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solidFill>
                <a:srgbClr val="A1A3A7"/>
              </a:solidFill>
              <a:prstDash val="solid"/>
              <a:miter lim="400000"/>
            </a:ln>
          </a:left>
          <a:right>
            <a:ln w="12700" cap="flat">
              <a:solidFill>
                <a:srgbClr val="A1A3A7"/>
              </a:solidFill>
              <a:prstDash val="solid"/>
              <a:miter lim="400000"/>
            </a:ln>
          </a:right>
          <a:top>
            <a:ln w="25400" cap="flat">
              <a:solidFill>
                <a:srgbClr val="66635E"/>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A1A3A7"/>
              </a:solidFill>
              <a:prstDash val="solid"/>
              <a:miter lim="400000"/>
            </a:ln>
          </a:left>
          <a:right>
            <a:ln w="12700" cap="flat">
              <a:solidFill>
                <a:srgbClr val="A1A3A7"/>
              </a:solidFill>
              <a:prstDash val="solid"/>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12700" cap="flat">
              <a:solidFill>
                <a:srgbClr val="A1A3A7"/>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818181"/>
      </a:tcTxStyle>
      <a:tcStyle>
        <a:tcBdr>
          <a:left>
            <a:ln w="12700" cap="flat">
              <a:solidFill>
                <a:srgbClr val="D6D5CB"/>
              </a:solidFill>
              <a:prstDash val="solid"/>
              <a:miter lim="400000"/>
            </a:ln>
          </a:left>
          <a:right>
            <a:ln w="12700" cap="flat">
              <a:solidFill>
                <a:srgbClr val="D6D5CB"/>
              </a:solidFill>
              <a:prstDash val="solid"/>
              <a:miter lim="400000"/>
            </a:ln>
          </a:right>
          <a:top>
            <a:ln w="12700" cap="flat">
              <a:solidFill>
                <a:srgbClr val="D6D5CB"/>
              </a:solidFill>
              <a:prstDash val="solid"/>
              <a:miter lim="400000"/>
            </a:ln>
          </a:top>
          <a:bottom>
            <a:ln w="12700" cap="flat">
              <a:solidFill>
                <a:srgbClr val="D6D5CB"/>
              </a:solidFill>
              <a:prstDash val="solid"/>
              <a:miter lim="400000"/>
            </a:ln>
          </a:bottom>
          <a:insideH>
            <a:ln w="12700" cap="flat">
              <a:solidFill>
                <a:srgbClr val="D6D5CB"/>
              </a:solidFill>
              <a:prstDash val="solid"/>
              <a:miter lim="400000"/>
            </a:ln>
          </a:insideH>
          <a:insideV>
            <a:ln w="12700" cap="flat">
              <a:solidFill>
                <a:srgbClr val="D6D5CB"/>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5CB"/>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Helvetica Neue"/>
          <a:ea typeface="Helvetica Neue"/>
          <a:cs typeface="Helvetica Neue"/>
        </a:font>
        <a:srgbClr val="818181"/>
      </a:tcTxStyle>
      <a:tcStyle>
        <a:tcBdr>
          <a:left>
            <a:ln w="12700" cap="flat">
              <a:solidFill>
                <a:schemeClr val="accent3">
                  <a:satOff val="9881"/>
                  <a:lumOff val="-13155"/>
                  <a:alpha val="85000"/>
                </a:schemeClr>
              </a:solidFill>
              <a:prstDash val="solid"/>
              <a:miter lim="400000"/>
            </a:ln>
          </a:left>
          <a:right>
            <a:ln w="12700" cap="flat">
              <a:solidFill>
                <a:schemeClr val="accent3">
                  <a:satOff val="9881"/>
                  <a:lumOff val="-13155"/>
                  <a:alpha val="85000"/>
                </a:schemeClr>
              </a:solidFill>
              <a:prstDash val="solid"/>
              <a:miter lim="400000"/>
            </a:ln>
          </a:right>
          <a:top>
            <a:ln w="12700" cap="flat">
              <a:solidFill>
                <a:schemeClr val="accent3">
                  <a:satOff val="9881"/>
                  <a:lumOff val="-13155"/>
                  <a:alpha val="85000"/>
                </a:schemeClr>
              </a:solidFill>
              <a:prstDash val="solid"/>
              <a:miter lim="400000"/>
            </a:ln>
          </a:top>
          <a:bottom>
            <a:ln w="12700" cap="flat">
              <a:solidFill>
                <a:schemeClr val="accent3">
                  <a:satOff val="9881"/>
                  <a:lumOff val="-13155"/>
                  <a:alpha val="85000"/>
                </a:schemeClr>
              </a:solidFill>
              <a:prstDash val="solid"/>
              <a:miter lim="400000"/>
            </a:ln>
          </a:bottom>
          <a:insideH>
            <a:ln w="12700" cap="flat">
              <a:solidFill>
                <a:schemeClr val="accent3">
                  <a:satOff val="9881"/>
                  <a:lumOff val="-13155"/>
                  <a:alpha val="85000"/>
                </a:schemeClr>
              </a:solidFill>
              <a:prstDash val="solid"/>
              <a:miter lim="400000"/>
            </a:ln>
          </a:insideH>
          <a:insideV>
            <a:ln w="12700" cap="flat">
              <a:solidFill>
                <a:schemeClr val="accent3">
                  <a:satOff val="9881"/>
                  <a:lumOff val="-13155"/>
                  <a:alpha val="85000"/>
                </a:schemeClr>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solidFill>
                <a:schemeClr val="accent3">
                  <a:satOff val="9881"/>
                  <a:lumOff val="-13155"/>
                </a:schemeClr>
              </a:solidFill>
              <a:prstDash val="solid"/>
              <a:miter lim="400000"/>
            </a:ln>
          </a:left>
          <a:right>
            <a:ln w="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5CB"/>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12700" cap="flat">
              <a:noFill/>
              <a:miter lim="400000"/>
            </a:ln>
          </a:left>
          <a:right>
            <a:ln w="12700" cap="flat">
              <a:noFill/>
              <a:miter lim="400000"/>
            </a:ln>
          </a:right>
          <a:top>
            <a:ln w="25400" cap="flat">
              <a:solidFill>
                <a:schemeClr val="accent3">
                  <a:satOff val="9881"/>
                  <a:lumOff val="-13155"/>
                </a:schemeClr>
              </a:solidFill>
              <a:prstDash val="solid"/>
              <a:miter lim="400000"/>
            </a:ln>
          </a:top>
          <a:bottom>
            <a:ln w="12700" cap="flat">
              <a:solidFill>
                <a:schemeClr val="accent3">
                  <a:satOff val="9881"/>
                  <a:lumOff val="-13155"/>
                </a:schemeClr>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solidFill>
                <a:srgbClr val="87660E">
                  <a:alpha val="85000"/>
                </a:srgbClr>
              </a:solidFill>
              <a:prstDash val="solid"/>
              <a:miter lim="400000"/>
            </a:ln>
          </a:left>
          <a:right>
            <a:ln w="12700" cap="flat">
              <a:solidFill>
                <a:srgbClr val="87660E">
                  <a:alpha val="85000"/>
                </a:srgbClr>
              </a:solidFill>
              <a:prstDash val="solid"/>
              <a:miter lim="400000"/>
            </a:ln>
          </a:right>
          <a:top>
            <a:ln w="12700" cap="flat">
              <a:solidFill>
                <a:schemeClr val="accent3">
                  <a:satOff val="9881"/>
                  <a:lumOff val="-13155"/>
                </a:schemeClr>
              </a:solidFill>
              <a:prstDash val="solid"/>
              <a:miter lim="400000"/>
            </a:ln>
          </a:top>
          <a:bottom>
            <a:ln w="12700" cap="flat">
              <a:noFill/>
              <a:miter lim="400000"/>
            </a:ln>
          </a:bottom>
          <a:insideH>
            <a:ln w="12700" cap="flat">
              <a:solidFill>
                <a:srgbClr val="87660E">
                  <a:alpha val="85000"/>
                </a:srgbClr>
              </a:solidFill>
              <a:prstDash val="solid"/>
              <a:miter lim="400000"/>
            </a:ln>
          </a:insideH>
          <a:insideV>
            <a:ln w="12700" cap="flat">
              <a:solidFill>
                <a:srgbClr val="87660E">
                  <a:alpha val="85000"/>
                </a:srgbClr>
              </a:solidFill>
              <a:prstDash val="solid"/>
              <a:miter lim="400000"/>
            </a:ln>
          </a:insideV>
        </a:tcBdr>
        <a:fill>
          <a:noFill/>
        </a:fill>
      </a:tcStyle>
    </a:firstRow>
  </a:tblStyle>
  <a:tblStyle styleId="{CF821DB8-F4EB-4A41-A1BA-3FCAFE7338EE}" styleName="">
    <a:tblBg/>
    <a:wholeTbl>
      <a:tcTxStyle b="off" i="off">
        <a:font>
          <a:latin typeface="Helvetica Neue"/>
          <a:ea typeface="Helvetica Neue"/>
          <a:cs typeface="Helvetica Neue"/>
        </a:font>
        <a:srgbClr val="818181"/>
      </a:tcTxStyle>
      <a:tcStyle>
        <a:tcBdr>
          <a:left>
            <a:ln w="25400" cap="rnd">
              <a:solidFill>
                <a:srgbClr val="A2A1A6"/>
              </a:solidFill>
              <a:custDash>
                <a:ds d="100000" sp="200000"/>
              </a:custDash>
              <a:miter lim="400000"/>
            </a:ln>
          </a:left>
          <a:right>
            <a:ln w="25400" cap="rnd">
              <a:solidFill>
                <a:srgbClr val="A2A1A6"/>
              </a:solidFill>
              <a:custDash>
                <a:ds d="100000" sp="200000"/>
              </a:custDash>
              <a:miter lim="400000"/>
            </a:ln>
          </a:right>
          <a:top>
            <a:ln w="12700" cap="flat">
              <a:solidFill>
                <a:srgbClr val="A1A3A7"/>
              </a:solidFill>
              <a:prstDash val="solid"/>
              <a:miter lim="400000"/>
            </a:ln>
          </a:top>
          <a:bottom>
            <a:ln w="12700" cap="flat">
              <a:solidFill>
                <a:srgbClr val="A1A3A7"/>
              </a:solidFill>
              <a:prstDash val="solid"/>
              <a:miter lim="400000"/>
            </a:ln>
          </a:bottom>
          <a:insideH>
            <a:ln w="12700" cap="flat">
              <a:solidFill>
                <a:srgbClr val="A1A3A7"/>
              </a:solidFill>
              <a:prstDash val="solid"/>
              <a:miter lim="400000"/>
            </a:ln>
          </a:insideH>
          <a:insideV>
            <a:ln w="25400" cap="rnd">
              <a:solidFill>
                <a:srgbClr val="A2A1A6"/>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lastRow>
    <a:firstRow>
      <a:tcTxStyle b="off" i="off">
        <a:font>
          <a:latin typeface="Helvetica Neue"/>
          <a:ea typeface="Helvetica Neue"/>
          <a:cs typeface="Helvetica Neue"/>
        </a:font>
        <a:srgbClr val="FFFFFF"/>
      </a:tcTxStyle>
      <a:tcStyle>
        <a:tcBdr>
          <a:left>
            <a:ln w="25400" cap="rnd">
              <a:solidFill>
                <a:srgbClr val="A1A3A7"/>
              </a:solidFill>
              <a:custDash>
                <a:ds d="100000" sp="200000"/>
              </a:custDash>
              <a:miter lim="400000"/>
            </a:ln>
          </a:left>
          <a:right>
            <a:ln w="25400" cap="rnd">
              <a:solidFill>
                <a:srgbClr val="A1A3A7"/>
              </a:solidFill>
              <a:custDash>
                <a:ds d="100000" sp="200000"/>
              </a:custDash>
              <a:miter lim="400000"/>
            </a:ln>
          </a:right>
          <a:top>
            <a:ln w="12700" cap="flat">
              <a:noFill/>
              <a:miter lim="400000"/>
            </a:ln>
          </a:top>
          <a:bottom>
            <a:ln w="12700" cap="flat">
              <a:noFill/>
              <a:miter lim="400000"/>
            </a:ln>
          </a:bottom>
          <a:insideH>
            <a:ln w="12700" cap="flat">
              <a:noFill/>
              <a:miter lim="400000"/>
            </a:ln>
          </a:insideH>
          <a:insideV>
            <a:ln w="25400" cap="rnd">
              <a:solidFill>
                <a:srgbClr val="A1A3A7"/>
              </a:solidFill>
              <a:custDash>
                <a:ds d="100000" sp="200000"/>
              </a:custDash>
              <a:miter lim="400000"/>
            </a:ln>
          </a:insideV>
        </a:tcBdr>
        <a:fill>
          <a:noFill/>
        </a:fill>
      </a:tcStyle>
    </a:firstRow>
  </a:tblStyle>
  <a:tblStyle styleId="{33BA23B1-9221-436E-865A-0063620EA4FD}" styleName="">
    <a:tblBg/>
    <a:wholeTbl>
      <a:tcTxStyle b="off" i="off">
        <a:font>
          <a:latin typeface="Helvetica Neue"/>
          <a:ea typeface="Helvetica Neue"/>
          <a:cs typeface="Helvetica Neue"/>
        </a:font>
        <a:srgbClr val="818181"/>
      </a:tcTxStyle>
      <a:tcStyle>
        <a:tcBdr>
          <a:left>
            <a:ln w="12700" cap="flat">
              <a:solidFill>
                <a:srgbClr val="AEADA0"/>
              </a:solidFill>
              <a:prstDash val="solid"/>
              <a:miter lim="400000"/>
            </a:ln>
          </a:left>
          <a:right>
            <a:ln w="12700" cap="flat">
              <a:solidFill>
                <a:srgbClr val="AEADA0"/>
              </a:solidFill>
              <a:prstDash val="solid"/>
              <a:miter lim="400000"/>
            </a:ln>
          </a:right>
          <a:top>
            <a:ln w="12700" cap="flat">
              <a:solidFill>
                <a:srgbClr val="AEADA0"/>
              </a:solidFill>
              <a:prstDash val="solid"/>
              <a:miter lim="400000"/>
            </a:ln>
          </a:top>
          <a:bottom>
            <a:ln w="12700" cap="flat">
              <a:solidFill>
                <a:srgbClr val="AEADA0"/>
              </a:solidFill>
              <a:prstDash val="solid"/>
              <a:miter lim="400000"/>
            </a:ln>
          </a:bottom>
          <a:insideH>
            <a:ln w="12700" cap="flat">
              <a:solidFill>
                <a:srgbClr val="AEADA0"/>
              </a:solidFill>
              <a:prstDash val="solid"/>
              <a:miter lim="400000"/>
            </a:ln>
          </a:insideH>
          <a:insideV>
            <a:ln w="12700" cap="flat">
              <a:solidFill>
                <a:srgbClr val="AEADA0"/>
              </a:solidFill>
              <a:prstDash val="solid"/>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2708684C-4D16-4618-839F-0558EEFCDFE6}" styleName="">
    <a:tblBg/>
    <a:wholeTbl>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rnd">
              <a:solidFill>
                <a:srgbClr val="83827D"/>
              </a:solidFill>
              <a:custDash>
                <a:ds d="100000" sp="200000"/>
              </a:custDash>
              <a:miter lim="400000"/>
            </a:ln>
          </a:insideV>
        </a:tcBdr>
        <a:fill>
          <a:noFill/>
        </a:fill>
      </a:tcStyle>
    </a:wholeTbl>
    <a:band2H>
      <a:tcTxStyle b="def" i="def"/>
      <a:tcStyle>
        <a:tcBdr/>
        <a:fill>
          <a:solidFill>
            <a:srgbClr val="91908C">
              <a:alpha val="15000"/>
            </a:srgbClr>
          </a:solidFill>
        </a:fill>
      </a:tcStyle>
    </a:band2H>
    <a:firstCol>
      <a:tcTxStyle b="off" i="off">
        <a:font>
          <a:latin typeface="Helvetica Neue"/>
          <a:ea typeface="Helvetica Neue"/>
          <a:cs typeface="Helvetica Neue"/>
        </a:font>
        <a:srgbClr val="818181"/>
      </a:tcTxStyle>
      <a:tcStyle>
        <a:tcBdr>
          <a:left>
            <a:ln w="12700" cap="flat">
              <a:noFill/>
              <a:miter lim="400000"/>
            </a:ln>
          </a:left>
          <a:right>
            <a:ln w="25400" cap="flat">
              <a:solidFill>
                <a:srgbClr val="83827D"/>
              </a:solidFill>
              <a:prstDash val="solid"/>
              <a:miter lim="400000"/>
            </a:ln>
          </a:right>
          <a:top>
            <a:ln w="25400" cap="rnd">
              <a:solidFill>
                <a:srgbClr val="83827D"/>
              </a:solidFill>
              <a:custDash>
                <a:ds d="100000" sp="200000"/>
              </a:custDash>
              <a:miter lim="400000"/>
            </a:ln>
          </a:top>
          <a:bottom>
            <a:ln w="25400" cap="rnd">
              <a:solidFill>
                <a:srgbClr val="83827D"/>
              </a:solidFill>
              <a:custDash>
                <a:ds d="100000" sp="200000"/>
              </a:custDash>
              <a:miter lim="400000"/>
            </a:ln>
          </a:bottom>
          <a:insideH>
            <a:ln w="25400" cap="rnd">
              <a:solidFill>
                <a:srgbClr val="83827D"/>
              </a:solidFill>
              <a:custDash>
                <a:ds d="100000" sp="200000"/>
              </a:custDash>
              <a:miter lim="400000"/>
            </a:ln>
          </a:insideH>
          <a:insideV>
            <a:ln w="25400" cap="flat">
              <a:solidFill>
                <a:srgbClr val="83827D"/>
              </a:solidFill>
              <a:prstDash val="solid"/>
              <a:miter lim="400000"/>
            </a:ln>
          </a:insideV>
        </a:tcBdr>
        <a:fill>
          <a:noFill/>
        </a:fill>
      </a:tcStyle>
    </a:firstCol>
    <a:la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25400" cap="flat">
              <a:solidFill>
                <a:srgbClr val="83827D"/>
              </a:solidFill>
              <a:prstDash val="solid"/>
              <a:miter lim="400000"/>
            </a:ln>
          </a:top>
          <a:bottom>
            <a:ln w="12700" cap="flat">
              <a:noFill/>
              <a:miter lim="400000"/>
            </a:ln>
          </a:bottom>
          <a:insideH>
            <a:ln w="12700" cap="flat">
              <a:noFill/>
              <a:miter lim="400000"/>
            </a:ln>
          </a:insideH>
          <a:insideV>
            <a:ln w="25400" cap="rnd">
              <a:solidFill>
                <a:srgbClr val="83827D"/>
              </a:solidFill>
              <a:custDash>
                <a:ds d="100000" sp="200000"/>
              </a:custDash>
              <a:miter lim="400000"/>
            </a:ln>
          </a:insideV>
        </a:tcBdr>
        <a:fill>
          <a:noFill/>
        </a:fill>
      </a:tcStyle>
    </a:lastRow>
    <a:firstRow>
      <a:tcTxStyle b="off" i="off">
        <a:font>
          <a:latin typeface="Helvetica Neue"/>
          <a:ea typeface="Helvetica Neue"/>
          <a:cs typeface="Helvetica Neue"/>
        </a:font>
        <a:srgbClr val="818181"/>
      </a:tcTxStyle>
      <a:tcStyle>
        <a:tcBdr>
          <a:left>
            <a:ln w="25400" cap="rnd">
              <a:solidFill>
                <a:srgbClr val="83827D"/>
              </a:solidFill>
              <a:custDash>
                <a:ds d="100000" sp="200000"/>
              </a:custDash>
              <a:miter lim="400000"/>
            </a:ln>
          </a:left>
          <a:right>
            <a:ln w="25400" cap="rnd">
              <a:solidFill>
                <a:srgbClr val="83827D"/>
              </a:solidFill>
              <a:custDash>
                <a:ds d="100000" sp="200000"/>
              </a:custDash>
              <a:miter lim="400000"/>
            </a:ln>
          </a:right>
          <a:top>
            <a:ln w="12700" cap="flat">
              <a:noFill/>
              <a:miter lim="400000"/>
            </a:ln>
          </a:top>
          <a:bottom>
            <a:ln w="25400" cap="flat">
              <a:solidFill>
                <a:srgbClr val="83827D"/>
              </a:solidFill>
              <a:prstDash val="solid"/>
              <a:miter lim="400000"/>
            </a:ln>
          </a:bottom>
          <a:insideH>
            <a:ln w="12700" cap="flat">
              <a:noFill/>
              <a:miter lim="400000"/>
            </a:ln>
          </a:insideH>
          <a:insideV>
            <a:ln w="25400" cap="rnd">
              <a:solidFill>
                <a:srgbClr val="83827D"/>
              </a:solidFill>
              <a:custDash>
                <a:ds d="1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ph type="sldImg"/>
          </p:nvPr>
        </p:nvSpPr>
        <p:spPr>
          <a:xfrm>
            <a:off x="1143000" y="685800"/>
            <a:ext cx="4572000" cy="3429000"/>
          </a:xfrm>
          <a:prstGeom prst="rect">
            <a:avLst/>
          </a:prstGeom>
        </p:spPr>
        <p:txBody>
          <a:bodyPr/>
          <a:lstStyle/>
          <a:p>
            <a:pPr/>
          </a:p>
        </p:txBody>
      </p:sp>
      <p:sp>
        <p:nvSpPr>
          <p:cNvPr id="165" name="Shape 16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 name="Shape 12"/>
          <p:cNvSpPr/>
          <p:nvPr>
            <p:ph type="title"/>
          </p:nvPr>
        </p:nvSpPr>
        <p:spPr>
          <a:xfrm>
            <a:off x="1422400" y="5245100"/>
            <a:ext cx="10541000" cy="26289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13" name="Shape 13"/>
          <p:cNvSpPr/>
          <p:nvPr>
            <p:ph type="body" sz="quarter" idx="1"/>
          </p:nvPr>
        </p:nvSpPr>
        <p:spPr>
          <a:xfrm>
            <a:off x="1422400" y="7861300"/>
            <a:ext cx="10541000" cy="13716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5" name="Shape 115"/>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16" name="Shape 116"/>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17" name="Shape 117"/>
          <p:cNvSpPr/>
          <p:nvPr>
            <p:ph type="pic" sz="quarter" idx="13"/>
          </p:nvPr>
        </p:nvSpPr>
        <p:spPr>
          <a:xfrm>
            <a:off x="8597900" y="4356100"/>
            <a:ext cx="4038600" cy="3911600"/>
          </a:xfrm>
          <a:prstGeom prst="rect">
            <a:avLst/>
          </a:prstGeom>
        </p:spPr>
        <p:txBody>
          <a:bodyPr lIns="91439" tIns="45719" rIns="91439" bIns="45719" anchor="t">
            <a:noAutofit/>
          </a:bodyPr>
          <a:lstStyle/>
          <a:p>
            <a:pPr/>
          </a:p>
        </p:txBody>
      </p:sp>
      <p:sp>
        <p:nvSpPr>
          <p:cNvPr id="118" name="Shape 118"/>
          <p:cNvSpPr/>
          <p:nvPr>
            <p:ph type="pic" idx="14"/>
          </p:nvPr>
        </p:nvSpPr>
        <p:spPr>
          <a:xfrm>
            <a:off x="368899" y="368300"/>
            <a:ext cx="8140701" cy="7899400"/>
          </a:xfrm>
          <a:prstGeom prst="rect">
            <a:avLst/>
          </a:prstGeom>
        </p:spPr>
        <p:txBody>
          <a:bodyPr lIns="91439" tIns="45719" rIns="91439" bIns="45719" anchor="t">
            <a:noAutofit/>
          </a:bodyPr>
          <a:lstStyle/>
          <a:p>
            <a:pPr/>
          </a:p>
        </p:txBody>
      </p:sp>
      <p:sp>
        <p:nvSpPr>
          <p:cNvPr id="119" name="Shape 119"/>
          <p:cNvSpPr/>
          <p:nvPr>
            <p:ph type="pic" sz="quarter" idx="15"/>
          </p:nvPr>
        </p:nvSpPr>
        <p:spPr>
          <a:xfrm>
            <a:off x="8597900" y="368300"/>
            <a:ext cx="4038600" cy="3911600"/>
          </a:xfrm>
          <a:prstGeom prst="rect">
            <a:avLst/>
          </a:prstGeom>
        </p:spPr>
        <p:txBody>
          <a:bodyPr lIns="91439" tIns="45719" rIns="91439" bIns="45719" anchor="t">
            <a:noAutofit/>
          </a:bodyPr>
          <a:lstStyle/>
          <a:p>
            <a:pPr/>
          </a:p>
        </p:txBody>
      </p:sp>
      <p:sp>
        <p:nvSpPr>
          <p:cNvPr id="120" name="Shape 120"/>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21" name="Shape 121"/>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22" name="Shape 12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 1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9" name="Shape 129"/>
          <p:cNvSpPr/>
          <p:nvPr/>
        </p:nvSpPr>
        <p:spPr>
          <a:xfrm>
            <a:off x="278468" y="8356600"/>
            <a:ext cx="12459504"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130" name="Shape 130"/>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131" name="Shape 131"/>
          <p:cNvSpPr/>
          <p:nvPr>
            <p:ph type="pic" idx="13"/>
          </p:nvPr>
        </p:nvSpPr>
        <p:spPr>
          <a:xfrm>
            <a:off x="368899" y="368300"/>
            <a:ext cx="12268201" cy="7899400"/>
          </a:xfrm>
          <a:prstGeom prst="rect">
            <a:avLst/>
          </a:prstGeom>
        </p:spPr>
        <p:txBody>
          <a:bodyPr lIns="91439" tIns="45719" rIns="91439" bIns="45719" anchor="t">
            <a:noAutofit/>
          </a:bodyPr>
          <a:lstStyle/>
          <a:p>
            <a:pPr/>
          </a:p>
        </p:txBody>
      </p:sp>
      <p:sp>
        <p:nvSpPr>
          <p:cNvPr id="132" name="Shape 132"/>
          <p:cNvSpPr/>
          <p:nvPr>
            <p:ph type="title"/>
          </p:nvPr>
        </p:nvSpPr>
        <p:spPr>
          <a:xfrm>
            <a:off x="368300" y="8369300"/>
            <a:ext cx="12268200" cy="660400"/>
          </a:xfrm>
          <a:prstGeom prst="rect">
            <a:avLst/>
          </a:prstGeom>
        </p:spPr>
        <p:txBody>
          <a:bodyPr anchor="b"/>
          <a:lstStyle>
            <a:lvl1pPr>
              <a:lnSpc>
                <a:spcPct val="150000"/>
              </a:lnSpc>
              <a:defRPr cap="all" sz="4200">
                <a:solidFill>
                  <a:srgbClr val="DEDEDE"/>
                </a:solidFill>
                <a:latin typeface="+mj-lt"/>
                <a:ea typeface="+mj-ea"/>
                <a:cs typeface="+mj-cs"/>
                <a:sym typeface="Helvetica Neue Bold Condensed"/>
              </a:defRPr>
            </a:lvl1pPr>
          </a:lstStyle>
          <a:p>
            <a:pPr/>
            <a:r>
              <a:t>Title Text</a:t>
            </a:r>
          </a:p>
        </p:txBody>
      </p:sp>
      <p:sp>
        <p:nvSpPr>
          <p:cNvPr id="133" name="Shape 133"/>
          <p:cNvSpPr/>
          <p:nvPr>
            <p:ph type="body" sz="quarter" idx="1"/>
          </p:nvPr>
        </p:nvSpPr>
        <p:spPr>
          <a:xfrm>
            <a:off x="368300" y="9017000"/>
            <a:ext cx="12268200" cy="431800"/>
          </a:xfrm>
          <a:prstGeom prst="rect">
            <a:avLst/>
          </a:prstGeom>
        </p:spPr>
        <p:txBody>
          <a:bodyPr anchor="t"/>
          <a:lstStyle>
            <a:lvl1pPr marL="0" indent="0">
              <a:spcBef>
                <a:spcPts val="0"/>
              </a:spcBef>
              <a:buSzTx/>
              <a:buNone/>
              <a:defRPr cap="all" sz="2400">
                <a:solidFill>
                  <a:srgbClr val="558AAB"/>
                </a:solidFill>
                <a:latin typeface="+mj-lt"/>
                <a:ea typeface="+mj-ea"/>
                <a:cs typeface="+mj-cs"/>
                <a:sym typeface="Helvetica Neue Bold Condensed"/>
              </a:defRPr>
            </a:lvl1pPr>
            <a:lvl2pPr marL="0" indent="228600">
              <a:spcBef>
                <a:spcPts val="0"/>
              </a:spcBef>
              <a:buSzTx/>
              <a:buNone/>
              <a:defRPr cap="all" sz="2400">
                <a:solidFill>
                  <a:srgbClr val="558AAB"/>
                </a:solidFill>
                <a:latin typeface="+mj-lt"/>
                <a:ea typeface="+mj-ea"/>
                <a:cs typeface="+mj-cs"/>
                <a:sym typeface="Helvetica Neue Bold Condensed"/>
              </a:defRPr>
            </a:lvl2pPr>
            <a:lvl3pPr marL="0" indent="457200">
              <a:spcBef>
                <a:spcPts val="0"/>
              </a:spcBef>
              <a:buSzTx/>
              <a:buNone/>
              <a:defRPr cap="all" sz="2400">
                <a:solidFill>
                  <a:srgbClr val="558AAB"/>
                </a:solidFill>
                <a:latin typeface="+mj-lt"/>
                <a:ea typeface="+mj-ea"/>
                <a:cs typeface="+mj-cs"/>
                <a:sym typeface="Helvetica Neue Bold Condensed"/>
              </a:defRPr>
            </a:lvl3pPr>
            <a:lvl4pPr marL="0" indent="685800">
              <a:spcBef>
                <a:spcPts val="0"/>
              </a:spcBef>
              <a:buSzTx/>
              <a:buNone/>
              <a:defRPr cap="all" sz="2400">
                <a:solidFill>
                  <a:srgbClr val="558AAB"/>
                </a:solidFill>
                <a:latin typeface="+mj-lt"/>
                <a:ea typeface="+mj-ea"/>
                <a:cs typeface="+mj-cs"/>
                <a:sym typeface="Helvetica Neue Bold Condensed"/>
              </a:defRPr>
            </a:lvl4pPr>
            <a:lvl5pPr marL="0" indent="914400">
              <a:spcBef>
                <a:spcPts val="0"/>
              </a:spcBef>
              <a:buSzTx/>
              <a:buNone/>
              <a:defRPr cap="all" sz="2400">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141" name="Shape 141"/>
          <p:cNvSpPr/>
          <p:nvPr>
            <p:ph type="body" sz="quarter" idx="13"/>
          </p:nvPr>
        </p:nvSpPr>
        <p:spPr>
          <a:xfrm>
            <a:off x="1270000" y="4292600"/>
            <a:ext cx="10464800" cy="635000"/>
          </a:xfrm>
          <a:prstGeom prst="rect">
            <a:avLst/>
          </a:prstGeom>
        </p:spPr>
        <p:txBody>
          <a:bodyPr>
            <a:spAutoFit/>
          </a:bodyPr>
          <a:lstStyle>
            <a:lvl1pPr marL="0" indent="0" algn="ctr">
              <a:spcBef>
                <a:spcPts val="2400"/>
              </a:spcBef>
              <a:buSzTx/>
              <a:buNone/>
            </a:lvl1pPr>
          </a:lstStyle>
          <a:p>
            <a:pPr/>
            <a:r>
              <a:t>“Type a quote here.”</a:t>
            </a:r>
          </a:p>
        </p:txBody>
      </p:sp>
      <p:sp>
        <p:nvSpPr>
          <p:cNvPr id="142" name="Shape 142"/>
          <p:cNvSpPr/>
          <p:nvPr>
            <p:ph type="body" sz="quarter" idx="14"/>
          </p:nvPr>
        </p:nvSpPr>
        <p:spPr>
          <a:xfrm>
            <a:off x="1270000" y="6362700"/>
            <a:ext cx="10464800" cy="523444"/>
          </a:xfrm>
          <a:prstGeom prst="rect">
            <a:avLst/>
          </a:prstGeom>
        </p:spPr>
        <p:txBody>
          <a:bodyPr anchor="t">
            <a:spAutoFit/>
          </a:bodyPr>
          <a:lstStyle>
            <a:lvl1pPr marL="0" indent="0" algn="ctr">
              <a:spcBef>
                <a:spcPts val="2400"/>
              </a:spcBef>
              <a:buSzTx/>
              <a:buNone/>
              <a:defRPr i="1" sz="2800"/>
            </a:lvl1pPr>
          </a:lstStyle>
          <a:p>
            <a:pPr/>
            <a:r>
              <a:t>–Johnny Appleseed</a:t>
            </a:r>
          </a:p>
        </p:txBody>
      </p:sp>
      <p:sp>
        <p:nvSpPr>
          <p:cNvPr id="143" name="Shape 14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50" name="Shape 150"/>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51" name="Shape 1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8" name="Shape 1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1" name="Shape 21"/>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2" name="Shape 22"/>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3" name="Shape 23"/>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24" name="Shape 24"/>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25" name="Shape 25"/>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26" name="Shape 26"/>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27" name="Shape 27"/>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28" name="Shape 28"/>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29" name="Shape 29"/>
          <p:cNvSpPr/>
          <p:nvPr>
            <p:ph type="body" sz="quarter" idx="17"/>
          </p:nvPr>
        </p:nvSpPr>
        <p:spPr>
          <a:xfrm>
            <a:off x="1422400"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30" name="Shape 30"/>
          <p:cNvSpPr/>
          <p:nvPr>
            <p:ph type="pic" idx="18"/>
          </p:nvPr>
        </p:nvSpPr>
        <p:spPr>
          <a:xfrm>
            <a:off x="368300" y="355600"/>
            <a:ext cx="12268200" cy="6731000"/>
          </a:xfrm>
          <a:prstGeom prst="rect">
            <a:avLst/>
          </a:prstGeom>
        </p:spPr>
        <p:txBody>
          <a:bodyPr lIns="91439" tIns="45719" rIns="91439" bIns="45719" anchor="t">
            <a:noAutofit/>
          </a:bodyPr>
          <a:lstStyle/>
          <a:p>
            <a:pPr/>
          </a:p>
        </p:txBody>
      </p:sp>
      <p:sp>
        <p:nvSpPr>
          <p:cNvPr id="31" name="Shape 31"/>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32" name="Shape 32"/>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4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40" name="Shape 40"/>
          <p:cNvSpPr/>
          <p:nvPr/>
        </p:nvSpPr>
        <p:spPr>
          <a:xfrm>
            <a:off x="278468" y="89154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1" name="Shape 41"/>
          <p:cNvSpPr/>
          <p:nvPr/>
        </p:nvSpPr>
        <p:spPr>
          <a:xfrm>
            <a:off x="5256995" y="8902700"/>
            <a:ext cx="1" cy="592215"/>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2" name="Shape 42"/>
          <p:cNvSpPr/>
          <p:nvPr/>
        </p:nvSpPr>
        <p:spPr>
          <a:xfrm>
            <a:off x="278468" y="7188200"/>
            <a:ext cx="12446932" cy="2"/>
          </a:xfrm>
          <a:prstGeom prst="line">
            <a:avLst/>
          </a:prstGeom>
          <a:ln w="25400">
            <a:solidFill>
              <a:srgbClr val="83827D"/>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p>
        </p:txBody>
      </p:sp>
      <p:sp>
        <p:nvSpPr>
          <p:cNvPr id="43" name="Shape 43"/>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44" name="Shape 44"/>
          <p:cNvSpPr/>
          <p:nvPr>
            <p:ph type="body" sz="quarter" idx="13"/>
          </p:nvPr>
        </p:nvSpPr>
        <p:spPr>
          <a:xfrm>
            <a:off x="6359707" y="8877300"/>
            <a:ext cx="1189179"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NAME</a:t>
            </a:r>
          </a:p>
        </p:txBody>
      </p:sp>
      <p:sp>
        <p:nvSpPr>
          <p:cNvPr id="45" name="Shape 45"/>
          <p:cNvSpPr/>
          <p:nvPr>
            <p:ph type="body" sz="quarter" idx="14"/>
          </p:nvPr>
        </p:nvSpPr>
        <p:spPr>
          <a:xfrm>
            <a:off x="339854" y="7197750"/>
            <a:ext cx="935432"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PROJECT</a:t>
            </a:r>
          </a:p>
        </p:txBody>
      </p:sp>
      <p:sp>
        <p:nvSpPr>
          <p:cNvPr id="46" name="Shape 46"/>
          <p:cNvSpPr/>
          <p:nvPr>
            <p:ph type="body" sz="quarter" idx="15"/>
          </p:nvPr>
        </p:nvSpPr>
        <p:spPr>
          <a:xfrm>
            <a:off x="339905" y="8912250"/>
            <a:ext cx="579730"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DATE</a:t>
            </a:r>
          </a:p>
        </p:txBody>
      </p:sp>
      <p:sp>
        <p:nvSpPr>
          <p:cNvPr id="47" name="Shape 47"/>
          <p:cNvSpPr/>
          <p:nvPr>
            <p:ph type="body" sz="quarter" idx="16"/>
          </p:nvPr>
        </p:nvSpPr>
        <p:spPr>
          <a:xfrm>
            <a:off x="5318302" y="8912250"/>
            <a:ext cx="752781" cy="374600"/>
          </a:xfrm>
          <a:prstGeom prst="rect">
            <a:avLst/>
          </a:prstGeom>
        </p:spPr>
        <p:txBody>
          <a:bodyPr wrap="none">
            <a:spAutoFit/>
          </a:bodyPr>
          <a:lstStyle>
            <a:lvl1pPr marL="0" indent="0" algn="ctr">
              <a:spcBef>
                <a:spcPts val="0"/>
              </a:spcBef>
              <a:buSzTx/>
              <a:buNone/>
              <a:defRPr cap="all" sz="1800">
                <a:latin typeface="+mj-lt"/>
                <a:ea typeface="+mj-ea"/>
                <a:cs typeface="+mj-cs"/>
                <a:sym typeface="Helvetica Neue Bold Condensed"/>
              </a:defRPr>
            </a:lvl1pPr>
          </a:lstStyle>
          <a:p>
            <a:pPr/>
            <a:r>
              <a:t>Client</a:t>
            </a:r>
          </a:p>
        </p:txBody>
      </p:sp>
      <p:sp>
        <p:nvSpPr>
          <p:cNvPr id="48" name="Shape 48"/>
          <p:cNvSpPr/>
          <p:nvPr>
            <p:ph type="body" sz="quarter" idx="17"/>
          </p:nvPr>
        </p:nvSpPr>
        <p:spPr>
          <a:xfrm>
            <a:off x="1419408" y="8877300"/>
            <a:ext cx="1045160" cy="647700"/>
          </a:xfrm>
          <a:prstGeom prst="rect">
            <a:avLst/>
          </a:prstGeom>
        </p:spPr>
        <p:txBody>
          <a:bodyPr wrap="none">
            <a:spAutoFit/>
          </a:bodyPr>
          <a:lstStyle>
            <a:lvl1pPr marL="0" indent="0">
              <a:spcBef>
                <a:spcPts val="0"/>
              </a:spcBef>
              <a:buSzTx/>
              <a:buNone/>
              <a:defRPr cap="all">
                <a:solidFill>
                  <a:srgbClr val="558AAB"/>
                </a:solidFill>
                <a:latin typeface="+mj-lt"/>
                <a:ea typeface="+mj-ea"/>
                <a:cs typeface="+mj-cs"/>
                <a:sym typeface="Helvetica Neue Bold Condensed"/>
              </a:defRPr>
            </a:lvl1pPr>
          </a:lstStyle>
          <a:p>
            <a:pPr/>
            <a:r>
              <a:t>DATE</a:t>
            </a:r>
          </a:p>
        </p:txBody>
      </p:sp>
      <p:sp>
        <p:nvSpPr>
          <p:cNvPr id="49" name="Shape 49"/>
          <p:cNvSpPr/>
          <p:nvPr>
            <p:ph type="pic" sz="half" idx="18"/>
          </p:nvPr>
        </p:nvSpPr>
        <p:spPr>
          <a:xfrm>
            <a:off x="368300" y="368300"/>
            <a:ext cx="4851400" cy="6731000"/>
          </a:xfrm>
          <a:prstGeom prst="rect">
            <a:avLst/>
          </a:prstGeom>
        </p:spPr>
        <p:txBody>
          <a:bodyPr lIns="91439" tIns="45719" rIns="91439" bIns="45719" anchor="t">
            <a:noAutofit/>
          </a:bodyPr>
          <a:lstStyle/>
          <a:p>
            <a:pPr/>
          </a:p>
        </p:txBody>
      </p:sp>
      <p:sp>
        <p:nvSpPr>
          <p:cNvPr id="50" name="Shape 50"/>
          <p:cNvSpPr/>
          <p:nvPr>
            <p:ph type="pic" sz="quarter" idx="19"/>
          </p:nvPr>
        </p:nvSpPr>
        <p:spPr>
          <a:xfrm>
            <a:off x="5295900" y="368300"/>
            <a:ext cx="2413000" cy="3327400"/>
          </a:xfrm>
          <a:prstGeom prst="rect">
            <a:avLst/>
          </a:prstGeom>
        </p:spPr>
        <p:txBody>
          <a:bodyPr lIns="91439" tIns="45719" rIns="91439" bIns="45719" anchor="t">
            <a:noAutofit/>
          </a:bodyPr>
          <a:lstStyle/>
          <a:p>
            <a:pPr/>
          </a:p>
        </p:txBody>
      </p:sp>
      <p:sp>
        <p:nvSpPr>
          <p:cNvPr id="51" name="Shape 51"/>
          <p:cNvSpPr/>
          <p:nvPr>
            <p:ph type="pic" sz="quarter" idx="20"/>
          </p:nvPr>
        </p:nvSpPr>
        <p:spPr>
          <a:xfrm>
            <a:off x="5295900" y="3771900"/>
            <a:ext cx="2413000" cy="3327400"/>
          </a:xfrm>
          <a:prstGeom prst="rect">
            <a:avLst/>
          </a:prstGeom>
        </p:spPr>
        <p:txBody>
          <a:bodyPr lIns="91439" tIns="45719" rIns="91439" bIns="45719" anchor="t">
            <a:noAutofit/>
          </a:bodyPr>
          <a:lstStyle/>
          <a:p>
            <a:pPr/>
          </a:p>
        </p:txBody>
      </p:sp>
      <p:sp>
        <p:nvSpPr>
          <p:cNvPr id="52" name="Shape 52"/>
          <p:cNvSpPr/>
          <p:nvPr>
            <p:ph type="pic" sz="half" idx="21"/>
          </p:nvPr>
        </p:nvSpPr>
        <p:spPr>
          <a:xfrm>
            <a:off x="7785100" y="368300"/>
            <a:ext cx="4851400" cy="6731000"/>
          </a:xfrm>
          <a:prstGeom prst="rect">
            <a:avLst/>
          </a:prstGeom>
        </p:spPr>
        <p:txBody>
          <a:bodyPr lIns="91439" tIns="45719" rIns="91439" bIns="45719" anchor="t">
            <a:noAutofit/>
          </a:bodyPr>
          <a:lstStyle/>
          <a:p>
            <a:pPr/>
          </a:p>
        </p:txBody>
      </p:sp>
      <p:sp>
        <p:nvSpPr>
          <p:cNvPr id="53" name="Shape 53"/>
          <p:cNvSpPr/>
          <p:nvPr>
            <p:ph type="title"/>
          </p:nvPr>
        </p:nvSpPr>
        <p:spPr>
          <a:xfrm>
            <a:off x="1422400" y="7099300"/>
            <a:ext cx="10845800" cy="1028700"/>
          </a:xfrm>
          <a:prstGeom prst="rect">
            <a:avLst/>
          </a:prstGeom>
        </p:spPr>
        <p:txBody>
          <a:bodyPr anchor="b"/>
          <a:lstStyle>
            <a:lvl1pPr>
              <a:defRPr cap="all">
                <a:solidFill>
                  <a:srgbClr val="DEDEDE"/>
                </a:solidFill>
                <a:latin typeface="+mj-lt"/>
                <a:ea typeface="+mj-ea"/>
                <a:cs typeface="+mj-cs"/>
                <a:sym typeface="Helvetica Neue Bold Condensed"/>
              </a:defRPr>
            </a:lvl1pPr>
          </a:lstStyle>
          <a:p>
            <a:pPr/>
            <a:r>
              <a:t>Title Text</a:t>
            </a:r>
          </a:p>
        </p:txBody>
      </p:sp>
      <p:sp>
        <p:nvSpPr>
          <p:cNvPr id="54" name="Shape 54"/>
          <p:cNvSpPr/>
          <p:nvPr>
            <p:ph type="body" sz="quarter" idx="1"/>
          </p:nvPr>
        </p:nvSpPr>
        <p:spPr>
          <a:xfrm>
            <a:off x="1422400" y="8115300"/>
            <a:ext cx="10845800" cy="749300"/>
          </a:xfrm>
          <a:prstGeom prst="rect">
            <a:avLst/>
          </a:prstGeom>
        </p:spPr>
        <p:txBody>
          <a:bodyPr anchor="t"/>
          <a:lstStyle>
            <a:lvl1pPr marL="0" indent="0">
              <a:lnSpc>
                <a:spcPct val="150000"/>
              </a:lnSpc>
              <a:spcBef>
                <a:spcPts val="0"/>
              </a:spcBef>
              <a:buSzTx/>
              <a:buNone/>
              <a:defRPr cap="all" sz="4200">
                <a:solidFill>
                  <a:srgbClr val="DEDEDE"/>
                </a:solidFill>
                <a:latin typeface="+mj-lt"/>
                <a:ea typeface="+mj-ea"/>
                <a:cs typeface="+mj-cs"/>
                <a:sym typeface="Helvetica Neue Bold Condensed"/>
              </a:defRPr>
            </a:lvl1pPr>
            <a:lvl2pPr marL="0" indent="228600">
              <a:spcBef>
                <a:spcPts val="0"/>
              </a:spcBef>
              <a:buSzTx/>
              <a:buNone/>
              <a:defRPr cap="all" sz="4500">
                <a:solidFill>
                  <a:srgbClr val="DDDDDE"/>
                </a:solidFill>
                <a:latin typeface="+mj-lt"/>
                <a:ea typeface="+mj-ea"/>
                <a:cs typeface="+mj-cs"/>
                <a:sym typeface="Helvetica Neue Bold Condensed"/>
              </a:defRPr>
            </a:lvl2pPr>
            <a:lvl3pPr marL="0" indent="457200">
              <a:spcBef>
                <a:spcPts val="0"/>
              </a:spcBef>
              <a:buSzTx/>
              <a:buNone/>
              <a:defRPr cap="all" sz="4500">
                <a:solidFill>
                  <a:srgbClr val="DDDDDE"/>
                </a:solidFill>
                <a:latin typeface="+mj-lt"/>
                <a:ea typeface="+mj-ea"/>
                <a:cs typeface="+mj-cs"/>
                <a:sym typeface="Helvetica Neue Bold Condensed"/>
              </a:defRPr>
            </a:lvl3pPr>
            <a:lvl4pPr marL="0" indent="685800">
              <a:spcBef>
                <a:spcPts val="0"/>
              </a:spcBef>
              <a:buSzTx/>
              <a:buNone/>
              <a:defRPr cap="all" sz="4500">
                <a:solidFill>
                  <a:srgbClr val="DDDDDE"/>
                </a:solidFill>
                <a:latin typeface="+mj-lt"/>
                <a:ea typeface="+mj-ea"/>
                <a:cs typeface="+mj-cs"/>
                <a:sym typeface="Helvetica Neue Bold Condensed"/>
              </a:defRPr>
            </a:lvl4pPr>
            <a:lvl5pPr marL="0" indent="914400">
              <a:spcBef>
                <a:spcPts val="0"/>
              </a:spcBef>
              <a:buSzTx/>
              <a:buNone/>
              <a:defRPr cap="all" sz="4500">
                <a:solidFill>
                  <a:srgbClr val="DDDDDE"/>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62" name="Shape 62"/>
          <p:cNvSpPr/>
          <p:nvPr>
            <p:ph type="title"/>
          </p:nvPr>
        </p:nvSpPr>
        <p:spPr>
          <a:xfrm>
            <a:off x="1231900" y="3568700"/>
            <a:ext cx="10541000" cy="2628900"/>
          </a:xfrm>
          <a:prstGeom prst="rect">
            <a:avLst/>
          </a:prstGeom>
        </p:spPr>
        <p:txBody>
          <a:bodyPr/>
          <a:lstStyle>
            <a:lvl1pPr>
              <a:defRPr cap="all">
                <a:solidFill>
                  <a:srgbClr val="DEDEDE"/>
                </a:solidFill>
                <a:latin typeface="+mj-lt"/>
                <a:ea typeface="+mj-ea"/>
                <a:cs typeface="+mj-cs"/>
                <a:sym typeface="Helvetica Neue Bold Condensed"/>
              </a:defRPr>
            </a:lvl1pPr>
          </a:lstStyle>
          <a:p>
            <a:pPr/>
            <a:r>
              <a:t>Title Text</a:t>
            </a:r>
          </a:p>
        </p:txBody>
      </p:sp>
      <p:sp>
        <p:nvSpPr>
          <p:cNvPr id="63" name="Shape 63"/>
          <p:cNvSpPr/>
          <p:nvPr>
            <p:ph type="sldNum" sz="quarter" idx="2"/>
          </p:nvPr>
        </p:nvSpPr>
        <p:spPr>
          <a:xfrm>
            <a:off x="6349999" y="9474200"/>
            <a:ext cx="312015" cy="299822"/>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70" name="Shape 70"/>
          <p:cNvSpPr/>
          <p:nvPr>
            <p:ph type="pic" sz="half" idx="13"/>
          </p:nvPr>
        </p:nvSpPr>
        <p:spPr>
          <a:xfrm>
            <a:off x="6921500" y="1354541"/>
            <a:ext cx="5156200" cy="7035801"/>
          </a:xfrm>
          <a:prstGeom prst="rect">
            <a:avLst/>
          </a:prstGeom>
          <a:ln w="9525">
            <a:round/>
          </a:ln>
        </p:spPr>
        <p:txBody>
          <a:bodyPr lIns="91439" tIns="45719" rIns="91439" bIns="45719" anchor="t">
            <a:noAutofit/>
          </a:bodyPr>
          <a:lstStyle/>
          <a:p>
            <a:pPr/>
          </a:p>
        </p:txBody>
      </p:sp>
      <p:sp>
        <p:nvSpPr>
          <p:cNvPr id="71" name="Shape 71"/>
          <p:cNvSpPr/>
          <p:nvPr>
            <p:ph type="title"/>
          </p:nvPr>
        </p:nvSpPr>
        <p:spPr>
          <a:xfrm>
            <a:off x="1041400" y="1295400"/>
            <a:ext cx="5334000" cy="3924300"/>
          </a:xfrm>
          <a:prstGeom prst="rect">
            <a:avLst/>
          </a:prstGeom>
        </p:spPr>
        <p:txBody>
          <a:bodyPr anchor="b"/>
          <a:lstStyle>
            <a:lvl1pPr>
              <a:defRPr cap="all" sz="6500">
                <a:solidFill>
                  <a:srgbClr val="DEDEDE"/>
                </a:solidFill>
                <a:latin typeface="+mj-lt"/>
                <a:ea typeface="+mj-ea"/>
                <a:cs typeface="+mj-cs"/>
                <a:sym typeface="Helvetica Neue Bold Condensed"/>
              </a:defRPr>
            </a:lvl1pPr>
          </a:lstStyle>
          <a:p>
            <a:pPr/>
            <a:r>
              <a:t>Title Text</a:t>
            </a:r>
          </a:p>
        </p:txBody>
      </p:sp>
      <p:sp>
        <p:nvSpPr>
          <p:cNvPr id="72" name="Shape 72"/>
          <p:cNvSpPr/>
          <p:nvPr>
            <p:ph type="body" sz="quarter" idx="1"/>
          </p:nvPr>
        </p:nvSpPr>
        <p:spPr>
          <a:xfrm>
            <a:off x="1041400" y="5207000"/>
            <a:ext cx="5334000" cy="3225800"/>
          </a:xfrm>
          <a:prstGeom prst="rect">
            <a:avLst/>
          </a:prstGeom>
        </p:spPr>
        <p:txBody>
          <a:bodyPr anchor="t"/>
          <a:lstStyle>
            <a:lvl1pPr marL="0" indent="0">
              <a:spcBef>
                <a:spcPts val="0"/>
              </a:spcBef>
              <a:buSzTx/>
              <a:buNone/>
              <a:defRPr cap="all">
                <a:solidFill>
                  <a:srgbClr val="558AAB"/>
                </a:solidFill>
                <a:latin typeface="+mj-lt"/>
                <a:ea typeface="+mj-ea"/>
                <a:cs typeface="+mj-cs"/>
                <a:sym typeface="Helvetica Neue Bold Condensed"/>
              </a:defRPr>
            </a:lvl1pPr>
            <a:lvl2pPr marL="0" indent="228600">
              <a:spcBef>
                <a:spcPts val="0"/>
              </a:spcBef>
              <a:buSzTx/>
              <a:buNone/>
              <a:defRPr cap="all">
                <a:solidFill>
                  <a:srgbClr val="558AAB"/>
                </a:solidFill>
                <a:latin typeface="+mj-lt"/>
                <a:ea typeface="+mj-ea"/>
                <a:cs typeface="+mj-cs"/>
                <a:sym typeface="Helvetica Neue Bold Condensed"/>
              </a:defRPr>
            </a:lvl2pPr>
            <a:lvl3pPr marL="0" indent="457200">
              <a:spcBef>
                <a:spcPts val="0"/>
              </a:spcBef>
              <a:buSzTx/>
              <a:buNone/>
              <a:defRPr cap="all">
                <a:solidFill>
                  <a:srgbClr val="558AAB"/>
                </a:solidFill>
                <a:latin typeface="+mj-lt"/>
                <a:ea typeface="+mj-ea"/>
                <a:cs typeface="+mj-cs"/>
                <a:sym typeface="Helvetica Neue Bold Condensed"/>
              </a:defRPr>
            </a:lvl3pPr>
            <a:lvl4pPr marL="0" indent="685800">
              <a:spcBef>
                <a:spcPts val="0"/>
              </a:spcBef>
              <a:buSzTx/>
              <a:buNone/>
              <a:defRPr cap="all">
                <a:solidFill>
                  <a:srgbClr val="558AAB"/>
                </a:solidFill>
                <a:latin typeface="+mj-lt"/>
                <a:ea typeface="+mj-ea"/>
                <a:cs typeface="+mj-cs"/>
                <a:sym typeface="Helvetica Neue Bold Condensed"/>
              </a:defRPr>
            </a:lvl4pPr>
            <a:lvl5pPr marL="0" indent="914400">
              <a:spcBef>
                <a:spcPts val="0"/>
              </a:spcBef>
              <a:buSzTx/>
              <a:buNone/>
              <a:defRPr cap="all">
                <a:solidFill>
                  <a:srgbClr val="558AAB"/>
                </a:solidFill>
                <a:latin typeface="+mj-lt"/>
                <a:ea typeface="+mj-ea"/>
                <a:cs typeface="+mj-cs"/>
                <a:sym typeface="Helvetica Neue Bold Condensed"/>
              </a:defRPr>
            </a:lvl5pPr>
          </a:lstStyle>
          <a:p>
            <a:pPr/>
            <a:r>
              <a:t>Body Level One</a:t>
            </a:r>
          </a:p>
          <a:p>
            <a:pPr lvl="1"/>
            <a:r>
              <a:t>Body Level Two</a:t>
            </a:r>
          </a:p>
          <a:p>
            <a:pPr lvl="2"/>
            <a:r>
              <a:t>Body Level Three</a:t>
            </a:r>
          </a:p>
          <a:p>
            <a:pPr lvl="3"/>
            <a:r>
              <a:t>Body Level Four</a:t>
            </a:r>
          </a:p>
          <a:p>
            <a:pPr lvl="4"/>
            <a:r>
              <a:t>Body Level Five</a:t>
            </a:r>
          </a:p>
        </p:txBody>
      </p:sp>
      <p:sp>
        <p:nvSpPr>
          <p:cNvPr id="73" name="Shape 7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80" name="Shape 80"/>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1" name="Shape 8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88" name="Shape 8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89" name="Shape 89"/>
          <p:cNvSpPr/>
          <p:nvPr>
            <p:ph type="body" idx="1"/>
          </p:nvPr>
        </p:nvSpPr>
        <p:spPr>
          <a:xfrm>
            <a:off x="1041400" y="2768600"/>
            <a:ext cx="10922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90" name="Shape 9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97" name="Shape 97"/>
          <p:cNvSpPr/>
          <p:nvPr>
            <p:ph type="pic" sz="quarter" idx="13"/>
          </p:nvPr>
        </p:nvSpPr>
        <p:spPr>
          <a:xfrm>
            <a:off x="7645400" y="2768600"/>
            <a:ext cx="4292600" cy="5715000"/>
          </a:xfrm>
          <a:prstGeom prst="rect">
            <a:avLst/>
          </a:prstGeom>
          <a:ln w="9525">
            <a:round/>
          </a:ln>
        </p:spPr>
        <p:txBody>
          <a:bodyPr lIns="91439" tIns="45719" rIns="91439" bIns="45719" anchor="t">
            <a:noAutofit/>
          </a:bodyPr>
          <a:lstStyle/>
          <a:p>
            <a:pPr/>
          </a:p>
        </p:txBody>
      </p:sp>
      <p:sp>
        <p:nvSpPr>
          <p:cNvPr id="98" name="Shape 98"/>
          <p:cNvSpPr/>
          <p:nvPr>
            <p:ph type="title"/>
          </p:nvPr>
        </p:nvSpPr>
        <p:spPr>
          <a:xfrm>
            <a:off x="1041400" y="266700"/>
            <a:ext cx="10922000" cy="2438400"/>
          </a:xfrm>
          <a:prstGeom prst="rect">
            <a:avLst/>
          </a:prstGeom>
        </p:spPr>
        <p:txBody>
          <a:bodyPr/>
          <a:lstStyle>
            <a:lvl1pPr>
              <a:defRPr>
                <a:solidFill>
                  <a:srgbClr val="558AAB"/>
                </a:solidFill>
              </a:defRPr>
            </a:lvl1pPr>
          </a:lstStyle>
          <a:p>
            <a:pPr/>
            <a:r>
              <a:t>Title Text</a:t>
            </a:r>
          </a:p>
        </p:txBody>
      </p:sp>
      <p:sp>
        <p:nvSpPr>
          <p:cNvPr id="99" name="Shape 99"/>
          <p:cNvSpPr/>
          <p:nvPr>
            <p:ph type="body" sz="half" idx="1"/>
          </p:nvPr>
        </p:nvSpPr>
        <p:spPr>
          <a:xfrm>
            <a:off x="1041400" y="2768600"/>
            <a:ext cx="5334000" cy="5715000"/>
          </a:xfrm>
          <a:prstGeom prst="rect">
            <a:avLst/>
          </a:prstGeom>
        </p:spPr>
        <p:txBody>
          <a:bodyPr/>
          <a:lstStyle>
            <a:lvl1pPr marL="381000" indent="-381000">
              <a:spcBef>
                <a:spcPts val="2800"/>
              </a:spcBef>
              <a:buBlip>
                <a:blip r:embed="rId2"/>
              </a:buBlip>
              <a:defRPr sz="3000"/>
            </a:lvl1pPr>
            <a:lvl2pPr marL="762000" indent="-381000">
              <a:spcBef>
                <a:spcPts val="2800"/>
              </a:spcBef>
              <a:buBlip>
                <a:blip r:embed="rId2"/>
              </a:buBlip>
              <a:defRPr sz="3000"/>
            </a:lvl2pPr>
            <a:lvl3pPr marL="1143000" indent="-381000">
              <a:spcBef>
                <a:spcPts val="2800"/>
              </a:spcBef>
              <a:buBlip>
                <a:blip r:embed="rId2"/>
              </a:buBlip>
              <a:defRPr sz="3000"/>
            </a:lvl3pPr>
            <a:lvl4pPr marL="1524000" indent="-381000">
              <a:spcBef>
                <a:spcPts val="2800"/>
              </a:spcBef>
              <a:buBlip>
                <a:blip r:embed="rId2"/>
              </a:buBlip>
              <a:defRPr sz="3000"/>
            </a:lvl4pPr>
            <a:lvl5pPr marL="1905000" indent="-3810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100" name="Shape 10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07" name="Shape 107"/>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108" name="Shape 10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nvSpPr>
        <p:spPr>
          <a:xfrm>
            <a:off x="279400" y="279400"/>
            <a:ext cx="12446000" cy="9220200"/>
          </a:xfrm>
          <a:prstGeom prst="rect">
            <a:avLst/>
          </a:prstGeom>
          <a:ln w="25400">
            <a:solidFill>
              <a:srgbClr val="83827D"/>
            </a:solidFill>
            <a:miter lim="400000"/>
          </a:ln>
        </p:spPr>
        <p:txBody>
          <a:bodyPr lIns="50800" tIns="50800" rIns="50800" bIns="50800" anchor="ctr"/>
          <a:lstStyle/>
          <a:p>
            <a:pPr/>
          </a:p>
        </p:txBody>
      </p:sp>
      <p:sp>
        <p:nvSpPr>
          <p:cNvPr id="3" name="Shape 3"/>
          <p:cNvSpPr/>
          <p:nvPr>
            <p:ph type="body" idx="1"/>
          </p:nvPr>
        </p:nvSpPr>
        <p:spPr>
          <a:xfrm>
            <a:off x="1041400" y="1473200"/>
            <a:ext cx="10922000" cy="6807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title"/>
          </p:nvPr>
        </p:nvSpPr>
        <p:spPr>
          <a:xfrm>
            <a:off x="1041400" y="254000"/>
            <a:ext cx="10922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5" name="Shape 5"/>
          <p:cNvSpPr/>
          <p:nvPr>
            <p:ph type="sldNum" sz="quarter" idx="2"/>
          </p:nvPr>
        </p:nvSpPr>
        <p:spPr>
          <a:xfrm>
            <a:off x="6352743" y="9474200"/>
            <a:ext cx="312014" cy="299822"/>
          </a:xfrm>
          <a:prstGeom prst="rect">
            <a:avLst/>
          </a:prstGeom>
          <a:ln w="12700">
            <a:miter lim="400000"/>
          </a:ln>
        </p:spPr>
        <p:txBody>
          <a:bodyPr wrap="none" lIns="50800" tIns="50800" rIns="50800" bIns="50800">
            <a:spAutoFit/>
          </a:bodyPr>
          <a:lstStyle>
            <a:lvl1pPr>
              <a:defRPr sz="1400">
                <a:solidFill>
                  <a:srgbClr val="5C88A5"/>
                </a:solidFill>
                <a:latin typeface="Helvetica Neue"/>
                <a:ea typeface="Helvetica Neue"/>
                <a:cs typeface="Helvetica Neue"/>
                <a:sym typeface="Helvetica Neue"/>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1pPr>
      <a:lvl2pPr marL="0" marR="0" indent="228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2pPr>
      <a:lvl3pPr marL="0" marR="0" indent="457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3pPr>
      <a:lvl4pPr marL="0" marR="0" indent="685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4pPr>
      <a:lvl5pPr marL="0" marR="0" indent="9144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5pPr>
      <a:lvl6pPr marL="0" marR="0" indent="11430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6pPr>
      <a:lvl7pPr marL="0" marR="0" indent="13716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7pPr>
      <a:lvl8pPr marL="0" marR="0" indent="16002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8pPr>
      <a:lvl9pPr marL="0" marR="0" indent="1828800" algn="l" defTabSz="584200" latinLnBrk="0">
        <a:lnSpc>
          <a:spcPct val="90000"/>
        </a:lnSpc>
        <a:spcBef>
          <a:spcPts val="0"/>
        </a:spcBef>
        <a:spcAft>
          <a:spcPts val="0"/>
        </a:spcAft>
        <a:buClrTx/>
        <a:buSzTx/>
        <a:buFontTx/>
        <a:buNone/>
        <a:tabLst/>
        <a:defRPr b="0" baseline="0" cap="none" i="0" spc="0" strike="noStrike" sz="7200" u="none">
          <a:ln>
            <a:noFill/>
          </a:ln>
          <a:solidFill>
            <a:srgbClr val="5C88A5"/>
          </a:solidFill>
          <a:uFillTx/>
          <a:latin typeface="+mn-lt"/>
          <a:ea typeface="+mn-ea"/>
          <a:cs typeface="+mn-cs"/>
          <a:sym typeface="Helvetica Neue Light"/>
        </a:defRPr>
      </a:lvl9pPr>
    </p:titleStyle>
    <p:bodyStyle>
      <a:lvl1pPr marL="444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1pPr>
      <a:lvl2pPr marL="889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2pPr>
      <a:lvl3pPr marL="1333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3pPr>
      <a:lvl4pPr marL="1778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4pPr>
      <a:lvl5pPr marL="2222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5pPr>
      <a:lvl6pPr marL="2667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6pPr>
      <a:lvl7pPr marL="3111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7pPr>
      <a:lvl8pPr marL="35560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8pPr>
      <a:lvl9pPr marL="4000500" marR="0" indent="-444500" algn="l" defTabSz="584200" rtl="0" latinLnBrk="0">
        <a:lnSpc>
          <a:spcPct val="100000"/>
        </a:lnSpc>
        <a:spcBef>
          <a:spcPts val="3200"/>
        </a:spcBef>
        <a:spcAft>
          <a:spcPts val="0"/>
        </a:spcAft>
        <a:buClrTx/>
        <a:buSzPct val="40000"/>
        <a:buFontTx/>
        <a:buBlip>
          <a:blip r:embed="rId3"/>
        </a:buBlip>
        <a:tabLst/>
        <a:defRPr b="0" baseline="0" cap="none" i="0" spc="0" strike="noStrike" sz="3600" u="none">
          <a:ln>
            <a:noFill/>
          </a:ln>
          <a:solidFill>
            <a:srgbClr val="737373"/>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1pPr>
      <a:lvl2pPr marL="0" marR="0" indent="228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2pPr>
      <a:lvl3pPr marL="0" marR="0" indent="457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3pPr>
      <a:lvl4pPr marL="0" marR="0" indent="685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4pPr>
      <a:lvl5pPr marL="0" marR="0" indent="9144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5pPr>
      <a:lvl6pPr marL="0" marR="0" indent="11430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6pPr>
      <a:lvl7pPr marL="0" marR="0" indent="13716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7pPr>
      <a:lvl8pPr marL="0" marR="0" indent="16002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8pPr>
      <a:lvl9pPr marL="0" marR="0" indent="1828800" algn="ctr" defTabSz="584200" latinLnBrk="0">
        <a:lnSpc>
          <a:spcPct val="100000"/>
        </a:lnSpc>
        <a:spcBef>
          <a:spcPts val="0"/>
        </a:spcBef>
        <a:spcAft>
          <a:spcPts val="0"/>
        </a:spcAft>
        <a:buClrTx/>
        <a:buSzTx/>
        <a:buFontTx/>
        <a:buNone/>
        <a:tabLst/>
        <a:defRPr b="0" baseline="0" cap="none" i="0" spc="0" strike="noStrike" sz="1400" u="none">
          <a:ln>
            <a:noFill/>
          </a:ln>
          <a:solidFill>
            <a:schemeClr val="tx1"/>
          </a:solidFill>
          <a:uFillTx/>
          <a:latin typeface="+mn-lt"/>
          <a:ea typeface="+mn-ea"/>
          <a:cs typeface="+mn-cs"/>
          <a:sym typeface="Helvetica Neue"/>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2.tif"/><Relationship Id="rId5" Type="http://schemas.openxmlformats.org/officeDocument/2006/relationships/image" Target="../media/image3.tif"/></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 Id="rId3" Type="http://schemas.openxmlformats.org/officeDocument/2006/relationships/image" Target="../media/image19.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 Id="rId3" Type="http://schemas.openxmlformats.org/officeDocument/2006/relationships/image" Target="../media/image2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 Id="rId3" Type="http://schemas.openxmlformats.org/officeDocument/2006/relationships/image" Target="../media/image4.tif"/><Relationship Id="rId4" Type="http://schemas.openxmlformats.org/officeDocument/2006/relationships/image" Target="../media/image5.tif"/><Relationship Id="rId5" Type="http://schemas.openxmlformats.org/officeDocument/2006/relationships/image" Target="../media/image6.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hyperlink" Target="http://dev.chrislusto.com/loops/" TargetMode="External"/><Relationship Id="rId3" Type="http://schemas.openxmlformats.org/officeDocument/2006/relationships/image" Target="../media/image23.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24.png"/><Relationship Id="rId3" Type="http://schemas.openxmlformats.org/officeDocument/2006/relationships/image" Target="../media/image25.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tif"/><Relationship Id="rId3" Type="http://schemas.openxmlformats.org/officeDocument/2006/relationships/image" Target="../media/image8.tif"/></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tif"/><Relationship Id="rId3" Type="http://schemas.openxmlformats.org/officeDocument/2006/relationships/image" Target="../media/image10.tif"/><Relationship Id="rId4" Type="http://schemas.openxmlformats.org/officeDocument/2006/relationships/image" Target="../media/image11.tif"/></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 Id="rId3" Type="http://schemas.openxmlformats.org/officeDocument/2006/relationships/image" Target="../media/image5.jpeg"/></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6.jpe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scratch.mit.edu/projects/84212628/#editor" TargetMode="External"/><Relationship Id="rId3" Type="http://schemas.openxmlformats.org/officeDocument/2006/relationships/image" Target="../media/image34.png"/></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2.tif"/><Relationship Id="rId5" Type="http://schemas.openxmlformats.org/officeDocument/2006/relationships/image" Target="../media/image3.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body" idx="13"/>
          </p:nvPr>
        </p:nvSpPr>
        <p:spPr>
          <a:xfrm>
            <a:off x="6359707" y="8877300"/>
            <a:ext cx="3888945" cy="647700"/>
          </a:xfrm>
          <a:prstGeom prst="rect">
            <a:avLst/>
          </a:prstGeom>
        </p:spPr>
        <p:txBody>
          <a:bodyPr/>
          <a:lstStyle/>
          <a:p>
            <a:pPr/>
            <a:r>
              <a:t>steam conference</a:t>
            </a:r>
          </a:p>
        </p:txBody>
      </p:sp>
      <p:sp>
        <p:nvSpPr>
          <p:cNvPr id="168" name="Shape 168"/>
          <p:cNvSpPr/>
          <p:nvPr>
            <p:ph type="body" idx="14"/>
          </p:nvPr>
        </p:nvSpPr>
        <p:spPr>
          <a:prstGeom prst="rect">
            <a:avLst/>
          </a:prstGeom>
        </p:spPr>
        <p:txBody>
          <a:bodyPr/>
          <a:lstStyle/>
          <a:p>
            <a:pPr/>
            <a:r>
              <a:t>PROJECT</a:t>
            </a:r>
          </a:p>
        </p:txBody>
      </p:sp>
      <p:sp>
        <p:nvSpPr>
          <p:cNvPr id="169" name="Shape 169"/>
          <p:cNvSpPr/>
          <p:nvPr>
            <p:ph type="body" idx="15"/>
          </p:nvPr>
        </p:nvSpPr>
        <p:spPr>
          <a:prstGeom prst="rect">
            <a:avLst/>
          </a:prstGeom>
        </p:spPr>
        <p:txBody>
          <a:bodyPr/>
          <a:lstStyle/>
          <a:p>
            <a:pPr/>
            <a:r>
              <a:t>DATE</a:t>
            </a:r>
          </a:p>
        </p:txBody>
      </p:sp>
      <p:sp>
        <p:nvSpPr>
          <p:cNvPr id="170" name="Shape 170"/>
          <p:cNvSpPr/>
          <p:nvPr>
            <p:ph type="body" idx="16"/>
          </p:nvPr>
        </p:nvSpPr>
        <p:spPr>
          <a:prstGeom prst="rect">
            <a:avLst/>
          </a:prstGeom>
        </p:spPr>
        <p:txBody>
          <a:bodyPr/>
          <a:lstStyle/>
          <a:p>
            <a:pPr/>
            <a:r>
              <a:t>Client</a:t>
            </a:r>
          </a:p>
        </p:txBody>
      </p:sp>
      <p:sp>
        <p:nvSpPr>
          <p:cNvPr id="171" name="Shape 171"/>
          <p:cNvSpPr/>
          <p:nvPr>
            <p:ph type="body" idx="17"/>
          </p:nvPr>
        </p:nvSpPr>
        <p:spPr>
          <a:xfrm>
            <a:off x="1419408" y="8877300"/>
            <a:ext cx="1405433" cy="647700"/>
          </a:xfrm>
          <a:prstGeom prst="rect">
            <a:avLst/>
          </a:prstGeom>
        </p:spPr>
        <p:txBody>
          <a:bodyPr/>
          <a:lstStyle/>
          <a:p>
            <a:pPr/>
            <a:r>
              <a:t>1/8/16 </a:t>
            </a:r>
          </a:p>
        </p:txBody>
      </p:sp>
      <p:pic>
        <p:nvPicPr>
          <p:cNvPr id="172" name="pasted-image.tiff"/>
          <p:cNvPicPr>
            <a:picLocks noChangeAspect="1"/>
          </p:cNvPicPr>
          <p:nvPr>
            <p:ph type="pic" idx="18"/>
          </p:nvPr>
        </p:nvPicPr>
        <p:blipFill>
          <a:blip r:embed="rId2">
            <a:extLst/>
          </a:blip>
          <a:srcRect l="24773" t="0" r="24773" b="0"/>
          <a:stretch>
            <a:fillRect/>
          </a:stretch>
        </p:blipFill>
        <p:spPr>
          <a:prstGeom prst="rect">
            <a:avLst/>
          </a:prstGeom>
        </p:spPr>
      </p:pic>
      <p:pic>
        <p:nvPicPr>
          <p:cNvPr id="173" name="pasted-image.png"/>
          <p:cNvPicPr>
            <a:picLocks noChangeAspect="1"/>
          </p:cNvPicPr>
          <p:nvPr>
            <p:ph type="pic" idx="19"/>
          </p:nvPr>
        </p:nvPicPr>
        <p:blipFill>
          <a:blip r:embed="rId3">
            <a:extLst/>
          </a:blip>
          <a:srcRect l="22670" t="0" r="22670" b="0"/>
          <a:stretch>
            <a:fillRect/>
          </a:stretch>
        </p:blipFill>
        <p:spPr>
          <a:xfrm>
            <a:off x="5295899" y="368300"/>
            <a:ext cx="2413001" cy="3327400"/>
          </a:xfrm>
          <a:prstGeom prst="rect">
            <a:avLst/>
          </a:prstGeom>
        </p:spPr>
      </p:pic>
      <p:pic>
        <p:nvPicPr>
          <p:cNvPr id="174" name="pasted-image.tiff"/>
          <p:cNvPicPr>
            <a:picLocks noChangeAspect="1"/>
          </p:cNvPicPr>
          <p:nvPr>
            <p:ph type="pic" idx="20"/>
          </p:nvPr>
        </p:nvPicPr>
        <p:blipFill>
          <a:blip r:embed="rId4">
            <a:extLst/>
          </a:blip>
          <a:srcRect l="13740" t="0" r="13740" b="0"/>
          <a:stretch>
            <a:fillRect/>
          </a:stretch>
        </p:blipFill>
        <p:spPr>
          <a:prstGeom prst="rect">
            <a:avLst/>
          </a:prstGeom>
        </p:spPr>
      </p:pic>
      <p:pic>
        <p:nvPicPr>
          <p:cNvPr id="175" name="pasted-image.tiff"/>
          <p:cNvPicPr>
            <a:picLocks noChangeAspect="1"/>
          </p:cNvPicPr>
          <p:nvPr>
            <p:ph type="pic" idx="21"/>
          </p:nvPr>
        </p:nvPicPr>
        <p:blipFill>
          <a:blip r:embed="rId5">
            <a:extLst/>
          </a:blip>
          <a:srcRect l="25525" t="0" r="25525" b="0"/>
          <a:stretch>
            <a:fillRect/>
          </a:stretch>
        </p:blipFill>
        <p:spPr>
          <a:prstGeom prst="rect">
            <a:avLst/>
          </a:prstGeom>
        </p:spPr>
      </p:pic>
      <p:sp>
        <p:nvSpPr>
          <p:cNvPr id="176" name="Shape 176"/>
          <p:cNvSpPr/>
          <p:nvPr>
            <p:ph type="title"/>
          </p:nvPr>
        </p:nvSpPr>
        <p:spPr>
          <a:prstGeom prst="rect">
            <a:avLst/>
          </a:prstGeom>
        </p:spPr>
        <p:txBody>
          <a:bodyPr/>
          <a:lstStyle>
            <a:lvl1pPr defTabSz="490727">
              <a:defRPr sz="6048"/>
            </a:lvl1pPr>
          </a:lstStyle>
          <a:p>
            <a:pPr/>
            <a:r>
              <a:t>Recursive art &amp; inquiry</a:t>
            </a:r>
          </a:p>
        </p:txBody>
      </p:sp>
      <p:sp>
        <p:nvSpPr>
          <p:cNvPr id="177" name="Shape 177"/>
          <p:cNvSpPr/>
          <p:nvPr>
            <p:ph type="body" sz="quarter" idx="1"/>
          </p:nvPr>
        </p:nvSpPr>
        <p:spPr>
          <a:prstGeom prst="rect">
            <a:avLst/>
          </a:prstGeom>
        </p:spPr>
        <p:txBody>
          <a:bodyPr/>
          <a:lstStyle/>
          <a:p>
            <a:pPr/>
            <a:r>
              <a:t>heather gaiera &amp; bill Funkhouser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1" name="Shape 261"/>
          <p:cNvSpPr/>
          <p:nvPr>
            <p:ph type="body" idx="1"/>
          </p:nvPr>
        </p:nvSpPr>
        <p:spPr>
          <a:xfrm>
            <a:off x="1041400" y="812800"/>
            <a:ext cx="10922000" cy="7670800"/>
          </a:xfrm>
          <a:prstGeom prst="rect">
            <a:avLst/>
          </a:prstGeom>
        </p:spPr>
        <p:txBody>
          <a:bodyPr/>
          <a:lstStyle/>
          <a:p>
            <a:pPr marL="0" indent="0" algn="ctr" defTabSz="457200">
              <a:spcBef>
                <a:spcPts val="0"/>
              </a:spcBef>
              <a:buSzTx/>
              <a:buNone/>
              <a:defRPr sz="5600">
                <a:solidFill>
                  <a:srgbClr val="232323"/>
                </a:solidFill>
                <a:latin typeface="Arial"/>
                <a:ea typeface="Arial"/>
                <a:cs typeface="Arial"/>
                <a:sym typeface="Arial"/>
              </a:defRPr>
            </a:pPr>
            <a:r>
              <a:rPr b="1"/>
              <a:t>Inquiry</a:t>
            </a:r>
            <a:r>
              <a:t>-</a:t>
            </a:r>
            <a:r>
              <a:rPr b="1"/>
              <a:t>based learning</a:t>
            </a:r>
            <a:r>
              <a:t> </a:t>
            </a:r>
          </a:p>
          <a:p>
            <a:pPr marL="0" indent="0" algn="ctr" defTabSz="457200">
              <a:spcBef>
                <a:spcPts val="0"/>
              </a:spcBef>
              <a:buSzTx/>
              <a:buNone/>
              <a:defRPr sz="5600">
                <a:solidFill>
                  <a:srgbClr val="232323"/>
                </a:solidFill>
                <a:latin typeface="Arial"/>
                <a:ea typeface="Arial"/>
                <a:cs typeface="Arial"/>
                <a:sym typeface="Arial"/>
              </a:defRPr>
            </a:pPr>
            <a:r>
              <a:t>starts by posing questions, problems or scenarios—rather than simply presenting established facts. </a:t>
            </a:r>
          </a:p>
        </p:txBody>
      </p:sp>
      <p:sp>
        <p:nvSpPr>
          <p:cNvPr id="262" name="Shape 262"/>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slow" advClick="1" p14:dur="2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4" name="Shape 264"/>
          <p:cNvSpPr/>
          <p:nvPr>
            <p:ph type="title"/>
          </p:nvPr>
        </p:nvSpPr>
        <p:spPr>
          <a:xfrm>
            <a:off x="1041400" y="266700"/>
            <a:ext cx="10922000" cy="2006600"/>
          </a:xfrm>
          <a:prstGeom prst="rect">
            <a:avLst/>
          </a:prstGeom>
        </p:spPr>
        <p:txBody>
          <a:bodyPr/>
          <a:lstStyle/>
          <a:p>
            <a:pPr algn="ctr" defTabSz="457200">
              <a:lnSpc>
                <a:spcPct val="100000"/>
              </a:lnSpc>
              <a:defRPr sz="5600">
                <a:solidFill>
                  <a:srgbClr val="232323"/>
                </a:solidFill>
                <a:latin typeface="Arial"/>
                <a:ea typeface="Arial"/>
                <a:cs typeface="Arial"/>
                <a:sym typeface="Arial"/>
              </a:defRPr>
            </a:pPr>
            <a:r>
              <a:rPr b="1"/>
              <a:t>Inquiry</a:t>
            </a:r>
            <a:r>
              <a:t>-</a:t>
            </a:r>
            <a:r>
              <a:rPr b="1"/>
              <a:t>based learning</a:t>
            </a:r>
            <a:r>
              <a:t> </a:t>
            </a:r>
          </a:p>
        </p:txBody>
      </p:sp>
      <p:graphicFrame>
        <p:nvGraphicFramePr>
          <p:cNvPr id="265" name="Table 265"/>
          <p:cNvGraphicFramePr/>
          <p:nvPr/>
        </p:nvGraphicFramePr>
        <p:xfrm>
          <a:off x="1047750" y="1444625"/>
          <a:ext cx="10922000" cy="76930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99359"/>
                <a:gridCol w="2440169"/>
                <a:gridCol w="4045230"/>
                <a:gridCol w="3824541"/>
              </a:tblGrid>
              <a:tr h="802342">
                <a:tc>
                  <a:txBody>
                    <a:bodyPr/>
                    <a:lstStyle/>
                    <a:p>
                      <a:pPr>
                        <a:defRPr sz="2900">
                          <a:solidFill>
                            <a:srgbClr val="000000"/>
                          </a:solidFill>
                        </a:defRPr>
                      </a:pPr>
                    </a:p>
                  </a:txBody>
                  <a:tcPr marL="50800" marR="50800" marT="50800" marB="50800" anchor="ctr" anchorCtr="0" horzOverflow="overflow">
                    <a:solidFill>
                      <a:srgbClr val="FFFFFF"/>
                    </a:solidFill>
                  </a:tcPr>
                </a:tc>
                <a:tc>
                  <a:txBody>
                    <a:bodyPr/>
                    <a:lstStyle/>
                    <a:p>
                      <a:pPr>
                        <a:defRPr sz="1800">
                          <a:solidFill>
                            <a:srgbClr val="000000"/>
                          </a:solidFill>
                        </a:defRPr>
                      </a:pPr>
                      <a:r>
                        <a:rPr b="1" sz="2900"/>
                        <a:t>Name</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Teacher</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Student</a:t>
                      </a:r>
                    </a:p>
                  </a:txBody>
                  <a:tcPr marL="50800" marR="50800" marT="50800" marB="50800" anchor="ctr" anchorCtr="0" horzOverflow="overflow">
                    <a:solidFill>
                      <a:srgbClr val="FFFFFF"/>
                    </a:solidFill>
                  </a:tcPr>
                </a:tc>
              </a:tr>
              <a:tr h="1910963">
                <a:tc>
                  <a:txBody>
                    <a:bodyPr/>
                    <a:lstStyle/>
                    <a:p>
                      <a:pPr>
                        <a:defRPr sz="1800">
                          <a:solidFill>
                            <a:srgbClr val="000000"/>
                          </a:solidFill>
                        </a:defRPr>
                      </a:pPr>
                      <a:r>
                        <a:rPr sz="2900"/>
                        <a:t>1</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Confirmation</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Teaches concept
Provides questions &amp; procedure to confirm</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Collect &amp; confirm data to support concepts taught</a:t>
                      </a:r>
                    </a:p>
                  </a:txBody>
                  <a:tcPr marL="50800" marR="50800" marT="50800" marB="50800" anchor="ctr" anchorCtr="0" horzOverflow="overflow">
                    <a:solidFill>
                      <a:srgbClr val="FFFFFF"/>
                    </a:solidFill>
                  </a:tcPr>
                </a:tc>
              </a:tr>
              <a:tr h="1894889">
                <a:tc>
                  <a:txBody>
                    <a:bodyPr/>
                    <a:lstStyle/>
                    <a:p>
                      <a:pPr>
                        <a:defRPr sz="1800">
                          <a:solidFill>
                            <a:srgbClr val="000000"/>
                          </a:solidFill>
                        </a:defRPr>
                      </a:pPr>
                      <a:r>
                        <a:rPr sz="2900"/>
                        <a:t>2</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Structured</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Provides question &amp; outline of structure</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Formulates concepts from data analysis</a:t>
                      </a:r>
                    </a:p>
                  </a:txBody>
                  <a:tcPr marL="50800" marR="50800" marT="50800" marB="50800" anchor="ctr" anchorCtr="0" horzOverflow="overflow">
                    <a:solidFill>
                      <a:srgbClr val="FFFFFF"/>
                    </a:solidFill>
                  </a:tcPr>
                </a:tc>
              </a:tr>
              <a:tr h="1536065">
                <a:tc>
                  <a:txBody>
                    <a:bodyPr/>
                    <a:lstStyle/>
                    <a:p>
                      <a:pPr>
                        <a:defRPr sz="1800">
                          <a:solidFill>
                            <a:srgbClr val="000000"/>
                          </a:solidFill>
                        </a:defRPr>
                      </a:pPr>
                      <a:r>
                        <a:rPr sz="2900"/>
                        <a:t>3</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Guided</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Provides question</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Design &amp; follow own procedures to explore the question</a:t>
                      </a:r>
                    </a:p>
                  </a:txBody>
                  <a:tcPr marL="50800" marR="50800" marT="50800" marB="50800" anchor="ctr" anchorCtr="0" horzOverflow="overflow">
                    <a:solidFill>
                      <a:srgbClr val="FFFFFF"/>
                    </a:solidFill>
                  </a:tcPr>
                </a:tc>
              </a:tr>
              <a:tr h="1536065">
                <a:tc>
                  <a:txBody>
                    <a:bodyPr/>
                    <a:lstStyle/>
                    <a:p>
                      <a:pPr>
                        <a:defRPr sz="1800">
                          <a:solidFill>
                            <a:srgbClr val="000000"/>
                          </a:solidFill>
                        </a:defRPr>
                      </a:pPr>
                      <a:r>
                        <a:rPr sz="2900"/>
                        <a:t>4</a:t>
                      </a:r>
                    </a:p>
                  </a:txBody>
                  <a:tcPr marL="50800" marR="50800" marT="50800" marB="50800" anchor="ctr" anchorCtr="0" horzOverflow="overflow">
                    <a:solidFill>
                      <a:srgbClr val="FFFFFF"/>
                    </a:solidFill>
                  </a:tcPr>
                </a:tc>
                <a:tc>
                  <a:txBody>
                    <a:bodyPr/>
                    <a:lstStyle/>
                    <a:p>
                      <a:pPr>
                        <a:defRPr sz="1800">
                          <a:solidFill>
                            <a:srgbClr val="000000"/>
                          </a:solidFill>
                        </a:defRPr>
                      </a:pPr>
                      <a:r>
                        <a:rPr b="1" sz="2900"/>
                        <a:t>Open/ true</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Assists as needed</a:t>
                      </a:r>
                    </a:p>
                  </a:txBody>
                  <a:tcPr marL="50800" marR="50800" marT="50800" marB="50800" anchor="ctr" anchorCtr="0" horzOverflow="overflow">
                    <a:solidFill>
                      <a:srgbClr val="FFFFFF"/>
                    </a:solidFill>
                  </a:tcPr>
                </a:tc>
                <a:tc>
                  <a:txBody>
                    <a:bodyPr/>
                    <a:lstStyle/>
                    <a:p>
                      <a:pPr>
                        <a:defRPr sz="1800">
                          <a:solidFill>
                            <a:srgbClr val="000000"/>
                          </a:solidFill>
                        </a:defRPr>
                      </a:pPr>
                      <a:r>
                        <a:rPr sz="2900"/>
                        <a:t>Formulates question, designs &amp; follows procedures</a:t>
                      </a:r>
                    </a:p>
                  </a:txBody>
                  <a:tcPr marL="50800" marR="50800" marT="50800" marB="50800" anchor="ctr" anchorCtr="0" horzOverflow="overflow">
                    <a:solidFill>
                      <a:srgbClr val="FFFFFF"/>
                    </a:solidFill>
                  </a:tcPr>
                </a:tc>
              </a:tr>
            </a:tbl>
          </a:graphicData>
        </a:graphic>
      </p:graphicFrame>
      <p:sp>
        <p:nvSpPr>
          <p:cNvPr id="266" name="Shape 266"/>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6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5" grpId="1"/>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8" name="Shape 268"/>
          <p:cNvSpPr/>
          <p:nvPr>
            <p:ph type="title"/>
          </p:nvPr>
        </p:nvSpPr>
        <p:spPr>
          <a:prstGeom prst="rect">
            <a:avLst/>
          </a:prstGeom>
        </p:spPr>
        <p:txBody>
          <a:bodyPr/>
          <a:lstStyle/>
          <a:p>
            <a:pPr/>
            <a:r>
              <a:t>Today</a:t>
            </a:r>
          </a:p>
        </p:txBody>
      </p:sp>
      <p:sp>
        <p:nvSpPr>
          <p:cNvPr id="269" name="Shape 269"/>
          <p:cNvSpPr/>
          <p:nvPr>
            <p:ph type="body" idx="1"/>
          </p:nvPr>
        </p:nvSpPr>
        <p:spPr>
          <a:xfrm>
            <a:off x="1041400" y="1803400"/>
            <a:ext cx="10922000" cy="5715000"/>
          </a:xfrm>
          <a:prstGeom prst="rect">
            <a:avLst/>
          </a:prstGeom>
        </p:spPr>
        <p:txBody>
          <a:bodyPr/>
          <a:lstStyle/>
          <a:p>
            <a:pPr marL="444499" indent="-444499">
              <a:buBlip>
                <a:blip r:embed="rId2"/>
              </a:buBlip>
              <a:defRPr sz="4500"/>
            </a:pPr>
            <a:r>
              <a:t>You will be introduced to a variety of inquiry questions.</a:t>
            </a:r>
          </a:p>
          <a:p>
            <a:pPr marL="444499" indent="-444499">
              <a:buBlip>
                <a:blip r:embed="rId2"/>
              </a:buBlip>
              <a:defRPr sz="4500"/>
            </a:pPr>
            <a:r>
              <a:t>Some we will solve now and others you will have time at the end of the class to explore.</a:t>
            </a:r>
          </a:p>
        </p:txBody>
      </p:sp>
      <p:sp>
        <p:nvSpPr>
          <p:cNvPr id="270" name="Shape 270"/>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2" name="Shape 272"/>
          <p:cNvSpPr/>
          <p:nvPr>
            <p:ph type="title"/>
          </p:nvPr>
        </p:nvSpPr>
        <p:spPr>
          <a:xfrm>
            <a:off x="1041400" y="647700"/>
            <a:ext cx="10922000" cy="2438400"/>
          </a:xfrm>
          <a:prstGeom prst="rect">
            <a:avLst/>
          </a:prstGeom>
        </p:spPr>
        <p:txBody>
          <a:bodyPr/>
          <a:lstStyle/>
          <a:p>
            <a:pPr algn="ctr"/>
            <a:r>
              <a:t>Level 3 inquiry:</a:t>
            </a:r>
          </a:p>
          <a:p>
            <a:pPr algn="ctr"/>
            <a:r>
              <a:t>What makes a pattern </a:t>
            </a:r>
          </a:p>
        </p:txBody>
      </p:sp>
      <p:pic>
        <p:nvPicPr>
          <p:cNvPr id="273" name="pasted-image.png"/>
          <p:cNvPicPr>
            <a:picLocks noChangeAspect="1"/>
          </p:cNvPicPr>
          <p:nvPr/>
        </p:nvPicPr>
        <p:blipFill>
          <a:blip r:embed="rId2">
            <a:extLst/>
          </a:blip>
          <a:stretch>
            <a:fillRect/>
          </a:stretch>
        </p:blipFill>
        <p:spPr>
          <a:xfrm>
            <a:off x="1365250" y="3402110"/>
            <a:ext cx="5461000" cy="2974780"/>
          </a:xfrm>
          <a:prstGeom prst="rect">
            <a:avLst/>
          </a:prstGeom>
          <a:ln w="12700">
            <a:miter lim="400000"/>
          </a:ln>
        </p:spPr>
      </p:pic>
      <p:pic>
        <p:nvPicPr>
          <p:cNvPr id="274" name="pasted-image.png"/>
          <p:cNvPicPr>
            <a:picLocks noChangeAspect="1"/>
          </p:cNvPicPr>
          <p:nvPr/>
        </p:nvPicPr>
        <p:blipFill>
          <a:blip r:embed="rId3">
            <a:extLst/>
          </a:blip>
          <a:stretch>
            <a:fillRect/>
          </a:stretch>
        </p:blipFill>
        <p:spPr>
          <a:xfrm>
            <a:off x="6774424" y="3406754"/>
            <a:ext cx="4916951" cy="4819692"/>
          </a:xfrm>
          <a:prstGeom prst="rect">
            <a:avLst/>
          </a:prstGeom>
          <a:ln w="12700">
            <a:miter lim="400000"/>
          </a:ln>
        </p:spPr>
      </p:pic>
      <p:sp>
        <p:nvSpPr>
          <p:cNvPr id="275" name="Shape 275"/>
          <p:cNvSpPr/>
          <p:nvPr/>
        </p:nvSpPr>
        <p:spPr>
          <a:xfrm>
            <a:off x="666411" y="6819256"/>
            <a:ext cx="5914645" cy="143215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400"/>
            </a:pPr>
            <a:r>
              <a:t>Notice: Question posed </a:t>
            </a:r>
          </a:p>
          <a:p>
            <a:pPr>
              <a:defRPr sz="4400"/>
            </a:pPr>
            <a:r>
              <a:t>but structure not provided</a:t>
            </a:r>
          </a:p>
        </p:txBody>
      </p:sp>
      <p:sp>
        <p:nvSpPr>
          <p:cNvPr id="276" name="Shape 276"/>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75"/>
                                        </p:tgtEl>
                                        <p:attrNameLst>
                                          <p:attrName>style.visibility</p:attrName>
                                        </p:attrNameLst>
                                      </p:cBhvr>
                                      <p:to>
                                        <p:strVal val="visible"/>
                                      </p:to>
                                    </p:set>
                                    <p:anim calcmode="lin" valueType="num">
                                      <p:cBhvr>
                                        <p:cTn id="7" dur="1000" fill="hold"/>
                                        <p:tgtEl>
                                          <p:spTgt spid="275"/>
                                        </p:tgtEl>
                                        <p:attrNameLst>
                                          <p:attrName>ppt_x</p:attrName>
                                        </p:attrNameLst>
                                      </p:cBhvr>
                                      <p:tavLst>
                                        <p:tav tm="0">
                                          <p:val>
                                            <p:strVal val="#ppt_x"/>
                                          </p:val>
                                        </p:tav>
                                        <p:tav tm="100000">
                                          <p:val>
                                            <p:strVal val="#ppt_x"/>
                                          </p:val>
                                        </p:tav>
                                      </p:tavLst>
                                    </p:anim>
                                    <p:anim calcmode="lin" valueType="num">
                                      <p:cBhvr>
                                        <p:cTn id="8" dur="1000" fill="hold"/>
                                        <p:tgtEl>
                                          <p:spTgt spid="2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5"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8" name="Shape 278"/>
          <p:cNvSpPr/>
          <p:nvPr>
            <p:ph type="title"/>
          </p:nvPr>
        </p:nvSpPr>
        <p:spPr>
          <a:xfrm>
            <a:off x="1041400" y="565497"/>
            <a:ext cx="10922000" cy="2438401"/>
          </a:xfrm>
          <a:prstGeom prst="rect">
            <a:avLst/>
          </a:prstGeom>
        </p:spPr>
        <p:txBody>
          <a:bodyPr/>
          <a:lstStyle/>
          <a:p>
            <a:pPr algn="ctr" defTabSz="438150">
              <a:defRPr sz="5400"/>
            </a:pPr>
            <a:r>
              <a:t>Level 2 inquiry:</a:t>
            </a:r>
          </a:p>
          <a:p>
            <a:pPr algn="ctr" defTabSz="438150">
              <a:defRPr sz="5400"/>
            </a:pPr>
            <a:r>
              <a:t>What sequence generated this image?</a:t>
            </a:r>
          </a:p>
        </p:txBody>
      </p:sp>
      <p:pic>
        <p:nvPicPr>
          <p:cNvPr id="279" name="pasted-image.png"/>
          <p:cNvPicPr>
            <a:picLocks noChangeAspect="1"/>
          </p:cNvPicPr>
          <p:nvPr/>
        </p:nvPicPr>
        <p:blipFill>
          <a:blip r:embed="rId2">
            <a:extLst/>
          </a:blip>
          <a:srcRect l="0" t="9274" r="0" b="0"/>
          <a:stretch>
            <a:fillRect/>
          </a:stretch>
        </p:blipFill>
        <p:spPr>
          <a:xfrm>
            <a:off x="2979892" y="3169348"/>
            <a:ext cx="7045016" cy="6211431"/>
          </a:xfrm>
          <a:prstGeom prst="rect">
            <a:avLst/>
          </a:prstGeom>
          <a:ln w="12700">
            <a:miter lim="400000"/>
          </a:ln>
        </p:spPr>
      </p:pic>
      <p:sp>
        <p:nvSpPr>
          <p:cNvPr id="280" name="Shape 280"/>
          <p:cNvSpPr/>
          <p:nvPr/>
        </p:nvSpPr>
        <p:spPr>
          <a:xfrm flipV="1">
            <a:off x="6502399" y="4954990"/>
            <a:ext cx="1" cy="1020013"/>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81" name="Shape 281"/>
          <p:cNvSpPr/>
          <p:nvPr/>
        </p:nvSpPr>
        <p:spPr>
          <a:xfrm>
            <a:off x="5747300" y="4946997"/>
            <a:ext cx="780501"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82" name="Shape 282"/>
          <p:cNvSpPr/>
          <p:nvPr/>
        </p:nvSpPr>
        <p:spPr>
          <a:xfrm>
            <a:off x="5785509" y="4968507"/>
            <a:ext cx="1" cy="1655052"/>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286" name="Group 286"/>
          <p:cNvGrpSpPr/>
          <p:nvPr/>
        </p:nvGrpSpPr>
        <p:grpSpPr>
          <a:xfrm>
            <a:off x="5099943" y="5905656"/>
            <a:ext cx="1681858" cy="704347"/>
            <a:chOff x="0" y="0"/>
            <a:chExt cx="1681856" cy="704346"/>
          </a:xfrm>
        </p:grpSpPr>
        <p:sp>
          <p:nvSpPr>
            <p:cNvPr id="283" name="Shape 283"/>
            <p:cNvSpPr/>
            <p:nvPr/>
          </p:nvSpPr>
          <p:spPr>
            <a:xfrm>
              <a:off x="647356" y="679640"/>
              <a:ext cx="100982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84" name="Shape 284"/>
            <p:cNvSpPr/>
            <p:nvPr/>
          </p:nvSpPr>
          <p:spPr>
            <a:xfrm flipV="1">
              <a:off x="1669156" y="-1"/>
              <a:ext cx="1" cy="704348"/>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85" name="Shape 285"/>
            <p:cNvSpPr/>
            <p:nvPr/>
          </p:nvSpPr>
          <p:spPr>
            <a:xfrm>
              <a:off x="0" y="26507"/>
              <a:ext cx="168185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287" name="Shape 287"/>
          <p:cNvSpPr/>
          <p:nvPr/>
        </p:nvSpPr>
        <p:spPr>
          <a:xfrm flipV="1">
            <a:off x="5094018" y="5894790"/>
            <a:ext cx="1" cy="1020013"/>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88" name="Shape 288"/>
          <p:cNvSpPr/>
          <p:nvPr/>
        </p:nvSpPr>
        <p:spPr>
          <a:xfrm>
            <a:off x="5048800" y="6928197"/>
            <a:ext cx="780501"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89" name="Shape 289"/>
          <p:cNvSpPr/>
          <p:nvPr/>
        </p:nvSpPr>
        <p:spPr>
          <a:xfrm>
            <a:off x="5785509" y="5260607"/>
            <a:ext cx="1" cy="1655052"/>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90" name="Shape 290"/>
          <p:cNvSpPr/>
          <p:nvPr/>
        </p:nvSpPr>
        <p:spPr>
          <a:xfrm>
            <a:off x="4730084" y="5290591"/>
            <a:ext cx="1061117"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91" name="Shape 291"/>
          <p:cNvSpPr/>
          <p:nvPr/>
        </p:nvSpPr>
        <p:spPr>
          <a:xfrm flipV="1">
            <a:off x="4762499" y="5286027"/>
            <a:ext cx="1" cy="680146"/>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92" name="Shape 292"/>
          <p:cNvSpPr/>
          <p:nvPr/>
        </p:nvSpPr>
        <p:spPr>
          <a:xfrm>
            <a:off x="4730084" y="5937597"/>
            <a:ext cx="1681857"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295" name="Group 295"/>
          <p:cNvGrpSpPr/>
          <p:nvPr/>
        </p:nvGrpSpPr>
        <p:grpSpPr>
          <a:xfrm>
            <a:off x="6476220" y="4908897"/>
            <a:ext cx="2036705" cy="1017773"/>
            <a:chOff x="0" y="0"/>
            <a:chExt cx="2036704" cy="1017772"/>
          </a:xfrm>
        </p:grpSpPr>
        <p:sp>
          <p:nvSpPr>
            <p:cNvPr id="293" name="Shape 293"/>
            <p:cNvSpPr/>
            <p:nvPr/>
          </p:nvSpPr>
          <p:spPr>
            <a:xfrm>
              <a:off x="1042294" y="-1"/>
              <a:ext cx="994411"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Start</a:t>
              </a:r>
            </a:p>
          </p:txBody>
        </p:sp>
        <p:sp>
          <p:nvSpPr>
            <p:cNvPr id="294" name="Shape 294"/>
            <p:cNvSpPr/>
            <p:nvPr/>
          </p:nvSpPr>
          <p:spPr>
            <a:xfrm flipH="1">
              <a:off x="0" y="369852"/>
              <a:ext cx="1040792" cy="647921"/>
            </a:xfrm>
            <a:prstGeom prst="line">
              <a:avLst/>
            </a:prstGeom>
            <a:noFill/>
            <a:ln w="50800" cap="flat">
              <a:solidFill>
                <a:schemeClr val="accent1"/>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98" name="Group 298"/>
          <p:cNvGrpSpPr/>
          <p:nvPr/>
        </p:nvGrpSpPr>
        <p:grpSpPr>
          <a:xfrm>
            <a:off x="6438120" y="4232447"/>
            <a:ext cx="3624002" cy="1153240"/>
            <a:chOff x="0" y="0"/>
            <a:chExt cx="3624001" cy="1153238"/>
          </a:xfrm>
        </p:grpSpPr>
        <p:sp>
          <p:nvSpPr>
            <p:cNvPr id="296" name="Shape 296"/>
            <p:cNvSpPr/>
            <p:nvPr/>
          </p:nvSpPr>
          <p:spPr>
            <a:xfrm>
              <a:off x="1080597" y="-1"/>
              <a:ext cx="2543405"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Up __ spaces</a:t>
              </a:r>
            </a:p>
          </p:txBody>
        </p:sp>
        <p:sp>
          <p:nvSpPr>
            <p:cNvPr id="297" name="Shape 297"/>
            <p:cNvSpPr/>
            <p:nvPr/>
          </p:nvSpPr>
          <p:spPr>
            <a:xfrm flipH="1">
              <a:off x="0" y="505319"/>
              <a:ext cx="1040792" cy="647920"/>
            </a:xfrm>
            <a:prstGeom prst="line">
              <a:avLst/>
            </a:prstGeom>
            <a:noFill/>
            <a:ln w="50800" cap="flat">
              <a:solidFill>
                <a:schemeClr val="accent1"/>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01" name="Group 301"/>
          <p:cNvGrpSpPr/>
          <p:nvPr/>
        </p:nvGrpSpPr>
        <p:grpSpPr>
          <a:xfrm>
            <a:off x="6386172" y="3656365"/>
            <a:ext cx="3455478" cy="1267859"/>
            <a:chOff x="0" y="0"/>
            <a:chExt cx="3455477" cy="1267857"/>
          </a:xfrm>
        </p:grpSpPr>
        <p:sp>
          <p:nvSpPr>
            <p:cNvPr id="299" name="Shape 299"/>
            <p:cNvSpPr/>
            <p:nvPr/>
          </p:nvSpPr>
          <p:spPr>
            <a:xfrm>
              <a:off x="692617" y="-1"/>
              <a:ext cx="2762861"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Left __ spaces</a:t>
              </a:r>
            </a:p>
          </p:txBody>
        </p:sp>
        <p:sp>
          <p:nvSpPr>
            <p:cNvPr id="300" name="Shape 300"/>
            <p:cNvSpPr/>
            <p:nvPr/>
          </p:nvSpPr>
          <p:spPr>
            <a:xfrm flipH="1">
              <a:off x="0" y="505319"/>
              <a:ext cx="762539" cy="762539"/>
            </a:xfrm>
            <a:prstGeom prst="line">
              <a:avLst/>
            </a:prstGeom>
            <a:noFill/>
            <a:ln w="50800" cap="flat">
              <a:solidFill>
                <a:schemeClr val="accent1"/>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04" name="Group 304"/>
          <p:cNvGrpSpPr/>
          <p:nvPr/>
        </p:nvGrpSpPr>
        <p:grpSpPr>
          <a:xfrm>
            <a:off x="3209619" y="3808453"/>
            <a:ext cx="3105761" cy="1360025"/>
            <a:chOff x="0" y="0"/>
            <a:chExt cx="3105759" cy="1360024"/>
          </a:xfrm>
        </p:grpSpPr>
        <p:sp>
          <p:nvSpPr>
            <p:cNvPr id="302" name="Shape 302"/>
            <p:cNvSpPr/>
            <p:nvPr/>
          </p:nvSpPr>
          <p:spPr>
            <a:xfrm>
              <a:off x="-1" y="-1"/>
              <a:ext cx="3105761"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Down __ spaces</a:t>
              </a:r>
            </a:p>
          </p:txBody>
        </p:sp>
        <p:sp>
          <p:nvSpPr>
            <p:cNvPr id="303" name="Shape 303"/>
            <p:cNvSpPr/>
            <p:nvPr/>
          </p:nvSpPr>
          <p:spPr>
            <a:xfrm>
              <a:off x="1813350" y="597485"/>
              <a:ext cx="762540" cy="762540"/>
            </a:xfrm>
            <a:prstGeom prst="line">
              <a:avLst/>
            </a:prstGeom>
            <a:noFill/>
            <a:ln w="50800" cap="flat">
              <a:solidFill>
                <a:schemeClr val="accent1"/>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305" name="Shape 305"/>
          <p:cNvSpPr/>
          <p:nvPr/>
        </p:nvSpPr>
        <p:spPr>
          <a:xfrm>
            <a:off x="5827445" y="7129973"/>
            <a:ext cx="4098799" cy="64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Does repeating work?</a:t>
            </a:r>
          </a:p>
        </p:txBody>
      </p:sp>
      <p:sp>
        <p:nvSpPr>
          <p:cNvPr id="306" name="Shape 306"/>
          <p:cNvSpPr/>
          <p:nvPr/>
        </p:nvSpPr>
        <p:spPr>
          <a:xfrm>
            <a:off x="2788107" y="8176733"/>
            <a:ext cx="7428586" cy="64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a:solidFill>
                  <a:schemeClr val="accent5">
                    <a:satOff val="7149"/>
                    <a:lumOff val="-12018"/>
                  </a:schemeClr>
                </a:solidFill>
              </a:defRPr>
            </a:lvl1pPr>
          </a:lstStyle>
          <a:p>
            <a:pPr/>
            <a:r>
              <a:t>Write down your sequence and compare</a:t>
            </a:r>
          </a:p>
        </p:txBody>
      </p:sp>
      <p:sp>
        <p:nvSpPr>
          <p:cNvPr id="307" name="Shape 307"/>
          <p:cNvSpPr/>
          <p:nvPr/>
        </p:nvSpPr>
        <p:spPr>
          <a:xfrm>
            <a:off x="471678" y="3563823"/>
            <a:ext cx="2577102" cy="412455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4400"/>
            </a:pPr>
            <a:r>
              <a:t>Notice: Question posed </a:t>
            </a:r>
          </a:p>
          <a:p>
            <a:pPr>
              <a:defRPr sz="4400"/>
            </a:pPr>
            <a:r>
              <a:t>AND structure provided</a:t>
            </a:r>
          </a:p>
        </p:txBody>
      </p:sp>
      <p:sp>
        <p:nvSpPr>
          <p:cNvPr id="308" name="Shape 308"/>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 grpId="1" fill="hold">
                                  <p:stCondLst>
                                    <p:cond delay="0"/>
                                  </p:stCondLst>
                                  <p:iterate type="el" backwards="0">
                                    <p:tmAbs val="0"/>
                                  </p:iterate>
                                  <p:childTnLst>
                                    <p:set>
                                      <p:cBhvr>
                                        <p:cTn id="6" fill="hold"/>
                                        <p:tgtEl>
                                          <p:spTgt spid="307"/>
                                        </p:tgtEl>
                                        <p:attrNameLst>
                                          <p:attrName>style.visibility</p:attrName>
                                        </p:attrNameLst>
                                      </p:cBhvr>
                                      <p:to>
                                        <p:strVal val="visible"/>
                                      </p:to>
                                    </p:set>
                                    <p:anim calcmode="lin" valueType="num">
                                      <p:cBhvr>
                                        <p:cTn id="7" dur="1000" fill="hold"/>
                                        <p:tgtEl>
                                          <p:spTgt spid="307"/>
                                        </p:tgtEl>
                                        <p:attrNameLst>
                                          <p:attrName>ppt_x</p:attrName>
                                        </p:attrNameLst>
                                      </p:cBhvr>
                                      <p:tavLst>
                                        <p:tav tm="0">
                                          <p:val>
                                            <p:strVal val="0-#ppt_w/2"/>
                                          </p:val>
                                        </p:tav>
                                        <p:tav tm="100000">
                                          <p:val>
                                            <p:strVal val="#ppt_x"/>
                                          </p:val>
                                        </p:tav>
                                      </p:tavLst>
                                    </p:anim>
                                    <p:anim calcmode="lin" valueType="num">
                                      <p:cBhvr>
                                        <p:cTn id="8" dur="1000" fill="hold"/>
                                        <p:tgtEl>
                                          <p:spTgt spid="30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2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3" fill="hold">
                                  <p:stCondLst>
                                    <p:cond delay="0"/>
                                  </p:stCondLst>
                                  <p:iterate type="el" backwards="0">
                                    <p:tmAbs val="0"/>
                                  </p:iterate>
                                  <p:childTnLst>
                                    <p:set>
                                      <p:cBhvr>
                                        <p:cTn id="16" fill="hold"/>
                                        <p:tgtEl>
                                          <p:spTgt spid="2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3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30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30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1" grpId="4"/>
      <p:bldP build="whole" bldLvl="1" animBg="1" rev="0" advAuto="0" spid="295" grpId="2"/>
      <p:bldP build="whole" bldLvl="1" animBg="1" rev="0" advAuto="0" spid="305" grpId="6"/>
      <p:bldP build="whole" bldLvl="1" animBg="1" rev="0" advAuto="0" spid="307" grpId="1"/>
      <p:bldP build="whole" bldLvl="1" animBg="1" rev="0" advAuto="0" spid="306" grpId="7"/>
      <p:bldP build="whole" bldLvl="1" animBg="1" rev="0" advAuto="0" spid="304" grpId="5"/>
      <p:bldP build="whole" bldLvl="1" animBg="1" rev="0" advAuto="0" spid="298" grpId="3"/>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0" name="pasted-image.png"/>
          <p:cNvPicPr>
            <a:picLocks noChangeAspect="1"/>
          </p:cNvPicPr>
          <p:nvPr/>
        </p:nvPicPr>
        <p:blipFill>
          <a:blip r:embed="rId2">
            <a:extLst/>
          </a:blip>
          <a:stretch>
            <a:fillRect/>
          </a:stretch>
        </p:blipFill>
        <p:spPr>
          <a:xfrm>
            <a:off x="2979892" y="2534348"/>
            <a:ext cx="7045016" cy="6846431"/>
          </a:xfrm>
          <a:prstGeom prst="rect">
            <a:avLst/>
          </a:prstGeom>
          <a:ln w="12700">
            <a:miter lim="400000"/>
          </a:ln>
        </p:spPr>
      </p:pic>
      <p:sp>
        <p:nvSpPr>
          <p:cNvPr id="311" name="Shape 311"/>
          <p:cNvSpPr/>
          <p:nvPr/>
        </p:nvSpPr>
        <p:spPr>
          <a:xfrm flipV="1">
            <a:off x="6502399" y="4954990"/>
            <a:ext cx="1" cy="1020013"/>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12" name="Shape 312"/>
          <p:cNvSpPr/>
          <p:nvPr/>
        </p:nvSpPr>
        <p:spPr>
          <a:xfrm>
            <a:off x="5747300" y="4946997"/>
            <a:ext cx="780501"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13" name="Shape 313"/>
          <p:cNvSpPr/>
          <p:nvPr/>
        </p:nvSpPr>
        <p:spPr>
          <a:xfrm>
            <a:off x="5785509" y="4968507"/>
            <a:ext cx="1" cy="1655052"/>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317" name="Group 317"/>
          <p:cNvGrpSpPr/>
          <p:nvPr/>
        </p:nvGrpSpPr>
        <p:grpSpPr>
          <a:xfrm>
            <a:off x="5099943" y="5905656"/>
            <a:ext cx="1681858" cy="704347"/>
            <a:chOff x="0" y="0"/>
            <a:chExt cx="1681856" cy="704346"/>
          </a:xfrm>
        </p:grpSpPr>
        <p:sp>
          <p:nvSpPr>
            <p:cNvPr id="314" name="Shape 314"/>
            <p:cNvSpPr/>
            <p:nvPr/>
          </p:nvSpPr>
          <p:spPr>
            <a:xfrm>
              <a:off x="647356" y="679640"/>
              <a:ext cx="100982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15" name="Shape 315"/>
            <p:cNvSpPr/>
            <p:nvPr/>
          </p:nvSpPr>
          <p:spPr>
            <a:xfrm flipV="1">
              <a:off x="1669156" y="-1"/>
              <a:ext cx="1" cy="704348"/>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16" name="Shape 316"/>
            <p:cNvSpPr/>
            <p:nvPr/>
          </p:nvSpPr>
          <p:spPr>
            <a:xfrm>
              <a:off x="0" y="26507"/>
              <a:ext cx="168185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21" name="Group 321"/>
          <p:cNvGrpSpPr/>
          <p:nvPr/>
        </p:nvGrpSpPr>
        <p:grpSpPr>
          <a:xfrm>
            <a:off x="5048800" y="5260607"/>
            <a:ext cx="780501" cy="1667591"/>
            <a:chOff x="0" y="0"/>
            <a:chExt cx="780499" cy="1667589"/>
          </a:xfrm>
        </p:grpSpPr>
        <p:sp>
          <p:nvSpPr>
            <p:cNvPr id="318" name="Shape 318"/>
            <p:cNvSpPr/>
            <p:nvPr/>
          </p:nvSpPr>
          <p:spPr>
            <a:xfrm flipV="1">
              <a:off x="45218" y="634183"/>
              <a:ext cx="1" cy="102001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19" name="Shape 319"/>
            <p:cNvSpPr/>
            <p:nvPr/>
          </p:nvSpPr>
          <p:spPr>
            <a:xfrm>
              <a:off x="0" y="1667589"/>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20" name="Shape 320"/>
            <p:cNvSpPr/>
            <p:nvPr/>
          </p:nvSpPr>
          <p:spPr>
            <a:xfrm flipH="1">
              <a:off x="736708" y="0"/>
              <a:ext cx="1" cy="165505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25" name="Group 325"/>
          <p:cNvGrpSpPr/>
          <p:nvPr/>
        </p:nvGrpSpPr>
        <p:grpSpPr>
          <a:xfrm>
            <a:off x="4730084" y="5286026"/>
            <a:ext cx="1681857" cy="680147"/>
            <a:chOff x="0" y="0"/>
            <a:chExt cx="1681856" cy="680145"/>
          </a:xfrm>
        </p:grpSpPr>
        <p:sp>
          <p:nvSpPr>
            <p:cNvPr id="322" name="Shape 322"/>
            <p:cNvSpPr/>
            <p:nvPr/>
          </p:nvSpPr>
          <p:spPr>
            <a:xfrm>
              <a:off x="0" y="4564"/>
              <a:ext cx="106111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23" name="Shape 323"/>
            <p:cNvSpPr/>
            <p:nvPr/>
          </p:nvSpPr>
          <p:spPr>
            <a:xfrm flipV="1">
              <a:off x="32415" y="0"/>
              <a:ext cx="1" cy="680146"/>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24" name="Shape 324"/>
            <p:cNvSpPr/>
            <p:nvPr/>
          </p:nvSpPr>
          <p:spPr>
            <a:xfrm>
              <a:off x="0" y="651570"/>
              <a:ext cx="168185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326" name="Shape 326"/>
          <p:cNvSpPr/>
          <p:nvPr>
            <p:ph type="title"/>
          </p:nvPr>
        </p:nvSpPr>
        <p:spPr>
          <a:prstGeom prst="rect">
            <a:avLst/>
          </a:prstGeom>
        </p:spPr>
        <p:txBody>
          <a:bodyPr/>
          <a:lstStyle/>
          <a:p>
            <a:pPr algn="ctr" defTabSz="438150">
              <a:defRPr sz="5400"/>
            </a:pPr>
            <a:r>
              <a:t>Level 2 inquiry:</a:t>
            </a:r>
          </a:p>
          <a:p>
            <a:pPr algn="ctr" defTabSz="438150">
              <a:defRPr sz="5400"/>
            </a:pPr>
            <a:r>
              <a:t>What sequence generated this image?</a:t>
            </a:r>
          </a:p>
        </p:txBody>
      </p:sp>
      <p:sp>
        <p:nvSpPr>
          <p:cNvPr id="327" name="Shape 327"/>
          <p:cNvSpPr/>
          <p:nvPr/>
        </p:nvSpPr>
        <p:spPr>
          <a:xfrm>
            <a:off x="7175499" y="5100123"/>
            <a:ext cx="2211325" cy="139182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8600"/>
            </a:lvl1pPr>
          </a:lstStyle>
          <a:p>
            <a:pPr/>
            <a:r>
              <a:t>3,2,5</a:t>
            </a:r>
          </a:p>
        </p:txBody>
      </p:sp>
      <p:sp>
        <p:nvSpPr>
          <p:cNvPr id="328" name="Shape 328"/>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slow" advClick="1" p14:dur="2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311"/>
                                        </p:tgtEl>
                                        <p:attrNameLst>
                                          <p:attrName>style.visibility</p:attrName>
                                        </p:attrNameLst>
                                      </p:cBhvr>
                                      <p:to>
                                        <p:strVal val="visible"/>
                                      </p:to>
                                    </p:set>
                                    <p:animEffect filter="wipe(down)" transition="in">
                                      <p:cBhvr>
                                        <p:cTn id="7" dur="500"/>
                                        <p:tgtEl>
                                          <p:spTgt spid="31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312"/>
                                        </p:tgtEl>
                                        <p:attrNameLst>
                                          <p:attrName>style.visibility</p:attrName>
                                        </p:attrNameLst>
                                      </p:cBhvr>
                                      <p:to>
                                        <p:strVal val="visible"/>
                                      </p:to>
                                    </p:set>
                                    <p:animEffect filter="wipe(right)" transition="in">
                                      <p:cBhvr>
                                        <p:cTn id="12" dur="500"/>
                                        <p:tgtEl>
                                          <p:spTgt spid="312"/>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313"/>
                                        </p:tgtEl>
                                        <p:attrNameLst>
                                          <p:attrName>style.visibility</p:attrName>
                                        </p:attrNameLst>
                                      </p:cBhvr>
                                      <p:to>
                                        <p:strVal val="visible"/>
                                      </p:to>
                                    </p:set>
                                    <p:animEffect filter="wipe(up)" transition="in">
                                      <p:cBhvr>
                                        <p:cTn id="17" dur="500"/>
                                        <p:tgtEl>
                                          <p:spTgt spid="31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0" presetID="1" grpId="4" fill="hold">
                                  <p:stCondLst>
                                    <p:cond delay="0"/>
                                  </p:stCondLst>
                                  <p:iterate type="el" backwards="0">
                                    <p:tmAbs val="0"/>
                                  </p:iterate>
                                  <p:childTnLst>
                                    <p:set>
                                      <p:cBhvr>
                                        <p:cTn id="21" fill="hold"/>
                                        <p:tgtEl>
                                          <p:spTgt spid="31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0" presetID="1" grpId="5" fill="hold">
                                  <p:stCondLst>
                                    <p:cond delay="0"/>
                                  </p:stCondLst>
                                  <p:iterate type="el" backwards="0">
                                    <p:tmAbs val="0"/>
                                  </p:iterate>
                                  <p:childTnLst>
                                    <p:set>
                                      <p:cBhvr>
                                        <p:cTn id="25" fill="hold"/>
                                        <p:tgtEl>
                                          <p:spTgt spid="3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32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8" presetID="22" grpId="7" fill="hold">
                                  <p:stCondLst>
                                    <p:cond delay="0"/>
                                  </p:stCondLst>
                                  <p:iterate type="el" backwards="0">
                                    <p:tmAbs val="0"/>
                                  </p:iterate>
                                  <p:childTnLst>
                                    <p:set>
                                      <p:cBhvr>
                                        <p:cTn id="33" fill="hold"/>
                                        <p:tgtEl>
                                          <p:spTgt spid="327"/>
                                        </p:tgtEl>
                                        <p:attrNameLst>
                                          <p:attrName>style.visibility</p:attrName>
                                        </p:attrNameLst>
                                      </p:cBhvr>
                                      <p:to>
                                        <p:strVal val="visible"/>
                                      </p:to>
                                    </p:set>
                                    <p:animEffect filter="wipe(left)" transition="in">
                                      <p:cBhvr>
                                        <p:cTn id="34" dur="1000"/>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1" grpId="1"/>
      <p:bldP build="whole" bldLvl="1" animBg="1" rev="0" advAuto="0" spid="317" grpId="4"/>
      <p:bldP build="whole" bldLvl="1" animBg="1" rev="0" advAuto="0" spid="321" grpId="5"/>
      <p:bldP build="whole" bldLvl="1" animBg="1" rev="0" advAuto="0" spid="325" grpId="6"/>
      <p:bldP build="whole" bldLvl="1" animBg="1" rev="0" advAuto="0" spid="313" grpId="3"/>
      <p:bldP build="whole" bldLvl="1" animBg="1" rev="0" advAuto="0" spid="312" grpId="2"/>
      <p:bldP build="whole" bldLvl="1" animBg="1" rev="0" advAuto="0" spid="327" grpId="7"/>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0" name="Shape 330"/>
          <p:cNvSpPr/>
          <p:nvPr>
            <p:ph type="title"/>
          </p:nvPr>
        </p:nvSpPr>
        <p:spPr>
          <a:prstGeom prst="rect">
            <a:avLst/>
          </a:prstGeom>
        </p:spPr>
        <p:txBody>
          <a:bodyPr/>
          <a:lstStyle/>
          <a:p>
            <a:pPr algn="ctr" defTabSz="438150">
              <a:defRPr sz="5400"/>
            </a:pPr>
            <a:r>
              <a:t>Level 2 inquiry:</a:t>
            </a:r>
          </a:p>
          <a:p>
            <a:pPr algn="ctr" defTabSz="438150">
              <a:defRPr sz="5400"/>
            </a:pPr>
            <a:r>
              <a:t>What sequence generated this image?</a:t>
            </a:r>
          </a:p>
        </p:txBody>
      </p:sp>
      <p:pic>
        <p:nvPicPr>
          <p:cNvPr id="331" name="pasted-image.png"/>
          <p:cNvPicPr>
            <a:picLocks noChangeAspect="1"/>
          </p:cNvPicPr>
          <p:nvPr/>
        </p:nvPicPr>
        <p:blipFill>
          <a:blip r:embed="rId2">
            <a:extLst/>
          </a:blip>
          <a:stretch>
            <a:fillRect/>
          </a:stretch>
        </p:blipFill>
        <p:spPr>
          <a:xfrm rot="16200000">
            <a:off x="3587013" y="3066880"/>
            <a:ext cx="5830774" cy="5948173"/>
          </a:xfrm>
          <a:prstGeom prst="rect">
            <a:avLst/>
          </a:prstGeom>
          <a:ln w="12700">
            <a:miter lim="400000"/>
          </a:ln>
        </p:spPr>
      </p:pic>
      <p:sp>
        <p:nvSpPr>
          <p:cNvPr id="332" name="Shape 332"/>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slow" advClick="1" p14:dur="2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Shape 334"/>
          <p:cNvSpPr/>
          <p:nvPr>
            <p:ph type="title" idx="4294967295"/>
          </p:nvPr>
        </p:nvSpPr>
        <p:spPr>
          <a:xfrm>
            <a:off x="1041400" y="2311400"/>
            <a:ext cx="10922000" cy="5753100"/>
          </a:xfrm>
          <a:prstGeom prst="rect">
            <a:avLst/>
          </a:prstGeom>
        </p:spPr>
        <p:txBody>
          <a:bodyPr/>
          <a:lstStyle/>
          <a:p>
            <a:pPr algn="ctr">
              <a:defRPr>
                <a:solidFill>
                  <a:srgbClr val="558AAB"/>
                </a:solidFill>
              </a:defRPr>
            </a:pPr>
            <a:r>
              <a:t>How do you predict</a:t>
            </a:r>
          </a:p>
          <a:p>
            <a:pPr algn="ctr">
              <a:defRPr>
                <a:solidFill>
                  <a:srgbClr val="558AAB"/>
                </a:solidFill>
              </a:defRPr>
            </a:pPr>
            <a:r>
              <a:t>2, 3, 4, 5, 6</a:t>
            </a:r>
          </a:p>
          <a:p>
            <a:pPr algn="ctr">
              <a:defRPr>
                <a:solidFill>
                  <a:srgbClr val="558AAB"/>
                </a:solidFill>
              </a:defRPr>
            </a:pPr>
            <a:r>
              <a:t>will compare to </a:t>
            </a:r>
          </a:p>
          <a:p>
            <a:pPr algn="ctr">
              <a:defRPr>
                <a:solidFill>
                  <a:srgbClr val="558AAB"/>
                </a:solidFill>
              </a:defRPr>
            </a:pPr>
            <a:r>
              <a:t>1, 2, 3, 4, 5 ?</a:t>
            </a:r>
          </a:p>
        </p:txBody>
      </p:sp>
      <p:sp>
        <p:nvSpPr>
          <p:cNvPr id="335" name="Shape 335"/>
          <p:cNvSpPr/>
          <p:nvPr/>
        </p:nvSpPr>
        <p:spPr>
          <a:xfrm>
            <a:off x="3387953" y="1845180"/>
            <a:ext cx="6228894" cy="217704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90000"/>
              </a:lnSpc>
              <a:defRPr sz="7200">
                <a:latin typeface="+mn-lt"/>
                <a:ea typeface="+mn-ea"/>
                <a:cs typeface="+mn-cs"/>
                <a:sym typeface="Helvetica Neue Light"/>
              </a:defRPr>
            </a:lvl1pPr>
          </a:lstStyle>
          <a:p>
            <a:pPr/>
            <a:r>
              <a:t>Level 2 inquiry:</a:t>
            </a:r>
          </a:p>
        </p:txBody>
      </p:sp>
      <p:sp>
        <p:nvSpPr>
          <p:cNvPr id="336" name="Shape 336"/>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slow" advClick="1" p14:dur="2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8" name="Shape 338"/>
          <p:cNvSpPr/>
          <p:nvPr>
            <p:ph type="title"/>
          </p:nvPr>
        </p:nvSpPr>
        <p:spPr>
          <a:xfrm>
            <a:off x="1041400" y="2615624"/>
            <a:ext cx="10922001" cy="5753101"/>
          </a:xfrm>
          <a:prstGeom prst="rect">
            <a:avLst/>
          </a:prstGeom>
        </p:spPr>
        <p:txBody>
          <a:bodyPr/>
          <a:lstStyle/>
          <a:p>
            <a:pPr algn="ctr" defTabSz="549148">
              <a:defRPr sz="6768"/>
            </a:pPr>
            <a:r>
              <a:t>Draw either </a:t>
            </a:r>
          </a:p>
          <a:p>
            <a:pPr algn="ctr" defTabSz="549148">
              <a:defRPr sz="6768"/>
            </a:pPr>
            <a:r>
              <a:t>2, 3, 4, 5, 6 or </a:t>
            </a:r>
          </a:p>
          <a:p>
            <a:pPr algn="ctr" defTabSz="549148">
              <a:defRPr sz="6768"/>
            </a:pPr>
            <a:r>
              <a:t>1, 2, 3, 4, 5 </a:t>
            </a:r>
          </a:p>
          <a:p>
            <a:pPr algn="ctr" defTabSz="549148">
              <a:defRPr sz="5828"/>
            </a:pPr>
            <a:r>
              <a:t>(different from elbow partner)</a:t>
            </a:r>
          </a:p>
          <a:p>
            <a:pPr algn="ctr" defTabSz="549148">
              <a:defRPr sz="6768"/>
            </a:pPr>
          </a:p>
        </p:txBody>
      </p:sp>
      <p:sp>
        <p:nvSpPr>
          <p:cNvPr id="339" name="Shape 339"/>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Shape 341"/>
          <p:cNvSpPr/>
          <p:nvPr>
            <p:ph type="title"/>
          </p:nvPr>
        </p:nvSpPr>
        <p:spPr>
          <a:xfrm>
            <a:off x="626533" y="237066"/>
            <a:ext cx="11446934" cy="4792134"/>
          </a:xfrm>
          <a:prstGeom prst="rect">
            <a:avLst/>
          </a:prstGeom>
        </p:spPr>
        <p:txBody>
          <a:bodyPr/>
          <a:lstStyle/>
          <a:p>
            <a:pPr/>
            <a:r>
              <a:t>Sentence frame: </a:t>
            </a:r>
            <a:br/>
            <a:r>
              <a:rPr b="1" i="1">
                <a:latin typeface="Helvetica Neue"/>
                <a:ea typeface="Helvetica Neue"/>
                <a:cs typeface="Helvetica Neue"/>
                <a:sym typeface="Helvetica Neue"/>
              </a:rPr>
              <a:t>“I noticed my pattern is ______ and your pattern is _____”</a:t>
            </a:r>
          </a:p>
        </p:txBody>
      </p:sp>
      <p:sp>
        <p:nvSpPr>
          <p:cNvPr id="342" name="Shape 342"/>
          <p:cNvSpPr/>
          <p:nvPr/>
        </p:nvSpPr>
        <p:spPr>
          <a:xfrm>
            <a:off x="699939" y="6371234"/>
            <a:ext cx="3104389" cy="22943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Convergent</a:t>
            </a:r>
          </a:p>
          <a:p>
            <a:pPr>
              <a:defRPr sz="4800"/>
            </a:pPr>
            <a:r>
              <a:t>Divergent</a:t>
            </a:r>
          </a:p>
          <a:p>
            <a:pPr>
              <a:defRPr sz="4800"/>
            </a:pPr>
            <a:r>
              <a:t>Side lengths</a:t>
            </a:r>
          </a:p>
        </p:txBody>
      </p:sp>
      <p:sp>
        <p:nvSpPr>
          <p:cNvPr id="343" name="Shape 343"/>
          <p:cNvSpPr/>
          <p:nvPr/>
        </p:nvSpPr>
        <p:spPr>
          <a:xfrm>
            <a:off x="4563072" y="6371234"/>
            <a:ext cx="2663038" cy="22943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Compact</a:t>
            </a:r>
          </a:p>
          <a:p>
            <a:pPr>
              <a:defRPr sz="4800"/>
            </a:pPr>
            <a:r>
              <a:t>Elongated</a:t>
            </a:r>
          </a:p>
          <a:p>
            <a:pPr>
              <a:defRPr sz="4800"/>
            </a:pPr>
            <a:r>
              <a:t>Perimeter</a:t>
            </a:r>
          </a:p>
        </p:txBody>
      </p:sp>
      <p:sp>
        <p:nvSpPr>
          <p:cNvPr id="344" name="Shape 344"/>
          <p:cNvSpPr/>
          <p:nvPr/>
        </p:nvSpPr>
        <p:spPr>
          <a:xfrm>
            <a:off x="7777590" y="6371234"/>
            <a:ext cx="4491838" cy="229433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800"/>
            </a:pPr>
            <a:r>
              <a:t>Enclosed areas</a:t>
            </a:r>
          </a:p>
          <a:p>
            <a:pPr>
              <a:defRPr sz="4800"/>
            </a:pPr>
            <a:r>
              <a:t>Overlapping lines</a:t>
            </a:r>
          </a:p>
          <a:p>
            <a:pPr>
              <a:defRPr sz="4800"/>
            </a:pPr>
            <a:r>
              <a:t>Congruent shapes</a:t>
            </a:r>
          </a:p>
        </p:txBody>
      </p:sp>
      <p:sp>
        <p:nvSpPr>
          <p:cNvPr id="345" name="Shape 345"/>
          <p:cNvSpPr/>
          <p:nvPr/>
        </p:nvSpPr>
        <p:spPr>
          <a:xfrm>
            <a:off x="4324489" y="5159628"/>
            <a:ext cx="3140203" cy="93294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500" u="sng">
                <a:solidFill>
                  <a:schemeClr val="accent1">
                    <a:lumOff val="-19838"/>
                  </a:schemeClr>
                </a:solidFill>
              </a:defRPr>
            </a:lvl1pPr>
          </a:lstStyle>
          <a:p>
            <a:pPr/>
            <a:r>
              <a:t>Word Bank</a:t>
            </a:r>
          </a:p>
        </p:txBody>
      </p:sp>
      <p:sp>
        <p:nvSpPr>
          <p:cNvPr id="346" name="Shape 346"/>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9" name="Shape 179"/>
          <p:cNvSpPr/>
          <p:nvPr>
            <p:ph type="title"/>
          </p:nvPr>
        </p:nvSpPr>
        <p:spPr>
          <a:xfrm>
            <a:off x="1041399" y="2964595"/>
            <a:ext cx="11086134" cy="3131406"/>
          </a:xfrm>
          <a:prstGeom prst="rect">
            <a:avLst/>
          </a:prstGeom>
        </p:spPr>
        <p:txBody>
          <a:bodyPr/>
          <a:lstStyle/>
          <a:p>
            <a:pPr algn="ctr" defTabSz="572516">
              <a:defRPr sz="7056"/>
            </a:pPr>
            <a:r>
              <a:t>The best way to learn a new word is to experience it, </a:t>
            </a:r>
          </a:p>
          <a:p>
            <a:pPr algn="ctr" defTabSz="572516">
              <a:defRPr sz="7056"/>
            </a:pPr>
            <a:r>
              <a:t>not hear the definition.</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8" name="Shape 348"/>
          <p:cNvSpPr/>
          <p:nvPr>
            <p:ph type="title"/>
          </p:nvPr>
        </p:nvSpPr>
        <p:spPr>
          <a:prstGeom prst="rect">
            <a:avLst/>
          </a:prstGeom>
        </p:spPr>
        <p:txBody>
          <a:bodyPr/>
          <a:lstStyle/>
          <a:p>
            <a:pPr/>
            <a:r>
              <a:t>2,3,4,5,6 pattern</a:t>
            </a:r>
          </a:p>
        </p:txBody>
      </p:sp>
      <p:pic>
        <p:nvPicPr>
          <p:cNvPr id="349" name="pasted-image.png"/>
          <p:cNvPicPr>
            <a:picLocks noChangeAspect="1"/>
          </p:cNvPicPr>
          <p:nvPr/>
        </p:nvPicPr>
        <p:blipFill>
          <a:blip r:embed="rId2">
            <a:extLst/>
          </a:blip>
          <a:stretch>
            <a:fillRect/>
          </a:stretch>
        </p:blipFill>
        <p:spPr>
          <a:xfrm>
            <a:off x="1697656" y="2202884"/>
            <a:ext cx="7045016" cy="6846432"/>
          </a:xfrm>
          <a:prstGeom prst="rect">
            <a:avLst/>
          </a:prstGeom>
          <a:ln w="12700">
            <a:miter lim="400000"/>
          </a:ln>
        </p:spPr>
      </p:pic>
      <p:sp>
        <p:nvSpPr>
          <p:cNvPr id="350" name="Shape 350"/>
          <p:cNvSpPr/>
          <p:nvPr/>
        </p:nvSpPr>
        <p:spPr>
          <a:xfrm>
            <a:off x="4169507" y="4901358"/>
            <a:ext cx="1" cy="1376067"/>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51" name="Shape 351"/>
          <p:cNvSpPr/>
          <p:nvPr/>
        </p:nvSpPr>
        <p:spPr>
          <a:xfrm>
            <a:off x="4187568" y="4946303"/>
            <a:ext cx="1041846"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52" name="Shape 352"/>
          <p:cNvSpPr/>
          <p:nvPr/>
        </p:nvSpPr>
        <p:spPr>
          <a:xfrm>
            <a:off x="5220163" y="4919366"/>
            <a:ext cx="1" cy="709113"/>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53" name="Shape 353"/>
          <p:cNvSpPr/>
          <p:nvPr/>
        </p:nvSpPr>
        <p:spPr>
          <a:xfrm>
            <a:off x="4144417" y="6252417"/>
            <a:ext cx="1739949"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54" name="Shape 354"/>
          <p:cNvSpPr/>
          <p:nvPr/>
        </p:nvSpPr>
        <p:spPr>
          <a:xfrm flipH="1">
            <a:off x="5845968" y="4257328"/>
            <a:ext cx="1" cy="2033190"/>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360" name="Group 360"/>
          <p:cNvGrpSpPr/>
          <p:nvPr/>
        </p:nvGrpSpPr>
        <p:grpSpPr>
          <a:xfrm>
            <a:off x="3795629" y="2957461"/>
            <a:ext cx="1788460" cy="2037657"/>
            <a:chOff x="0" y="0"/>
            <a:chExt cx="1788459" cy="2037655"/>
          </a:xfrm>
        </p:grpSpPr>
        <p:sp>
          <p:nvSpPr>
            <p:cNvPr id="355" name="Shape 355"/>
            <p:cNvSpPr/>
            <p:nvPr/>
          </p:nvSpPr>
          <p:spPr>
            <a:xfrm flipH="1">
              <a:off x="1729395" y="0"/>
              <a:ext cx="1" cy="137606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56" name="Shape 356"/>
            <p:cNvSpPr/>
            <p:nvPr/>
          </p:nvSpPr>
          <p:spPr>
            <a:xfrm>
              <a:off x="746614" y="1337966"/>
              <a:ext cx="1041846"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57" name="Shape 357"/>
            <p:cNvSpPr/>
            <p:nvPr/>
          </p:nvSpPr>
          <p:spPr>
            <a:xfrm flipH="1">
              <a:off x="738734" y="666505"/>
              <a:ext cx="1" cy="70911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58" name="Shape 358"/>
            <p:cNvSpPr/>
            <p:nvPr/>
          </p:nvSpPr>
          <p:spPr>
            <a:xfrm>
              <a:off x="17487" y="38099"/>
              <a:ext cx="173994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59" name="Shape 359"/>
            <p:cNvSpPr/>
            <p:nvPr/>
          </p:nvSpPr>
          <p:spPr>
            <a:xfrm flipH="1">
              <a:off x="-1" y="4466"/>
              <a:ext cx="2" cy="203319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66" name="Group 366"/>
          <p:cNvGrpSpPr/>
          <p:nvPr/>
        </p:nvGrpSpPr>
        <p:grpSpPr>
          <a:xfrm>
            <a:off x="4505285" y="3592633"/>
            <a:ext cx="2039481" cy="1719390"/>
            <a:chOff x="0" y="0"/>
            <a:chExt cx="2039479" cy="1719388"/>
          </a:xfrm>
        </p:grpSpPr>
        <p:sp>
          <p:nvSpPr>
            <p:cNvPr id="361" name="Shape 361"/>
            <p:cNvSpPr/>
            <p:nvPr/>
          </p:nvSpPr>
          <p:spPr>
            <a:xfrm>
              <a:off x="692928" y="702794"/>
              <a:ext cx="65362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2" name="Shape 362"/>
            <p:cNvSpPr/>
            <p:nvPr/>
          </p:nvSpPr>
          <p:spPr>
            <a:xfrm flipH="1">
              <a:off x="714878" y="657399"/>
              <a:ext cx="1" cy="99798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3" name="Shape 363"/>
            <p:cNvSpPr/>
            <p:nvPr/>
          </p:nvSpPr>
          <p:spPr>
            <a:xfrm>
              <a:off x="676778" y="1681288"/>
              <a:ext cx="132781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4" name="Shape 364"/>
            <p:cNvSpPr/>
            <p:nvPr/>
          </p:nvSpPr>
          <p:spPr>
            <a:xfrm flipH="1">
              <a:off x="2033437" y="0"/>
              <a:ext cx="1" cy="171938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5" name="Shape 365"/>
            <p:cNvSpPr/>
            <p:nvPr/>
          </p:nvSpPr>
          <p:spPr>
            <a:xfrm>
              <a:off x="0" y="46612"/>
              <a:ext cx="203948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72" name="Group 372"/>
          <p:cNvGrpSpPr/>
          <p:nvPr/>
        </p:nvGrpSpPr>
        <p:grpSpPr>
          <a:xfrm>
            <a:off x="3118850" y="3935955"/>
            <a:ext cx="2070398" cy="1719390"/>
            <a:chOff x="0" y="0"/>
            <a:chExt cx="2070396" cy="1719388"/>
          </a:xfrm>
        </p:grpSpPr>
        <p:sp>
          <p:nvSpPr>
            <p:cNvPr id="367" name="Shape 367"/>
            <p:cNvSpPr/>
            <p:nvPr/>
          </p:nvSpPr>
          <p:spPr>
            <a:xfrm>
              <a:off x="723845" y="1009405"/>
              <a:ext cx="65362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8" name="Shape 368"/>
            <p:cNvSpPr/>
            <p:nvPr/>
          </p:nvSpPr>
          <p:spPr>
            <a:xfrm flipH="1">
              <a:off x="1415513" y="17382"/>
              <a:ext cx="1" cy="99798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69" name="Shape 369"/>
            <p:cNvSpPr/>
            <p:nvPr/>
          </p:nvSpPr>
          <p:spPr>
            <a:xfrm>
              <a:off x="31213" y="40333"/>
              <a:ext cx="132781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70" name="Shape 370"/>
            <p:cNvSpPr/>
            <p:nvPr/>
          </p:nvSpPr>
          <p:spPr>
            <a:xfrm flipH="1">
              <a:off x="-1" y="0"/>
              <a:ext cx="2" cy="171938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71" name="Shape 371"/>
            <p:cNvSpPr/>
            <p:nvPr/>
          </p:nvSpPr>
          <p:spPr>
            <a:xfrm>
              <a:off x="30916" y="1681288"/>
              <a:ext cx="203948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373" name="Shape 373"/>
          <p:cNvSpPr/>
          <p:nvPr/>
        </p:nvSpPr>
        <p:spPr>
          <a:xfrm>
            <a:off x="6888097" y="2243666"/>
            <a:ext cx="4397310" cy="6764868"/>
          </a:xfrm>
          <a:prstGeom prst="rect">
            <a:avLst/>
          </a:prstGeom>
          <a:solidFill>
            <a:srgbClr val="FFFFFF"/>
          </a:solidFill>
          <a:ln w="25400">
            <a:solidFill>
              <a:srgbClr val="83827D"/>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374" name="Shape 374"/>
          <p:cNvSpPr/>
          <p:nvPr/>
        </p:nvSpPr>
        <p:spPr>
          <a:xfrm>
            <a:off x="6842443" y="2789092"/>
            <a:ext cx="4440784" cy="5600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Compact</a:t>
            </a:r>
          </a:p>
          <a:p>
            <a:pPr/>
            <a:r>
              <a:t>Convergent</a:t>
            </a:r>
          </a:p>
          <a:p>
            <a:pPr/>
            <a:r>
              <a:t>1 area of 4</a:t>
            </a:r>
          </a:p>
          <a:p>
            <a:pPr/>
            <a:r>
              <a:t>4 areas of 6</a:t>
            </a:r>
          </a:p>
          <a:p>
            <a:pPr/>
            <a:r>
              <a:t>4 areas of 12</a:t>
            </a:r>
          </a:p>
          <a:p>
            <a:pPr>
              <a:defRPr sz="3100"/>
            </a:pPr>
            <a:r>
              <a:t>3 shapes/ enclosed areas</a:t>
            </a:r>
          </a:p>
          <a:p>
            <a:pPr/>
            <a:r>
              <a:t>Perimeter of 40</a:t>
            </a:r>
          </a:p>
          <a:p>
            <a:pPr/>
            <a:r>
              <a:t>Area of 76</a:t>
            </a:r>
          </a:p>
          <a:p>
            <a:pPr/>
            <a:r>
              <a:t>Many overlapping lines</a:t>
            </a:r>
          </a:p>
        </p:txBody>
      </p:sp>
      <p:sp>
        <p:nvSpPr>
          <p:cNvPr id="375" name="Shape 375"/>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2" grpId="1" fill="hold">
                                  <p:stCondLst>
                                    <p:cond delay="0"/>
                                  </p:stCondLst>
                                  <p:iterate type="el" backwards="0">
                                    <p:tmAbs val="0"/>
                                  </p:iterate>
                                  <p:childTnLst>
                                    <p:set>
                                      <p:cBhvr>
                                        <p:cTn id="6" fill="hold"/>
                                        <p:tgtEl>
                                          <p:spTgt spid="352"/>
                                        </p:tgtEl>
                                        <p:attrNameLst>
                                          <p:attrName>style.visibility</p:attrName>
                                        </p:attrNameLst>
                                      </p:cBhvr>
                                      <p:to>
                                        <p:strVal val="visible"/>
                                      </p:to>
                                    </p:set>
                                    <p:animEffect filter="wipe(down)" transition="in">
                                      <p:cBhvr>
                                        <p:cTn id="7" dur="1000"/>
                                        <p:tgtEl>
                                          <p:spTgt spid="35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2" presetID="22" grpId="2" fill="hold">
                                  <p:stCondLst>
                                    <p:cond delay="0"/>
                                  </p:stCondLst>
                                  <p:iterate type="el" backwards="0">
                                    <p:tmAbs val="0"/>
                                  </p:iterate>
                                  <p:childTnLst>
                                    <p:set>
                                      <p:cBhvr>
                                        <p:cTn id="11" fill="hold"/>
                                        <p:tgtEl>
                                          <p:spTgt spid="351"/>
                                        </p:tgtEl>
                                        <p:attrNameLst>
                                          <p:attrName>style.visibility</p:attrName>
                                        </p:attrNameLst>
                                      </p:cBhvr>
                                      <p:to>
                                        <p:strVal val="visible"/>
                                      </p:to>
                                    </p:set>
                                    <p:animEffect filter="wipe(right)" transition="in">
                                      <p:cBhvr>
                                        <p:cTn id="12" dur="1000"/>
                                        <p:tgtEl>
                                          <p:spTgt spid="35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1" presetID="22" grpId="3" fill="hold">
                                  <p:stCondLst>
                                    <p:cond delay="0"/>
                                  </p:stCondLst>
                                  <p:iterate type="el" backwards="0">
                                    <p:tmAbs val="0"/>
                                  </p:iterate>
                                  <p:childTnLst>
                                    <p:set>
                                      <p:cBhvr>
                                        <p:cTn id="16" fill="hold"/>
                                        <p:tgtEl>
                                          <p:spTgt spid="350"/>
                                        </p:tgtEl>
                                        <p:attrNameLst>
                                          <p:attrName>style.visibility</p:attrName>
                                        </p:attrNameLst>
                                      </p:cBhvr>
                                      <p:to>
                                        <p:strVal val="visible"/>
                                      </p:to>
                                    </p:set>
                                    <p:animEffect filter="wipe(up)" transition="in">
                                      <p:cBhvr>
                                        <p:cTn id="17" dur="1000"/>
                                        <p:tgtEl>
                                          <p:spTgt spid="35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Subtype="8" presetID="22" grpId="4" fill="hold">
                                  <p:stCondLst>
                                    <p:cond delay="0"/>
                                  </p:stCondLst>
                                  <p:iterate type="el" backwards="0">
                                    <p:tmAbs val="0"/>
                                  </p:iterate>
                                  <p:childTnLst>
                                    <p:set>
                                      <p:cBhvr>
                                        <p:cTn id="21" fill="hold"/>
                                        <p:tgtEl>
                                          <p:spTgt spid="353"/>
                                        </p:tgtEl>
                                        <p:attrNameLst>
                                          <p:attrName>style.visibility</p:attrName>
                                        </p:attrNameLst>
                                      </p:cBhvr>
                                      <p:to>
                                        <p:strVal val="visible"/>
                                      </p:to>
                                    </p:set>
                                    <p:animEffect filter="wipe(left)" transition="in">
                                      <p:cBhvr>
                                        <p:cTn id="22" dur="1000"/>
                                        <p:tgtEl>
                                          <p:spTgt spid="35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4" presetID="22" grpId="5" fill="hold">
                                  <p:stCondLst>
                                    <p:cond delay="0"/>
                                  </p:stCondLst>
                                  <p:iterate type="el" backwards="0">
                                    <p:tmAbs val="0"/>
                                  </p:iterate>
                                  <p:childTnLst>
                                    <p:set>
                                      <p:cBhvr>
                                        <p:cTn id="26" fill="hold"/>
                                        <p:tgtEl>
                                          <p:spTgt spid="354"/>
                                        </p:tgtEl>
                                        <p:attrNameLst>
                                          <p:attrName>style.visibility</p:attrName>
                                        </p:attrNameLst>
                                      </p:cBhvr>
                                      <p:to>
                                        <p:strVal val="visible"/>
                                      </p:to>
                                    </p:set>
                                    <p:animEffect filter="wipe(down)" transition="in">
                                      <p:cBhvr>
                                        <p:cTn id="27" dur="1000"/>
                                        <p:tgtEl>
                                          <p:spTgt spid="354"/>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6" fill="hold">
                                  <p:stCondLst>
                                    <p:cond delay="0"/>
                                  </p:stCondLst>
                                  <p:iterate type="el" backwards="0">
                                    <p:tmAbs val="0"/>
                                  </p:iterate>
                                  <p:childTnLst>
                                    <p:set>
                                      <p:cBhvr>
                                        <p:cTn id="31" fill="hold"/>
                                        <p:tgtEl>
                                          <p:spTgt spid="36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7" fill="hold">
                                  <p:stCondLst>
                                    <p:cond delay="0"/>
                                  </p:stCondLst>
                                  <p:iterate type="el" backwards="0">
                                    <p:tmAbs val="0"/>
                                  </p:iterate>
                                  <p:childTnLst>
                                    <p:set>
                                      <p:cBhvr>
                                        <p:cTn id="35" fill="hold"/>
                                        <p:tgtEl>
                                          <p:spTgt spid="36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8" fill="hold">
                                  <p:stCondLst>
                                    <p:cond delay="0"/>
                                  </p:stCondLst>
                                  <p:iterate type="el" backwards="0">
                                    <p:tmAbs val="0"/>
                                  </p:iterate>
                                  <p:childTnLst>
                                    <p:set>
                                      <p:cBhvr>
                                        <p:cTn id="39" fill="hold"/>
                                        <p:tgtEl>
                                          <p:spTgt spid="37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9" fill="hold">
                                  <p:stCondLst>
                                    <p:cond delay="0"/>
                                  </p:stCondLst>
                                  <p:iterate type="el" backwards="0">
                                    <p:tmAbs val="0"/>
                                  </p:iterate>
                                  <p:childTnLst>
                                    <p:set>
                                      <p:cBhvr>
                                        <p:cTn id="43" fill="hold"/>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2" grpId="1"/>
      <p:bldP build="whole" bldLvl="1" animBg="1" rev="0" advAuto="0" spid="350" grpId="3"/>
      <p:bldP build="whole" bldLvl="1" animBg="1" rev="0" advAuto="0" spid="354" grpId="5"/>
      <p:bldP build="whole" bldLvl="1" animBg="1" rev="0" advAuto="0" spid="372" grpId="8"/>
      <p:bldP build="whole" bldLvl="1" animBg="1" rev="0" advAuto="0" spid="353" grpId="4"/>
      <p:bldP build="whole" bldLvl="1" animBg="1" rev="0" advAuto="0" spid="374" grpId="9"/>
      <p:bldP build="whole" bldLvl="1" animBg="1" rev="0" advAuto="0" spid="366" grpId="6"/>
      <p:bldP build="whole" bldLvl="1" animBg="1" rev="0" advAuto="0" spid="360" grpId="7"/>
      <p:bldP build="whole" bldLvl="1" animBg="1" rev="0" advAuto="0" spid="351" grpId="2"/>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Shape 377"/>
          <p:cNvSpPr/>
          <p:nvPr>
            <p:ph type="title"/>
          </p:nvPr>
        </p:nvSpPr>
        <p:spPr>
          <a:prstGeom prst="rect">
            <a:avLst/>
          </a:prstGeom>
        </p:spPr>
        <p:txBody>
          <a:bodyPr/>
          <a:lstStyle/>
          <a:p>
            <a:pPr/>
            <a:r>
              <a:t>1, 2, 3, 4, 5 pattern</a:t>
            </a:r>
          </a:p>
        </p:txBody>
      </p:sp>
      <p:pic>
        <p:nvPicPr>
          <p:cNvPr id="378" name="pasted-image.png"/>
          <p:cNvPicPr>
            <a:picLocks noChangeAspect="1"/>
          </p:cNvPicPr>
          <p:nvPr/>
        </p:nvPicPr>
        <p:blipFill>
          <a:blip r:embed="rId2">
            <a:extLst/>
          </a:blip>
          <a:stretch>
            <a:fillRect/>
          </a:stretch>
        </p:blipFill>
        <p:spPr>
          <a:xfrm>
            <a:off x="1702175" y="2202884"/>
            <a:ext cx="7045016" cy="6846432"/>
          </a:xfrm>
          <a:prstGeom prst="rect">
            <a:avLst/>
          </a:prstGeom>
          <a:ln w="12700">
            <a:miter lim="400000"/>
          </a:ln>
        </p:spPr>
      </p:pic>
      <p:grpSp>
        <p:nvGrpSpPr>
          <p:cNvPr id="384" name="Group 384"/>
          <p:cNvGrpSpPr/>
          <p:nvPr/>
        </p:nvGrpSpPr>
        <p:grpSpPr>
          <a:xfrm>
            <a:off x="4469583" y="4607721"/>
            <a:ext cx="1370499" cy="1687855"/>
            <a:chOff x="0" y="0"/>
            <a:chExt cx="1370498" cy="1687853"/>
          </a:xfrm>
        </p:grpSpPr>
        <p:sp>
          <p:nvSpPr>
            <p:cNvPr id="379" name="Shape 379"/>
            <p:cNvSpPr/>
            <p:nvPr/>
          </p:nvSpPr>
          <p:spPr>
            <a:xfrm flipV="1">
              <a:off x="755099" y="669475"/>
              <a:ext cx="1" cy="34890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0" name="Shape 380"/>
            <p:cNvSpPr/>
            <p:nvPr/>
          </p:nvSpPr>
          <p:spPr>
            <a:xfrm>
              <a:off x="0" y="682175"/>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1" name="Shape 381"/>
            <p:cNvSpPr/>
            <p:nvPr/>
          </p:nvSpPr>
          <p:spPr>
            <a:xfrm flipH="1">
              <a:off x="25508" y="694875"/>
              <a:ext cx="1" cy="99297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2" name="Shape 382"/>
            <p:cNvSpPr/>
            <p:nvPr/>
          </p:nvSpPr>
          <p:spPr>
            <a:xfrm>
              <a:off x="63500" y="1660075"/>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3" name="Shape 383"/>
            <p:cNvSpPr/>
            <p:nvPr/>
          </p:nvSpPr>
          <p:spPr>
            <a:xfrm flipH="1">
              <a:off x="1359008" y="0"/>
              <a:ext cx="1" cy="168785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90" name="Group 390"/>
          <p:cNvGrpSpPr/>
          <p:nvPr/>
        </p:nvGrpSpPr>
        <p:grpSpPr>
          <a:xfrm>
            <a:off x="4866788" y="3968402"/>
            <a:ext cx="1695101" cy="1311174"/>
            <a:chOff x="0" y="0"/>
            <a:chExt cx="1695100" cy="1311172"/>
          </a:xfrm>
        </p:grpSpPr>
        <p:sp>
          <p:nvSpPr>
            <p:cNvPr id="385" name="Shape 385"/>
            <p:cNvSpPr/>
            <p:nvPr/>
          </p:nvSpPr>
          <p:spPr>
            <a:xfrm>
              <a:off x="617852" y="667097"/>
              <a:ext cx="34964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6" name="Shape 386"/>
            <p:cNvSpPr/>
            <p:nvPr/>
          </p:nvSpPr>
          <p:spPr>
            <a:xfrm flipH="1">
              <a:off x="653499" y="699194"/>
              <a:ext cx="1" cy="57080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7" name="Shape 387"/>
            <p:cNvSpPr/>
            <p:nvPr/>
          </p:nvSpPr>
          <p:spPr>
            <a:xfrm>
              <a:off x="622354" y="1270694"/>
              <a:ext cx="107274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8" name="Shape 388"/>
            <p:cNvSpPr/>
            <p:nvPr/>
          </p:nvSpPr>
          <p:spPr>
            <a:xfrm flipH="1">
              <a:off x="1673004" y="23021"/>
              <a:ext cx="1" cy="128815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89" name="Shape 389"/>
            <p:cNvSpPr/>
            <p:nvPr/>
          </p:nvSpPr>
          <p:spPr>
            <a:xfrm>
              <a:off x="0" y="0"/>
              <a:ext cx="1674248" cy="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396" name="Group 396"/>
          <p:cNvGrpSpPr/>
          <p:nvPr/>
        </p:nvGrpSpPr>
        <p:grpSpPr>
          <a:xfrm>
            <a:off x="4186678" y="3255519"/>
            <a:ext cx="1428255" cy="1713255"/>
            <a:chOff x="0" y="0"/>
            <a:chExt cx="1428253" cy="1713253"/>
          </a:xfrm>
        </p:grpSpPr>
        <p:sp>
          <p:nvSpPr>
            <p:cNvPr id="391" name="Shape 391"/>
            <p:cNvSpPr/>
            <p:nvPr/>
          </p:nvSpPr>
          <p:spPr>
            <a:xfrm flipV="1">
              <a:off x="673154" y="694875"/>
              <a:ext cx="1" cy="34890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2" name="Shape 392"/>
            <p:cNvSpPr/>
            <p:nvPr/>
          </p:nvSpPr>
          <p:spPr>
            <a:xfrm>
              <a:off x="647754" y="1013493"/>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3" name="Shape 393"/>
            <p:cNvSpPr/>
            <p:nvPr/>
          </p:nvSpPr>
          <p:spPr>
            <a:xfrm flipH="1">
              <a:off x="1384408" y="0"/>
              <a:ext cx="1" cy="99297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4" name="Shape 394"/>
            <p:cNvSpPr/>
            <p:nvPr/>
          </p:nvSpPr>
          <p:spPr>
            <a:xfrm>
              <a:off x="32355" y="30708"/>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5" name="Shape 395"/>
            <p:cNvSpPr/>
            <p:nvPr/>
          </p:nvSpPr>
          <p:spPr>
            <a:xfrm flipH="1">
              <a:off x="-1" y="25400"/>
              <a:ext cx="2" cy="168785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02" name="Group 402"/>
          <p:cNvGrpSpPr/>
          <p:nvPr/>
        </p:nvGrpSpPr>
        <p:grpSpPr>
          <a:xfrm>
            <a:off x="3478782" y="4252121"/>
            <a:ext cx="1775062" cy="1401758"/>
            <a:chOff x="0" y="0"/>
            <a:chExt cx="1775060" cy="1401756"/>
          </a:xfrm>
        </p:grpSpPr>
        <p:sp>
          <p:nvSpPr>
            <p:cNvPr id="397" name="Shape 397"/>
            <p:cNvSpPr/>
            <p:nvPr/>
          </p:nvSpPr>
          <p:spPr>
            <a:xfrm>
              <a:off x="714960" y="675478"/>
              <a:ext cx="3451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8" name="Shape 398"/>
            <p:cNvSpPr/>
            <p:nvPr/>
          </p:nvSpPr>
          <p:spPr>
            <a:xfrm flipH="1">
              <a:off x="1022000" y="54990"/>
              <a:ext cx="1" cy="65677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399" name="Shape 399"/>
            <p:cNvSpPr/>
            <p:nvPr/>
          </p:nvSpPr>
          <p:spPr>
            <a:xfrm>
              <a:off x="0" y="35940"/>
              <a:ext cx="107274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00" name="Shape 400"/>
            <p:cNvSpPr/>
            <p:nvPr/>
          </p:nvSpPr>
          <p:spPr>
            <a:xfrm flipH="1">
              <a:off x="22042" y="0"/>
              <a:ext cx="1" cy="140175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01" name="Shape 401"/>
            <p:cNvSpPr/>
            <p:nvPr/>
          </p:nvSpPr>
          <p:spPr>
            <a:xfrm>
              <a:off x="0" y="1373978"/>
              <a:ext cx="177506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03" name="Shape 403"/>
          <p:cNvSpPr/>
          <p:nvPr/>
        </p:nvSpPr>
        <p:spPr>
          <a:xfrm>
            <a:off x="6892615" y="2243666"/>
            <a:ext cx="4397310" cy="6764868"/>
          </a:xfrm>
          <a:prstGeom prst="rect">
            <a:avLst/>
          </a:prstGeom>
          <a:solidFill>
            <a:srgbClr val="FFFFFF"/>
          </a:solidFill>
          <a:ln w="25400">
            <a:solidFill>
              <a:srgbClr val="83827D"/>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04" name="Shape 404"/>
          <p:cNvSpPr/>
          <p:nvPr/>
        </p:nvSpPr>
        <p:spPr>
          <a:xfrm>
            <a:off x="6998888" y="3032423"/>
            <a:ext cx="4184765" cy="44829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Elongated</a:t>
            </a:r>
          </a:p>
          <a:p>
            <a:pPr/>
            <a:r>
              <a:t>Convergent</a:t>
            </a:r>
          </a:p>
          <a:p>
            <a:pPr/>
            <a:r>
              <a:t>1 area of 49</a:t>
            </a:r>
          </a:p>
          <a:p>
            <a:pPr/>
            <a:r>
              <a:t>4 areas of 2</a:t>
            </a:r>
          </a:p>
          <a:p>
            <a:pPr>
              <a:defRPr sz="3100"/>
            </a:pPr>
            <a:r>
              <a:t>2 shapes/ enclosed areas</a:t>
            </a:r>
          </a:p>
          <a:p>
            <a:pPr/>
            <a:r>
              <a:t>Perimeter of 36</a:t>
            </a:r>
          </a:p>
          <a:p>
            <a:pPr/>
            <a:r>
              <a:t>Area of 57</a:t>
            </a:r>
          </a:p>
          <a:p>
            <a:pPr/>
            <a:r>
              <a:t>No overlapping lines</a:t>
            </a:r>
          </a:p>
        </p:txBody>
      </p:sp>
      <p:sp>
        <p:nvSpPr>
          <p:cNvPr id="405" name="Shape 405"/>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slow" advClick="1" p14:dur="2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4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4" grpId="5"/>
      <p:bldP build="whole" bldLvl="1" animBg="1" rev="0" advAuto="0" spid="402" grpId="4"/>
      <p:bldP build="whole" bldLvl="1" animBg="1" rev="0" advAuto="0" spid="396" grpId="3"/>
      <p:bldP build="whole" bldLvl="1" animBg="1" rev="0" advAuto="0" spid="390" grpId="2"/>
      <p:bldP build="whole" bldLvl="1" animBg="1" rev="0" advAuto="0" spid="384" grpId="1"/>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07" name="pasted-image.png"/>
          <p:cNvPicPr>
            <a:picLocks noChangeAspect="1"/>
          </p:cNvPicPr>
          <p:nvPr/>
        </p:nvPicPr>
        <p:blipFill>
          <a:blip r:embed="rId2">
            <a:extLst/>
          </a:blip>
          <a:stretch>
            <a:fillRect/>
          </a:stretch>
        </p:blipFill>
        <p:spPr>
          <a:xfrm>
            <a:off x="1943100" y="374650"/>
            <a:ext cx="3505200" cy="3467100"/>
          </a:xfrm>
          <a:prstGeom prst="rect">
            <a:avLst/>
          </a:prstGeom>
          <a:ln w="12700">
            <a:miter lim="400000"/>
          </a:ln>
        </p:spPr>
      </p:pic>
      <p:pic>
        <p:nvPicPr>
          <p:cNvPr id="408" name="pasted-image.png"/>
          <p:cNvPicPr>
            <a:picLocks noChangeAspect="1"/>
          </p:cNvPicPr>
          <p:nvPr/>
        </p:nvPicPr>
        <p:blipFill>
          <a:blip r:embed="rId3">
            <a:extLst/>
          </a:blip>
          <a:stretch>
            <a:fillRect/>
          </a:stretch>
        </p:blipFill>
        <p:spPr>
          <a:xfrm>
            <a:off x="7581900" y="285750"/>
            <a:ext cx="3937000" cy="3848100"/>
          </a:xfrm>
          <a:prstGeom prst="rect">
            <a:avLst/>
          </a:prstGeom>
          <a:ln w="12700">
            <a:miter lim="400000"/>
          </a:ln>
        </p:spPr>
      </p:pic>
      <p:sp>
        <p:nvSpPr>
          <p:cNvPr id="409" name="Shape 409"/>
          <p:cNvSpPr/>
          <p:nvPr>
            <p:ph type="title" idx="4294967295"/>
          </p:nvPr>
        </p:nvSpPr>
        <p:spPr>
          <a:xfrm>
            <a:off x="7581900" y="3556000"/>
            <a:ext cx="3937000" cy="2438400"/>
          </a:xfrm>
          <a:prstGeom prst="rect">
            <a:avLst/>
          </a:prstGeom>
        </p:spPr>
        <p:txBody>
          <a:bodyPr/>
          <a:lstStyle>
            <a:lvl1pPr>
              <a:defRPr>
                <a:solidFill>
                  <a:srgbClr val="558AAB"/>
                </a:solidFill>
              </a:defRPr>
            </a:lvl1pPr>
          </a:lstStyle>
          <a:p>
            <a:pPr/>
            <a:r>
              <a:t>2,3,4,5,6</a:t>
            </a:r>
          </a:p>
        </p:txBody>
      </p:sp>
      <p:sp>
        <p:nvSpPr>
          <p:cNvPr id="410" name="Shape 410"/>
          <p:cNvSpPr/>
          <p:nvPr/>
        </p:nvSpPr>
        <p:spPr>
          <a:xfrm>
            <a:off x="1859127" y="4083611"/>
            <a:ext cx="3673146" cy="11799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lnSpc>
                <a:spcPct val="90000"/>
              </a:lnSpc>
              <a:defRPr sz="7200">
                <a:latin typeface="+mn-lt"/>
                <a:ea typeface="+mn-ea"/>
                <a:cs typeface="+mn-cs"/>
                <a:sym typeface="Helvetica Neue Light"/>
              </a:defRPr>
            </a:lvl1pPr>
          </a:lstStyle>
          <a:p>
            <a:pPr/>
            <a:r>
              <a:t>1,2,3,4,5</a:t>
            </a:r>
          </a:p>
        </p:txBody>
      </p:sp>
      <p:grpSp>
        <p:nvGrpSpPr>
          <p:cNvPr id="413" name="Group 413"/>
          <p:cNvGrpSpPr/>
          <p:nvPr/>
        </p:nvGrpSpPr>
        <p:grpSpPr>
          <a:xfrm>
            <a:off x="1581150" y="5657850"/>
            <a:ext cx="2832100" cy="3502341"/>
            <a:chOff x="0" y="0"/>
            <a:chExt cx="2832100" cy="3502340"/>
          </a:xfrm>
        </p:grpSpPr>
        <p:pic>
          <p:nvPicPr>
            <p:cNvPr id="411" name="pasted-image.png"/>
            <p:cNvPicPr>
              <a:picLocks noChangeAspect="1"/>
            </p:cNvPicPr>
            <p:nvPr/>
          </p:nvPicPr>
          <p:blipFill>
            <a:blip r:embed="rId4">
              <a:extLst/>
            </a:blip>
            <a:stretch>
              <a:fillRect/>
            </a:stretch>
          </p:blipFill>
          <p:spPr>
            <a:xfrm>
              <a:off x="0" y="0"/>
              <a:ext cx="2832100" cy="2679700"/>
            </a:xfrm>
            <a:prstGeom prst="rect">
              <a:avLst/>
            </a:prstGeom>
            <a:ln w="12700" cap="flat">
              <a:noFill/>
              <a:miter lim="400000"/>
            </a:ln>
            <a:effectLst/>
          </p:spPr>
        </p:pic>
        <p:sp>
          <p:nvSpPr>
            <p:cNvPr id="412" name="Shape 412"/>
            <p:cNvSpPr/>
            <p:nvPr/>
          </p:nvSpPr>
          <p:spPr>
            <a:xfrm>
              <a:off x="123189" y="2657159"/>
              <a:ext cx="2585721" cy="845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90000"/>
                </a:lnSpc>
                <a:defRPr sz="5000">
                  <a:latin typeface="+mn-lt"/>
                  <a:ea typeface="+mn-ea"/>
                  <a:cs typeface="+mn-cs"/>
                  <a:sym typeface="Helvetica Neue Light"/>
                </a:defRPr>
              </a:lvl1pPr>
            </a:lstStyle>
            <a:p>
              <a:pPr/>
              <a:r>
                <a:t>3,4,5,6,7</a:t>
              </a:r>
            </a:p>
          </p:txBody>
        </p:sp>
      </p:grpSp>
      <p:grpSp>
        <p:nvGrpSpPr>
          <p:cNvPr id="416" name="Group 416"/>
          <p:cNvGrpSpPr/>
          <p:nvPr/>
        </p:nvGrpSpPr>
        <p:grpSpPr>
          <a:xfrm>
            <a:off x="4622800" y="5505450"/>
            <a:ext cx="3124200" cy="3845241"/>
            <a:chOff x="0" y="0"/>
            <a:chExt cx="3124200" cy="3845240"/>
          </a:xfrm>
        </p:grpSpPr>
        <p:pic>
          <p:nvPicPr>
            <p:cNvPr id="414" name="pasted-image.png"/>
            <p:cNvPicPr>
              <a:picLocks noChangeAspect="1"/>
            </p:cNvPicPr>
            <p:nvPr/>
          </p:nvPicPr>
          <p:blipFill>
            <a:blip r:embed="rId5">
              <a:extLst/>
            </a:blip>
            <a:stretch>
              <a:fillRect/>
            </a:stretch>
          </p:blipFill>
          <p:spPr>
            <a:xfrm>
              <a:off x="0" y="0"/>
              <a:ext cx="3124200" cy="2984500"/>
            </a:xfrm>
            <a:prstGeom prst="rect">
              <a:avLst/>
            </a:prstGeom>
            <a:ln w="12700" cap="flat">
              <a:noFill/>
              <a:miter lim="400000"/>
            </a:ln>
            <a:effectLst/>
          </p:spPr>
        </p:pic>
        <p:sp>
          <p:nvSpPr>
            <p:cNvPr id="415" name="Shape 415"/>
            <p:cNvSpPr/>
            <p:nvPr/>
          </p:nvSpPr>
          <p:spPr>
            <a:xfrm>
              <a:off x="269240" y="3000059"/>
              <a:ext cx="2762251" cy="845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90000"/>
                </a:lnSpc>
                <a:defRPr sz="5000">
                  <a:latin typeface="+mn-lt"/>
                  <a:ea typeface="+mn-ea"/>
                  <a:cs typeface="+mn-cs"/>
                  <a:sym typeface="Helvetica Neue Light"/>
                </a:defRPr>
              </a:lvl1pPr>
            </a:lstStyle>
            <a:p>
              <a:pPr/>
              <a:r>
                <a:t>4,5,6,7,8,</a:t>
              </a:r>
            </a:p>
          </p:txBody>
        </p:sp>
      </p:grpSp>
      <p:grpSp>
        <p:nvGrpSpPr>
          <p:cNvPr id="419" name="Group 419"/>
          <p:cNvGrpSpPr/>
          <p:nvPr/>
        </p:nvGrpSpPr>
        <p:grpSpPr>
          <a:xfrm>
            <a:off x="8089900" y="5416550"/>
            <a:ext cx="3251200" cy="4048441"/>
            <a:chOff x="0" y="0"/>
            <a:chExt cx="3251200" cy="4048440"/>
          </a:xfrm>
        </p:grpSpPr>
        <p:pic>
          <p:nvPicPr>
            <p:cNvPr id="417" name="pasted-image.png"/>
            <p:cNvPicPr>
              <a:picLocks noChangeAspect="1"/>
            </p:cNvPicPr>
            <p:nvPr/>
          </p:nvPicPr>
          <p:blipFill>
            <a:blip r:embed="rId6">
              <a:extLst/>
            </a:blip>
            <a:stretch>
              <a:fillRect/>
            </a:stretch>
          </p:blipFill>
          <p:spPr>
            <a:xfrm>
              <a:off x="0" y="0"/>
              <a:ext cx="3251200" cy="3213100"/>
            </a:xfrm>
            <a:prstGeom prst="rect">
              <a:avLst/>
            </a:prstGeom>
            <a:ln w="12700" cap="flat">
              <a:noFill/>
              <a:miter lim="400000"/>
            </a:ln>
            <a:effectLst/>
          </p:spPr>
        </p:pic>
        <p:sp>
          <p:nvSpPr>
            <p:cNvPr id="418" name="Shape 418"/>
            <p:cNvSpPr/>
            <p:nvPr/>
          </p:nvSpPr>
          <p:spPr>
            <a:xfrm>
              <a:off x="332740" y="3203259"/>
              <a:ext cx="2585721" cy="84518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lgn="l">
                <a:lnSpc>
                  <a:spcPct val="90000"/>
                </a:lnSpc>
                <a:defRPr sz="5000">
                  <a:latin typeface="+mn-lt"/>
                  <a:ea typeface="+mn-ea"/>
                  <a:cs typeface="+mn-cs"/>
                  <a:sym typeface="Helvetica Neue Light"/>
                </a:defRPr>
              </a:lvl1pPr>
            </a:lstStyle>
            <a:p>
              <a:pPr/>
              <a:r>
                <a:t>5,6,7,8,9</a:t>
              </a:r>
            </a:p>
          </p:txBody>
        </p:sp>
      </p:grpSp>
      <p:sp>
        <p:nvSpPr>
          <p:cNvPr id="420" name="Shape 420"/>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slow" advClick="1" p14:dur="2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41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9" grpId="3"/>
      <p:bldP build="whole" bldLvl="1" animBg="1" rev="0" advAuto="0" spid="413" grpId="1"/>
      <p:bldP build="whole" bldLvl="1" animBg="1" rev="0" advAuto="0" spid="416" grpId="2"/>
    </p:bldLst>
  </p:timing>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title"/>
          </p:nvPr>
        </p:nvSpPr>
        <p:spPr>
          <a:xfrm>
            <a:off x="939800" y="520700"/>
            <a:ext cx="10922000" cy="5791697"/>
          </a:xfrm>
          <a:prstGeom prst="rect">
            <a:avLst/>
          </a:prstGeom>
        </p:spPr>
        <p:txBody>
          <a:bodyPr/>
          <a:lstStyle/>
          <a:p>
            <a:pPr algn="ctr" defTabSz="549148">
              <a:defRPr sz="6768"/>
            </a:pPr>
            <a:r>
              <a:t>Possible level 3 inquiry:</a:t>
            </a:r>
          </a:p>
          <a:p>
            <a:pPr algn="ctr" defTabSz="549148">
              <a:defRPr sz="6768"/>
            </a:pPr>
            <a:r>
              <a:t>What makes some images elongated </a:t>
            </a:r>
          </a:p>
          <a:p>
            <a:pPr algn="ctr" defTabSz="549148">
              <a:defRPr sz="6768"/>
            </a:pPr>
          </a:p>
          <a:p>
            <a:pPr algn="ctr" defTabSz="549148">
              <a:defRPr sz="6768"/>
            </a:pPr>
          </a:p>
          <a:p>
            <a:pPr algn="ctr" defTabSz="549148">
              <a:defRPr sz="6768"/>
            </a:pPr>
            <a:r>
              <a:t>and others more compact?</a:t>
            </a:r>
          </a:p>
        </p:txBody>
      </p:sp>
      <p:pic>
        <p:nvPicPr>
          <p:cNvPr id="423" name="pasted-image.png"/>
          <p:cNvPicPr>
            <a:picLocks noChangeAspect="1"/>
          </p:cNvPicPr>
          <p:nvPr/>
        </p:nvPicPr>
        <p:blipFill>
          <a:blip r:embed="rId2">
            <a:extLst/>
          </a:blip>
          <a:stretch>
            <a:fillRect/>
          </a:stretch>
        </p:blipFill>
        <p:spPr>
          <a:xfrm>
            <a:off x="5715000" y="3587750"/>
            <a:ext cx="1854200" cy="1765300"/>
          </a:xfrm>
          <a:prstGeom prst="rect">
            <a:avLst/>
          </a:prstGeom>
          <a:ln w="12700">
            <a:miter lim="400000"/>
          </a:ln>
        </p:spPr>
      </p:pic>
      <p:pic>
        <p:nvPicPr>
          <p:cNvPr id="424" name="pasted-image.png"/>
          <p:cNvPicPr>
            <a:picLocks noChangeAspect="1"/>
          </p:cNvPicPr>
          <p:nvPr/>
        </p:nvPicPr>
        <p:blipFill>
          <a:blip r:embed="rId3">
            <a:extLst/>
          </a:blip>
          <a:stretch>
            <a:fillRect/>
          </a:stretch>
        </p:blipFill>
        <p:spPr>
          <a:xfrm>
            <a:off x="5657850" y="6271931"/>
            <a:ext cx="1968500" cy="1803401"/>
          </a:xfrm>
          <a:prstGeom prst="rect">
            <a:avLst/>
          </a:prstGeom>
          <a:ln w="12700">
            <a:miter lim="400000"/>
          </a:ln>
        </p:spPr>
      </p:pic>
      <p:sp>
        <p:nvSpPr>
          <p:cNvPr id="425" name="Shape 425"/>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title"/>
          </p:nvPr>
        </p:nvSpPr>
        <p:spPr>
          <a:xfrm>
            <a:off x="1041400" y="914400"/>
            <a:ext cx="10922000" cy="3238500"/>
          </a:xfrm>
          <a:prstGeom prst="rect">
            <a:avLst/>
          </a:prstGeom>
        </p:spPr>
        <p:txBody>
          <a:bodyPr/>
          <a:lstStyle/>
          <a:p>
            <a:pPr algn="ctr"/>
            <a:r>
              <a:t>Possible level 3 inquiry:</a:t>
            </a:r>
          </a:p>
          <a:p>
            <a:pPr algn="ctr"/>
            <a:r>
              <a:t>How do you </a:t>
            </a:r>
            <a:r>
              <a:rPr b="1">
                <a:latin typeface="Helvetica Neue"/>
                <a:ea typeface="Helvetica Neue"/>
                <a:cs typeface="Helvetica Neue"/>
                <a:sym typeface="Helvetica Neue"/>
              </a:rPr>
              <a:t>flip</a:t>
            </a:r>
            <a:r>
              <a:t> an image?</a:t>
            </a:r>
          </a:p>
          <a:p>
            <a:pPr algn="ctr"/>
            <a:r>
              <a:t>(opposite chirality)</a:t>
            </a:r>
          </a:p>
        </p:txBody>
      </p:sp>
      <p:grpSp>
        <p:nvGrpSpPr>
          <p:cNvPr id="443" name="Group 443"/>
          <p:cNvGrpSpPr/>
          <p:nvPr/>
        </p:nvGrpSpPr>
        <p:grpSpPr>
          <a:xfrm>
            <a:off x="2513526" y="4930519"/>
            <a:ext cx="1461575" cy="1397972"/>
            <a:chOff x="0" y="0"/>
            <a:chExt cx="1461574" cy="1397970"/>
          </a:xfrm>
        </p:grpSpPr>
        <p:sp>
          <p:nvSpPr>
            <p:cNvPr id="428" name="Shape 428"/>
            <p:cNvSpPr/>
            <p:nvPr/>
          </p:nvSpPr>
          <p:spPr>
            <a:xfrm>
              <a:off x="681074" y="359377"/>
              <a:ext cx="78050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432" name="Group 432"/>
            <p:cNvGrpSpPr/>
            <p:nvPr/>
          </p:nvGrpSpPr>
          <p:grpSpPr>
            <a:xfrm>
              <a:off x="89520" y="656116"/>
              <a:ext cx="1020013" cy="741855"/>
              <a:chOff x="0" y="0"/>
              <a:chExt cx="1020012" cy="741853"/>
            </a:xfrm>
          </p:grpSpPr>
          <p:sp>
            <p:nvSpPr>
              <p:cNvPr id="429" name="Shape 429"/>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0" name="Shape 430"/>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1" name="Shape 431"/>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36" name="Group 436"/>
            <p:cNvGrpSpPr/>
            <p:nvPr/>
          </p:nvGrpSpPr>
          <p:grpSpPr>
            <a:xfrm rot="5400000">
              <a:off x="-139080" y="175601"/>
              <a:ext cx="1020013" cy="741855"/>
              <a:chOff x="0" y="0"/>
              <a:chExt cx="1020012" cy="741853"/>
            </a:xfrm>
          </p:grpSpPr>
          <p:sp>
            <p:nvSpPr>
              <p:cNvPr id="433" name="Shape 433"/>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4" name="Shape 434"/>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5" name="Shape 435"/>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40" name="Group 440"/>
            <p:cNvGrpSpPr/>
            <p:nvPr/>
          </p:nvGrpSpPr>
          <p:grpSpPr>
            <a:xfrm>
              <a:off x="370926" y="0"/>
              <a:ext cx="1041329" cy="714203"/>
              <a:chOff x="0" y="0"/>
              <a:chExt cx="1041327" cy="714202"/>
            </a:xfrm>
          </p:grpSpPr>
          <p:sp>
            <p:nvSpPr>
              <p:cNvPr id="437" name="Shape 437"/>
              <p:cNvSpPr/>
              <p:nvPr/>
            </p:nvSpPr>
            <p:spPr>
              <a:xfrm flipH="1">
                <a:off x="-1" y="0"/>
                <a:ext cx="2" cy="7142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8" name="Shape 438"/>
              <p:cNvSpPr/>
              <p:nvPr/>
            </p:nvSpPr>
            <p:spPr>
              <a:xfrm>
                <a:off x="22773" y="25450"/>
                <a:ext cx="28465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39" name="Shape 439"/>
              <p:cNvSpPr/>
              <p:nvPr/>
            </p:nvSpPr>
            <p:spPr>
              <a:xfrm>
                <a:off x="21315" y="693304"/>
                <a:ext cx="10200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41" name="Shape 441"/>
            <p:cNvSpPr/>
            <p:nvPr/>
          </p:nvSpPr>
          <p:spPr>
            <a:xfrm flipV="1">
              <a:off x="1436174" y="346677"/>
              <a:ext cx="1" cy="34890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42" name="Shape 442"/>
            <p:cNvSpPr/>
            <p:nvPr/>
          </p:nvSpPr>
          <p:spPr>
            <a:xfrm flipH="1">
              <a:off x="706583" y="372077"/>
              <a:ext cx="1" cy="99297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59" name="Group 459"/>
          <p:cNvGrpSpPr/>
          <p:nvPr/>
        </p:nvGrpSpPr>
        <p:grpSpPr>
          <a:xfrm>
            <a:off x="2497676" y="4956465"/>
            <a:ext cx="1461576" cy="1397971"/>
            <a:chOff x="0" y="0"/>
            <a:chExt cx="1461574" cy="1397970"/>
          </a:xfrm>
        </p:grpSpPr>
        <p:sp>
          <p:nvSpPr>
            <p:cNvPr id="444" name="Shape 444"/>
            <p:cNvSpPr/>
            <p:nvPr/>
          </p:nvSpPr>
          <p:spPr>
            <a:xfrm>
              <a:off x="681074" y="359377"/>
              <a:ext cx="78050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448" name="Group 448"/>
            <p:cNvGrpSpPr/>
            <p:nvPr/>
          </p:nvGrpSpPr>
          <p:grpSpPr>
            <a:xfrm>
              <a:off x="89520" y="656116"/>
              <a:ext cx="1020013" cy="741855"/>
              <a:chOff x="0" y="0"/>
              <a:chExt cx="1020012" cy="741853"/>
            </a:xfrm>
          </p:grpSpPr>
          <p:sp>
            <p:nvSpPr>
              <p:cNvPr id="445" name="Shape 445"/>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46" name="Shape 446"/>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47" name="Shape 447"/>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52" name="Group 452"/>
            <p:cNvGrpSpPr/>
            <p:nvPr/>
          </p:nvGrpSpPr>
          <p:grpSpPr>
            <a:xfrm rot="5400000">
              <a:off x="-139080" y="175601"/>
              <a:ext cx="1020013" cy="741855"/>
              <a:chOff x="0" y="0"/>
              <a:chExt cx="1020012" cy="741853"/>
            </a:xfrm>
          </p:grpSpPr>
          <p:sp>
            <p:nvSpPr>
              <p:cNvPr id="449" name="Shape 449"/>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50" name="Shape 450"/>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51" name="Shape 451"/>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56" name="Group 456"/>
            <p:cNvGrpSpPr/>
            <p:nvPr/>
          </p:nvGrpSpPr>
          <p:grpSpPr>
            <a:xfrm>
              <a:off x="370926" y="0"/>
              <a:ext cx="1041329" cy="714203"/>
              <a:chOff x="0" y="0"/>
              <a:chExt cx="1041327" cy="714202"/>
            </a:xfrm>
          </p:grpSpPr>
          <p:sp>
            <p:nvSpPr>
              <p:cNvPr id="453" name="Shape 453"/>
              <p:cNvSpPr/>
              <p:nvPr/>
            </p:nvSpPr>
            <p:spPr>
              <a:xfrm flipH="1">
                <a:off x="-1" y="0"/>
                <a:ext cx="2" cy="7142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54" name="Shape 454"/>
              <p:cNvSpPr/>
              <p:nvPr/>
            </p:nvSpPr>
            <p:spPr>
              <a:xfrm>
                <a:off x="22773" y="25450"/>
                <a:ext cx="28465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55" name="Shape 455"/>
              <p:cNvSpPr/>
              <p:nvPr/>
            </p:nvSpPr>
            <p:spPr>
              <a:xfrm>
                <a:off x="21315" y="693304"/>
                <a:ext cx="10200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57" name="Shape 457"/>
            <p:cNvSpPr/>
            <p:nvPr/>
          </p:nvSpPr>
          <p:spPr>
            <a:xfrm flipV="1">
              <a:off x="1436174" y="346677"/>
              <a:ext cx="1" cy="34890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58" name="Shape 458"/>
            <p:cNvSpPr/>
            <p:nvPr/>
          </p:nvSpPr>
          <p:spPr>
            <a:xfrm flipH="1">
              <a:off x="706583" y="372077"/>
              <a:ext cx="1" cy="99297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60" name="Shape 460"/>
          <p:cNvSpPr/>
          <p:nvPr/>
        </p:nvSpPr>
        <p:spPr>
          <a:xfrm>
            <a:off x="10381337" y="5591837"/>
            <a:ext cx="1" cy="331628"/>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1" name="Shape 461"/>
          <p:cNvSpPr/>
          <p:nvPr/>
        </p:nvSpPr>
        <p:spPr>
          <a:xfrm>
            <a:off x="9398167" y="5616463"/>
            <a:ext cx="1020013"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2" name="Shape 462"/>
          <p:cNvSpPr/>
          <p:nvPr/>
        </p:nvSpPr>
        <p:spPr>
          <a:xfrm flipV="1">
            <a:off x="9400816" y="5605222"/>
            <a:ext cx="1" cy="741855"/>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3" name="Shape 463"/>
          <p:cNvSpPr/>
          <p:nvPr/>
        </p:nvSpPr>
        <p:spPr>
          <a:xfrm>
            <a:off x="9398167" y="6299105"/>
            <a:ext cx="335177"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4" name="Shape 464"/>
          <p:cNvSpPr/>
          <p:nvPr/>
        </p:nvSpPr>
        <p:spPr>
          <a:xfrm flipV="1">
            <a:off x="9692916" y="5264705"/>
            <a:ext cx="1" cy="1082372"/>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5" name="Shape 465"/>
          <p:cNvSpPr/>
          <p:nvPr/>
        </p:nvSpPr>
        <p:spPr>
          <a:xfrm>
            <a:off x="9043828" y="5302430"/>
            <a:ext cx="663152"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6" name="Shape 466"/>
          <p:cNvSpPr/>
          <p:nvPr/>
        </p:nvSpPr>
        <p:spPr>
          <a:xfrm>
            <a:off x="9025498" y="5277030"/>
            <a:ext cx="1" cy="331628"/>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7" name="Shape 467"/>
          <p:cNvSpPr/>
          <p:nvPr/>
        </p:nvSpPr>
        <p:spPr>
          <a:xfrm>
            <a:off x="9018452" y="5616463"/>
            <a:ext cx="1020013"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8" name="Shape 468"/>
          <p:cNvSpPr/>
          <p:nvPr/>
        </p:nvSpPr>
        <p:spPr>
          <a:xfrm flipV="1">
            <a:off x="10045817" y="4957923"/>
            <a:ext cx="1" cy="649877"/>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69" name="Shape 469"/>
          <p:cNvSpPr/>
          <p:nvPr/>
        </p:nvSpPr>
        <p:spPr>
          <a:xfrm flipV="1">
            <a:off x="9694254" y="4911934"/>
            <a:ext cx="1" cy="741855"/>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70" name="Shape 470"/>
          <p:cNvSpPr/>
          <p:nvPr/>
        </p:nvSpPr>
        <p:spPr>
          <a:xfrm>
            <a:off x="9740586" y="4961539"/>
            <a:ext cx="335176"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471" name="Shape 471"/>
          <p:cNvSpPr/>
          <p:nvPr/>
        </p:nvSpPr>
        <p:spPr>
          <a:xfrm>
            <a:off x="9654816" y="5929541"/>
            <a:ext cx="741855"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487" name="Group 487"/>
          <p:cNvGrpSpPr/>
          <p:nvPr/>
        </p:nvGrpSpPr>
        <p:grpSpPr>
          <a:xfrm>
            <a:off x="2513526" y="4917478"/>
            <a:ext cx="1461575" cy="1397971"/>
            <a:chOff x="0" y="0"/>
            <a:chExt cx="1461574" cy="1397970"/>
          </a:xfrm>
        </p:grpSpPr>
        <p:sp>
          <p:nvSpPr>
            <p:cNvPr id="472" name="Shape 472"/>
            <p:cNvSpPr/>
            <p:nvPr/>
          </p:nvSpPr>
          <p:spPr>
            <a:xfrm>
              <a:off x="681074" y="359377"/>
              <a:ext cx="78050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476" name="Group 476"/>
            <p:cNvGrpSpPr/>
            <p:nvPr/>
          </p:nvGrpSpPr>
          <p:grpSpPr>
            <a:xfrm>
              <a:off x="89520" y="656116"/>
              <a:ext cx="1020013" cy="741855"/>
              <a:chOff x="0" y="0"/>
              <a:chExt cx="1020012" cy="741853"/>
            </a:xfrm>
          </p:grpSpPr>
          <p:sp>
            <p:nvSpPr>
              <p:cNvPr id="473" name="Shape 473"/>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74" name="Shape 474"/>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75" name="Shape 475"/>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80" name="Group 480"/>
            <p:cNvGrpSpPr/>
            <p:nvPr/>
          </p:nvGrpSpPr>
          <p:grpSpPr>
            <a:xfrm rot="5400000">
              <a:off x="-139080" y="175601"/>
              <a:ext cx="1020013" cy="741855"/>
              <a:chOff x="0" y="0"/>
              <a:chExt cx="1020012" cy="741853"/>
            </a:xfrm>
          </p:grpSpPr>
          <p:sp>
            <p:nvSpPr>
              <p:cNvPr id="477" name="Shape 477"/>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78" name="Shape 478"/>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79" name="Shape 479"/>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484" name="Group 484"/>
            <p:cNvGrpSpPr/>
            <p:nvPr/>
          </p:nvGrpSpPr>
          <p:grpSpPr>
            <a:xfrm>
              <a:off x="370926" y="0"/>
              <a:ext cx="1041329" cy="714203"/>
              <a:chOff x="0" y="0"/>
              <a:chExt cx="1041327" cy="714202"/>
            </a:xfrm>
          </p:grpSpPr>
          <p:sp>
            <p:nvSpPr>
              <p:cNvPr id="481" name="Shape 481"/>
              <p:cNvSpPr/>
              <p:nvPr/>
            </p:nvSpPr>
            <p:spPr>
              <a:xfrm flipH="1">
                <a:off x="-1" y="0"/>
                <a:ext cx="2" cy="7142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82" name="Shape 482"/>
              <p:cNvSpPr/>
              <p:nvPr/>
            </p:nvSpPr>
            <p:spPr>
              <a:xfrm>
                <a:off x="22773" y="25450"/>
                <a:ext cx="28465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83" name="Shape 483"/>
              <p:cNvSpPr/>
              <p:nvPr/>
            </p:nvSpPr>
            <p:spPr>
              <a:xfrm>
                <a:off x="21315" y="693304"/>
                <a:ext cx="10200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85" name="Shape 485"/>
            <p:cNvSpPr/>
            <p:nvPr/>
          </p:nvSpPr>
          <p:spPr>
            <a:xfrm flipV="1">
              <a:off x="1436174" y="346677"/>
              <a:ext cx="1" cy="348904"/>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486" name="Shape 486"/>
            <p:cNvSpPr/>
            <p:nvPr/>
          </p:nvSpPr>
          <p:spPr>
            <a:xfrm flipH="1">
              <a:off x="706583" y="372077"/>
              <a:ext cx="1" cy="992979"/>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488" name="Shape 488"/>
          <p:cNvSpPr/>
          <p:nvPr/>
        </p:nvSpPr>
        <p:spPr>
          <a:xfrm>
            <a:off x="2117344" y="6900143"/>
            <a:ext cx="1886713" cy="10073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1, 2, 3</a:t>
            </a:r>
          </a:p>
        </p:txBody>
      </p:sp>
      <p:sp>
        <p:nvSpPr>
          <p:cNvPr id="489" name="Shape 489"/>
          <p:cNvSpPr/>
          <p:nvPr/>
        </p:nvSpPr>
        <p:spPr>
          <a:xfrm>
            <a:off x="9452505" y="6900143"/>
            <a:ext cx="480823" cy="10073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000"/>
            </a:lvl1pPr>
          </a:lstStyle>
          <a:p>
            <a:pPr/>
            <a:r>
              <a:t>?</a:t>
            </a:r>
          </a:p>
        </p:txBody>
      </p:sp>
      <p:sp>
        <p:nvSpPr>
          <p:cNvPr id="490" name="Shape 490"/>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362303 -0.004018" origin="layout" pathEditMode="relative">
                                      <p:cBhvr>
                                        <p:cTn id="6" dur="1000" fill="hold"/>
                                        <p:tgtEl>
                                          <p:spTgt spid="45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emph" nodeType="clickEffect" presetSubtype="0" presetID="8" grpId="2" accel="50000" decel="50000" fill="hold">
                                  <p:stCondLst>
                                    <p:cond delay="0"/>
                                  </p:stCondLst>
                                  <p:childTnLst>
                                    <p:animRot by="5400000">
                                      <p:cBhvr>
                                        <p:cTn id="10" dur="1000" fill="hold"/>
                                        <p:tgtEl>
                                          <p:spTgt spid="459"/>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Class="emph" nodeType="clickEffect" presetSubtype="0" presetID="8" grpId="3" accel="50000" decel="50000" fill="hold">
                                  <p:stCondLst>
                                    <p:cond delay="0"/>
                                  </p:stCondLst>
                                  <p:childTnLst>
                                    <p:animRot by="5400000">
                                      <p:cBhvr>
                                        <p:cTn id="14" dur="1000" fill="hold"/>
                                        <p:tgtEl>
                                          <p:spTgt spid="459"/>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59" grpId="3"/>
      <p:bldP build="whole" bldLvl="1" animBg="1" rev="0" advAuto="0" spid="459" grpId="2"/>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2" name="Shape 492"/>
          <p:cNvSpPr/>
          <p:nvPr>
            <p:ph type="title"/>
          </p:nvPr>
        </p:nvSpPr>
        <p:spPr>
          <a:xfrm>
            <a:off x="952500" y="1739900"/>
            <a:ext cx="10922000" cy="4762997"/>
          </a:xfrm>
          <a:prstGeom prst="rect">
            <a:avLst/>
          </a:prstGeom>
        </p:spPr>
        <p:txBody>
          <a:bodyPr/>
          <a:lstStyle/>
          <a:p>
            <a:pPr algn="ctr" defTabSz="531622">
              <a:defRPr sz="6552"/>
            </a:pPr>
            <a:r>
              <a:t>Level 3 inquiry:</a:t>
            </a:r>
          </a:p>
          <a:p>
            <a:pPr algn="ctr" defTabSz="531622">
              <a:defRPr sz="6552"/>
            </a:pPr>
            <a:r>
              <a:t>What other sequences will generate a shape </a:t>
            </a:r>
            <a:r>
              <a:rPr b="1">
                <a:latin typeface="Helvetica Neue"/>
                <a:ea typeface="Helvetica Neue"/>
                <a:cs typeface="Helvetica Neue"/>
                <a:sym typeface="Helvetica Neue"/>
              </a:rPr>
              <a:t>congruent</a:t>
            </a:r>
            <a:r>
              <a:t> to a given sequence?</a:t>
            </a:r>
          </a:p>
          <a:p>
            <a:pPr algn="ctr" defTabSz="531622">
              <a:defRPr sz="6552"/>
            </a:pPr>
            <a:r>
              <a:t>(such as 1, 2, 3, 4, 5)</a:t>
            </a:r>
          </a:p>
        </p:txBody>
      </p:sp>
      <p:sp>
        <p:nvSpPr>
          <p:cNvPr id="493" name="Shape 493"/>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5" name="Shape 495"/>
          <p:cNvSpPr/>
          <p:nvPr>
            <p:ph type="title"/>
          </p:nvPr>
        </p:nvSpPr>
        <p:spPr>
          <a:xfrm>
            <a:off x="952500" y="774700"/>
            <a:ext cx="10922000" cy="4762997"/>
          </a:xfrm>
          <a:prstGeom prst="rect">
            <a:avLst/>
          </a:prstGeom>
        </p:spPr>
        <p:txBody>
          <a:bodyPr/>
          <a:lstStyle/>
          <a:p>
            <a:pPr algn="ctr"/>
            <a:r>
              <a:t>Possible level 3 inquiry:</a:t>
            </a:r>
          </a:p>
          <a:p>
            <a:pPr algn="ctr"/>
            <a:r>
              <a:t>How was this 5 number sequence changed?  </a:t>
            </a:r>
          </a:p>
        </p:txBody>
      </p:sp>
      <p:pic>
        <p:nvPicPr>
          <p:cNvPr id="496" name="pasted-image.png"/>
          <p:cNvPicPr>
            <a:picLocks noChangeAspect="1"/>
          </p:cNvPicPr>
          <p:nvPr/>
        </p:nvPicPr>
        <p:blipFill>
          <a:blip r:embed="rId2">
            <a:extLst/>
          </a:blip>
          <a:stretch>
            <a:fillRect/>
          </a:stretch>
        </p:blipFill>
        <p:spPr>
          <a:xfrm>
            <a:off x="7048500" y="5740648"/>
            <a:ext cx="1778000" cy="1638301"/>
          </a:xfrm>
          <a:prstGeom prst="rect">
            <a:avLst/>
          </a:prstGeom>
          <a:ln w="12700">
            <a:miter lim="400000"/>
          </a:ln>
        </p:spPr>
      </p:pic>
      <p:pic>
        <p:nvPicPr>
          <p:cNvPr id="497" name="pasted-image.png"/>
          <p:cNvPicPr>
            <a:picLocks noChangeAspect="1"/>
          </p:cNvPicPr>
          <p:nvPr/>
        </p:nvPicPr>
        <p:blipFill>
          <a:blip r:embed="rId3">
            <a:extLst/>
          </a:blip>
          <a:stretch>
            <a:fillRect/>
          </a:stretch>
        </p:blipFill>
        <p:spPr>
          <a:xfrm>
            <a:off x="3803650" y="5251698"/>
            <a:ext cx="2603500" cy="2616201"/>
          </a:xfrm>
          <a:prstGeom prst="rect">
            <a:avLst/>
          </a:prstGeom>
          <a:ln w="12700">
            <a:miter lim="400000"/>
          </a:ln>
        </p:spPr>
      </p:pic>
      <p:sp>
        <p:nvSpPr>
          <p:cNvPr id="498" name="Shape 498"/>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0" name="Shape 500"/>
          <p:cNvSpPr/>
          <p:nvPr>
            <p:ph type="title"/>
          </p:nvPr>
        </p:nvSpPr>
        <p:spPr>
          <a:xfrm>
            <a:off x="897789" y="174856"/>
            <a:ext cx="10922001" cy="4762997"/>
          </a:xfrm>
          <a:prstGeom prst="rect">
            <a:avLst/>
          </a:prstGeom>
        </p:spPr>
        <p:txBody>
          <a:bodyPr/>
          <a:lstStyle/>
          <a:p>
            <a:pPr algn="ctr"/>
            <a:r>
              <a:t>Level 3 inquiry:</a:t>
            </a:r>
          </a:p>
          <a:p>
            <a:pPr algn="ctr"/>
            <a:r>
              <a:t>How do you make </a:t>
            </a:r>
          </a:p>
          <a:p>
            <a:pPr algn="ctr"/>
            <a:r>
              <a:t>asymmetrical images?</a:t>
            </a:r>
          </a:p>
        </p:txBody>
      </p:sp>
      <p:pic>
        <p:nvPicPr>
          <p:cNvPr id="501" name="pasted-image.png"/>
          <p:cNvPicPr>
            <a:picLocks noChangeAspect="1"/>
          </p:cNvPicPr>
          <p:nvPr/>
        </p:nvPicPr>
        <p:blipFill>
          <a:blip r:embed="rId2">
            <a:extLst/>
          </a:blip>
          <a:stretch>
            <a:fillRect/>
          </a:stretch>
        </p:blipFill>
        <p:spPr>
          <a:xfrm>
            <a:off x="2530048" y="5168955"/>
            <a:ext cx="3390032" cy="2802426"/>
          </a:xfrm>
          <a:prstGeom prst="rect">
            <a:avLst/>
          </a:prstGeom>
          <a:ln w="12700">
            <a:miter lim="400000"/>
          </a:ln>
        </p:spPr>
      </p:pic>
      <p:sp>
        <p:nvSpPr>
          <p:cNvPr id="502" name="Shape 502"/>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pic>
        <p:nvPicPr>
          <p:cNvPr id="503" name="pasted-image.png"/>
          <p:cNvPicPr>
            <a:picLocks noChangeAspect="1"/>
          </p:cNvPicPr>
          <p:nvPr/>
        </p:nvPicPr>
        <p:blipFill>
          <a:blip r:embed="rId3">
            <a:extLst/>
          </a:blip>
          <a:stretch>
            <a:fillRect/>
          </a:stretch>
        </p:blipFill>
        <p:spPr>
          <a:xfrm>
            <a:off x="6866422" y="4364661"/>
            <a:ext cx="4676738" cy="4411014"/>
          </a:xfrm>
          <a:prstGeom prst="rect">
            <a:avLst/>
          </a:prstGeom>
          <a:ln w="12700">
            <a:miter lim="400000"/>
          </a:ln>
        </p:spPr>
      </p:pic>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5" name="Shape 505"/>
          <p:cNvSpPr/>
          <p:nvPr>
            <p:ph type="title"/>
          </p:nvPr>
        </p:nvSpPr>
        <p:spPr>
          <a:xfrm>
            <a:off x="1041400" y="698500"/>
            <a:ext cx="10922000" cy="7886700"/>
          </a:xfrm>
          <a:prstGeom prst="rect">
            <a:avLst/>
          </a:prstGeom>
        </p:spPr>
        <p:txBody>
          <a:bodyPr/>
          <a:lstStyle/>
          <a:p>
            <a:pPr defTabSz="443991">
              <a:defRPr sz="5472"/>
            </a:pPr>
            <a:r>
              <a:t>Can these patterns be explored in 3-dimensions? Example: 5, 2, 3</a:t>
            </a:r>
          </a:p>
          <a:p>
            <a:pPr defTabSz="443991">
              <a:defRPr sz="5472"/>
            </a:pPr>
          </a:p>
          <a:p>
            <a:pPr defTabSz="443991">
              <a:defRPr sz="5472"/>
            </a:pPr>
            <a:r>
              <a:t>+5 (x axis)</a:t>
            </a:r>
          </a:p>
          <a:p>
            <a:pPr defTabSz="443991">
              <a:defRPr sz="5472"/>
            </a:pPr>
            <a:r>
              <a:t>+2 (y axis)</a:t>
            </a:r>
          </a:p>
          <a:p>
            <a:pPr defTabSz="443991">
              <a:defRPr sz="5472"/>
            </a:pPr>
            <a:r>
              <a:t>+3 (z axis)</a:t>
            </a:r>
          </a:p>
          <a:p>
            <a:pPr defTabSz="443991">
              <a:defRPr sz="5472"/>
            </a:pPr>
            <a:r>
              <a:t>–5 (x axis)</a:t>
            </a:r>
          </a:p>
          <a:p>
            <a:pPr defTabSz="443991">
              <a:defRPr sz="5472"/>
            </a:pPr>
            <a:r>
              <a:t>–2 (y axis)</a:t>
            </a:r>
          </a:p>
          <a:p>
            <a:pPr defTabSz="443991">
              <a:defRPr sz="5472"/>
            </a:pPr>
            <a:r>
              <a:t>–3 (z axis)</a:t>
            </a:r>
          </a:p>
        </p:txBody>
      </p:sp>
      <p:pic>
        <p:nvPicPr>
          <p:cNvPr id="506" name="IMG_6242.jpeg"/>
          <p:cNvPicPr>
            <a:picLocks noChangeAspect="1"/>
          </p:cNvPicPr>
          <p:nvPr/>
        </p:nvPicPr>
        <p:blipFill>
          <a:blip r:embed="rId2">
            <a:extLst/>
          </a:blip>
          <a:srcRect l="10929" t="0" r="10929" b="6704"/>
          <a:stretch>
            <a:fillRect/>
          </a:stretch>
        </p:blipFill>
        <p:spPr>
          <a:xfrm>
            <a:off x="4590288" y="2435820"/>
            <a:ext cx="7125604" cy="6380648"/>
          </a:xfrm>
          <a:prstGeom prst="rect">
            <a:avLst/>
          </a:prstGeom>
          <a:ln w="12700">
            <a:miter lim="400000"/>
          </a:ln>
        </p:spPr>
      </p:pic>
      <p:grpSp>
        <p:nvGrpSpPr>
          <p:cNvPr id="509" name="Group 509"/>
          <p:cNvGrpSpPr/>
          <p:nvPr/>
        </p:nvGrpSpPr>
        <p:grpSpPr>
          <a:xfrm>
            <a:off x="5967420" y="8329438"/>
            <a:ext cx="4801741" cy="663924"/>
            <a:chOff x="0" y="0"/>
            <a:chExt cx="4801740" cy="663923"/>
          </a:xfrm>
        </p:grpSpPr>
        <p:sp>
          <p:nvSpPr>
            <p:cNvPr id="507" name="Shape 507"/>
            <p:cNvSpPr/>
            <p:nvPr/>
          </p:nvSpPr>
          <p:spPr>
            <a:xfrm>
              <a:off x="2233275" y="0"/>
              <a:ext cx="333734" cy="66392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rgbClr val="000000"/>
                  </a:solidFill>
                </a:defRPr>
              </a:lvl1pPr>
            </a:lstStyle>
            <a:p>
              <a:pPr/>
              <a:r>
                <a:t>x</a:t>
              </a:r>
            </a:p>
          </p:txBody>
        </p:sp>
        <p:sp>
          <p:nvSpPr>
            <p:cNvPr id="508" name="Shape 508"/>
            <p:cNvSpPr/>
            <p:nvPr/>
          </p:nvSpPr>
          <p:spPr>
            <a:xfrm>
              <a:off x="-1" y="52028"/>
              <a:ext cx="4801742" cy="269254"/>
            </a:xfrm>
            <a:prstGeom prst="line">
              <a:avLst/>
            </a:pr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512" name="Group 512"/>
          <p:cNvGrpSpPr/>
          <p:nvPr/>
        </p:nvGrpSpPr>
        <p:grpSpPr>
          <a:xfrm>
            <a:off x="10547023" y="5898066"/>
            <a:ext cx="532463" cy="1252586"/>
            <a:chOff x="0" y="0"/>
            <a:chExt cx="532461" cy="1252584"/>
          </a:xfrm>
        </p:grpSpPr>
        <p:sp>
          <p:nvSpPr>
            <p:cNvPr id="510" name="Shape 510"/>
            <p:cNvSpPr/>
            <p:nvPr/>
          </p:nvSpPr>
          <p:spPr>
            <a:xfrm>
              <a:off x="215164" y="305037"/>
              <a:ext cx="317298"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00000"/>
                  </a:solidFill>
                </a:defRPr>
              </a:lvl1pPr>
            </a:lstStyle>
            <a:p>
              <a:pPr/>
              <a:r>
                <a:t>y</a:t>
              </a:r>
            </a:p>
          </p:txBody>
        </p:sp>
        <p:sp>
          <p:nvSpPr>
            <p:cNvPr id="511" name="Shape 511"/>
            <p:cNvSpPr/>
            <p:nvPr/>
          </p:nvSpPr>
          <p:spPr>
            <a:xfrm flipH="1" flipV="1">
              <a:off x="-1" y="-1"/>
              <a:ext cx="256182" cy="1252586"/>
            </a:xfrm>
            <a:prstGeom prst="line">
              <a:avLst/>
            </a:pr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515" name="Group 515"/>
          <p:cNvGrpSpPr/>
          <p:nvPr/>
        </p:nvGrpSpPr>
        <p:grpSpPr>
          <a:xfrm>
            <a:off x="10546603" y="4738996"/>
            <a:ext cx="516068" cy="1159965"/>
            <a:chOff x="0" y="0"/>
            <a:chExt cx="516066" cy="1159963"/>
          </a:xfrm>
        </p:grpSpPr>
        <p:sp>
          <p:nvSpPr>
            <p:cNvPr id="513" name="Shape 513"/>
            <p:cNvSpPr/>
            <p:nvPr/>
          </p:nvSpPr>
          <p:spPr>
            <a:xfrm>
              <a:off x="206999" y="260159"/>
              <a:ext cx="309068"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000000"/>
                  </a:solidFill>
                </a:defRPr>
              </a:lvl1pPr>
            </a:lstStyle>
            <a:p>
              <a:pPr/>
              <a:r>
                <a:t>z</a:t>
              </a:r>
            </a:p>
          </p:txBody>
        </p:sp>
        <p:sp>
          <p:nvSpPr>
            <p:cNvPr id="514" name="Shape 514"/>
            <p:cNvSpPr/>
            <p:nvPr/>
          </p:nvSpPr>
          <p:spPr>
            <a:xfrm flipV="1">
              <a:off x="0" y="0"/>
              <a:ext cx="382491" cy="1159964"/>
            </a:xfrm>
            <a:prstGeom prst="line">
              <a:avLst/>
            </a:pr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516" name="Shape 516"/>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5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15" grpId="4"/>
      <p:bldP build="whole" bldLvl="1" animBg="1" rev="0" advAuto="0" spid="512" grpId="3"/>
      <p:bldP build="whole" bldLvl="1" animBg="1" rev="0" advAuto="0" spid="506" grpId="1"/>
      <p:bldP build="whole" bldLvl="1" animBg="1" rev="0" advAuto="0" spid="509" grpId="2"/>
    </p:bldLst>
  </p:timing>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8" name="Shape 518"/>
          <p:cNvSpPr/>
          <p:nvPr>
            <p:ph type="title"/>
          </p:nvPr>
        </p:nvSpPr>
        <p:spPr>
          <a:xfrm>
            <a:off x="952500" y="850900"/>
            <a:ext cx="10922000" cy="3073400"/>
          </a:xfrm>
          <a:prstGeom prst="rect">
            <a:avLst/>
          </a:prstGeom>
        </p:spPr>
        <p:txBody>
          <a:bodyPr/>
          <a:lstStyle/>
          <a:p>
            <a:pPr algn="ctr" defTabSz="560831">
              <a:defRPr sz="6911"/>
            </a:pPr>
            <a:r>
              <a:t>Level 3 inquiry:</a:t>
            </a:r>
          </a:p>
          <a:p>
            <a:pPr algn="ctr" defTabSz="560831">
              <a:defRPr sz="6911"/>
            </a:pPr>
            <a:r>
              <a:t>Can you design and build a 3-D pattern? </a:t>
            </a:r>
          </a:p>
        </p:txBody>
      </p:sp>
      <p:pic>
        <p:nvPicPr>
          <p:cNvPr id="519" name="IMG_6242.JPG"/>
          <p:cNvPicPr>
            <a:picLocks noChangeAspect="1"/>
          </p:cNvPicPr>
          <p:nvPr/>
        </p:nvPicPr>
        <p:blipFill>
          <a:blip r:embed="rId2">
            <a:extLst/>
          </a:blip>
          <a:srcRect l="10929" t="0" r="10929" b="6704"/>
          <a:stretch>
            <a:fillRect/>
          </a:stretch>
        </p:blipFill>
        <p:spPr>
          <a:xfrm>
            <a:off x="3921786" y="4063226"/>
            <a:ext cx="5688424" cy="5093720"/>
          </a:xfrm>
          <a:prstGeom prst="rect">
            <a:avLst/>
          </a:prstGeom>
          <a:ln w="12700">
            <a:miter lim="400000"/>
          </a:ln>
        </p:spPr>
      </p:pic>
      <p:sp>
        <p:nvSpPr>
          <p:cNvPr id="520" name="Shape 520"/>
          <p:cNvSpPr/>
          <p:nvPr/>
        </p:nvSpPr>
        <p:spPr>
          <a:xfrm>
            <a:off x="6804001" y="8768146"/>
            <a:ext cx="454144" cy="53001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defRPr>
            </a:lvl1pPr>
          </a:lstStyle>
          <a:p>
            <a:pPr/>
            <a:r>
              <a:t>5</a:t>
            </a:r>
          </a:p>
        </p:txBody>
      </p:sp>
      <p:sp>
        <p:nvSpPr>
          <p:cNvPr id="521" name="Shape 521"/>
          <p:cNvSpPr/>
          <p:nvPr/>
        </p:nvSpPr>
        <p:spPr>
          <a:xfrm>
            <a:off x="5021161" y="8809681"/>
            <a:ext cx="3833267" cy="214948"/>
          </a:xfrm>
          <a:prstGeom prst="line">
            <a:avLst/>
          </a:prstGeom>
          <a:ln w="50800">
            <a:solidFill>
              <a:srgbClr val="000000"/>
            </a:solidFill>
            <a:miter lim="400000"/>
            <a:tailEnd type="triangle"/>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522" name="Shape 522"/>
          <p:cNvSpPr/>
          <p:nvPr/>
        </p:nvSpPr>
        <p:spPr>
          <a:xfrm>
            <a:off x="8883929" y="7018318"/>
            <a:ext cx="305016" cy="6225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defRPr>
            </a:lvl1pPr>
          </a:lstStyle>
          <a:p>
            <a:pPr/>
            <a:r>
              <a:t>2</a:t>
            </a:r>
          </a:p>
        </p:txBody>
      </p:sp>
      <p:sp>
        <p:nvSpPr>
          <p:cNvPr id="523" name="Shape 523"/>
          <p:cNvSpPr/>
          <p:nvPr/>
        </p:nvSpPr>
        <p:spPr>
          <a:xfrm flipH="1" flipV="1">
            <a:off x="8677093" y="6725087"/>
            <a:ext cx="246266" cy="1204102"/>
          </a:xfrm>
          <a:prstGeom prst="line">
            <a:avLst/>
          </a:prstGeom>
          <a:ln w="50800">
            <a:solidFill>
              <a:srgbClr val="000000"/>
            </a:solidFill>
            <a:miter lim="400000"/>
            <a:tailEnd type="triangle"/>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524" name="Shape 524"/>
          <p:cNvSpPr/>
          <p:nvPr/>
        </p:nvSpPr>
        <p:spPr>
          <a:xfrm>
            <a:off x="8822435" y="6002443"/>
            <a:ext cx="553429" cy="82654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a:solidFill>
                  <a:srgbClr val="000000"/>
                </a:solidFill>
              </a:defRPr>
            </a:lvl1pPr>
          </a:lstStyle>
          <a:p>
            <a:pPr/>
            <a:r>
              <a:t>3</a:t>
            </a:r>
          </a:p>
        </p:txBody>
      </p:sp>
      <p:sp>
        <p:nvSpPr>
          <p:cNvPr id="525" name="Shape 525"/>
          <p:cNvSpPr/>
          <p:nvPr/>
        </p:nvSpPr>
        <p:spPr>
          <a:xfrm flipV="1">
            <a:off x="8676758" y="5707624"/>
            <a:ext cx="433449" cy="1314499"/>
          </a:xfrm>
          <a:prstGeom prst="line">
            <a:avLst/>
          </a:prstGeom>
          <a:ln w="50800">
            <a:solidFill>
              <a:srgbClr val="000000"/>
            </a:solidFill>
            <a:miter lim="400000"/>
            <a:tailEnd type="triangle"/>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526" name="Shape 526"/>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p:nvPr>
        </p:nvSpPr>
        <p:spPr>
          <a:prstGeom prst="rect">
            <a:avLst/>
          </a:prstGeom>
        </p:spPr>
        <p:txBody>
          <a:bodyPr/>
          <a:lstStyle/>
          <a:p>
            <a:pPr/>
            <a:r>
              <a:t>Experiencing “recursion”</a:t>
            </a:r>
          </a:p>
        </p:txBody>
      </p:sp>
      <p:sp>
        <p:nvSpPr>
          <p:cNvPr id="182" name="Shape 182"/>
          <p:cNvSpPr/>
          <p:nvPr>
            <p:ph type="body" sz="half" idx="1"/>
          </p:nvPr>
        </p:nvSpPr>
        <p:spPr>
          <a:xfrm>
            <a:off x="1041400" y="2908300"/>
            <a:ext cx="5698977" cy="5715000"/>
          </a:xfrm>
          <a:prstGeom prst="rect">
            <a:avLst/>
          </a:prstGeom>
        </p:spPr>
        <p:txBody>
          <a:bodyPr/>
          <a:lstStyle/>
          <a:p>
            <a:pPr marL="0" indent="0">
              <a:buSzTx/>
              <a:buNone/>
            </a:pPr>
            <a:r>
              <a:t>1) Stand &amp; clear area</a:t>
            </a:r>
          </a:p>
          <a:p>
            <a:pPr marL="0" indent="0">
              <a:buSzTx/>
              <a:buNone/>
            </a:pPr>
            <a:r>
              <a:t>2) Face front of room</a:t>
            </a:r>
          </a:p>
          <a:p>
            <a:pPr marL="0" indent="0">
              <a:buSzTx/>
              <a:buNone/>
            </a:pPr>
            <a:r>
              <a:t>3) Go forward 1 step</a:t>
            </a:r>
          </a:p>
          <a:p>
            <a:pPr marL="0" indent="0">
              <a:buSzTx/>
              <a:buNone/>
            </a:pPr>
            <a:r>
              <a:t>4) Turn Left 90°</a:t>
            </a:r>
          </a:p>
          <a:p>
            <a:pPr marL="0" indent="0">
              <a:buSzTx/>
              <a:buNone/>
            </a:pPr>
            <a:r>
              <a:t>5) Repeat steps 3 &amp; 4 three more times.</a:t>
            </a:r>
          </a:p>
        </p:txBody>
      </p:sp>
      <p:sp>
        <p:nvSpPr>
          <p:cNvPr id="183" name="Shape 183"/>
          <p:cNvSpPr/>
          <p:nvPr/>
        </p:nvSpPr>
        <p:spPr>
          <a:xfrm>
            <a:off x="6197600" y="4140200"/>
            <a:ext cx="1930400" cy="711200"/>
          </a:xfrm>
          <a:prstGeom prst="rightArrow">
            <a:avLst>
              <a:gd name="adj1" fmla="val 32000"/>
              <a:gd name="adj2" fmla="val 114286"/>
            </a:avLst>
          </a:prstGeom>
          <a:solidFill>
            <a:srgbClr val="0327CE"/>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184" name="Shape 184"/>
          <p:cNvSpPr/>
          <p:nvPr/>
        </p:nvSpPr>
        <p:spPr>
          <a:xfrm>
            <a:off x="6197600" y="3441700"/>
            <a:ext cx="1930400" cy="711200"/>
          </a:xfrm>
          <a:prstGeom prst="rightArrow">
            <a:avLst>
              <a:gd name="adj1" fmla="val 32000"/>
              <a:gd name="adj2" fmla="val 114286"/>
            </a:avLst>
          </a:prstGeom>
          <a:solidFill>
            <a:srgbClr val="008B49"/>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185" name="Shape 185"/>
          <p:cNvSpPr/>
          <p:nvPr/>
        </p:nvSpPr>
        <p:spPr>
          <a:xfrm>
            <a:off x="6197600" y="6997700"/>
            <a:ext cx="1930400" cy="711200"/>
          </a:xfrm>
          <a:prstGeom prst="rightArrow">
            <a:avLst>
              <a:gd name="adj1" fmla="val 32000"/>
              <a:gd name="adj2" fmla="val 114286"/>
            </a:avLst>
          </a:prstGeom>
          <a:solidFill>
            <a:srgbClr val="E2A907"/>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pic>
        <p:nvPicPr>
          <p:cNvPr id="186" name="pasted-image.png"/>
          <p:cNvPicPr>
            <a:picLocks noChangeAspect="1"/>
          </p:cNvPicPr>
          <p:nvPr/>
        </p:nvPicPr>
        <p:blipFill>
          <a:blip r:embed="rId2">
            <a:extLst/>
          </a:blip>
          <a:stretch>
            <a:fillRect/>
          </a:stretch>
        </p:blipFill>
        <p:spPr>
          <a:xfrm>
            <a:off x="8303724" y="3149600"/>
            <a:ext cx="4169753" cy="4800600"/>
          </a:xfrm>
          <a:prstGeom prst="rect">
            <a:avLst/>
          </a:prstGeom>
          <a:ln w="12700">
            <a:miter lim="400000"/>
          </a:ln>
        </p:spPr>
      </p:pic>
      <p:sp>
        <p:nvSpPr>
          <p:cNvPr id="187" name="Shape 187"/>
          <p:cNvSpPr/>
          <p:nvPr/>
        </p:nvSpPr>
        <p:spPr>
          <a:xfrm>
            <a:off x="7242962" y="2222601"/>
            <a:ext cx="5402276"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With “Scratch” programming</a:t>
            </a:r>
          </a:p>
        </p:txBody>
      </p:sp>
      <p:sp>
        <p:nvSpPr>
          <p:cNvPr id="188" name="Shape 188"/>
          <p:cNvSpPr/>
          <p:nvPr/>
        </p:nvSpPr>
        <p:spPr>
          <a:xfrm>
            <a:off x="6184900" y="6121400"/>
            <a:ext cx="2680246" cy="711200"/>
          </a:xfrm>
          <a:prstGeom prst="rightArrow">
            <a:avLst>
              <a:gd name="adj1" fmla="val 32000"/>
              <a:gd name="adj2" fmla="val 114286"/>
            </a:avLst>
          </a:prstGeom>
          <a:solidFill>
            <a:srgbClr val="0327CE"/>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189" name="Shape 189"/>
          <p:cNvSpPr/>
          <p:nvPr/>
        </p:nvSpPr>
        <p:spPr>
          <a:xfrm flipV="1">
            <a:off x="1409699" y="5308599"/>
            <a:ext cx="1" cy="1474622"/>
          </a:xfrm>
          <a:prstGeom prst="line">
            <a:avLst/>
          </a:prstGeom>
          <a:ln w="101600">
            <a:solidFill>
              <a:srgbClr val="E1A918"/>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190" name="Shape 190"/>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82">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8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8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8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82">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2" fill="hold">
                                  <p:stCondLst>
                                    <p:cond delay="0"/>
                                  </p:stCondLst>
                                  <p:iterate type="el" backwards="0">
                                    <p:tmAbs val="0"/>
                                  </p:iterate>
                                  <p:childTnLst>
                                    <p:set>
                                      <p:cBhvr>
                                        <p:cTn id="24" fill="hold"/>
                                        <p:tgtEl>
                                          <p:spTgt spid="189"/>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1" fill="hold">
                                  <p:stCondLst>
                                    <p:cond delay="0"/>
                                  </p:stCondLst>
                                  <p:iterate type="el" backwards="0">
                                    <p:tmAbs val="0"/>
                                  </p:iterate>
                                  <p:childTnLst>
                                    <p:set>
                                      <p:cBhvr>
                                        <p:cTn id="27" fill="hold"/>
                                        <p:tgtEl>
                                          <p:spTgt spid="182">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3" fill="hold">
                                  <p:stCondLst>
                                    <p:cond delay="0"/>
                                  </p:stCondLst>
                                  <p:iterate type="el" backwards="0">
                                    <p:tmAbs val="0"/>
                                  </p:iterate>
                                  <p:childTnLst>
                                    <p:set>
                                      <p:cBhvr>
                                        <p:cTn id="31" fill="hold"/>
                                        <p:tgtEl>
                                          <p:spTgt spid="187"/>
                                        </p:tgtEl>
                                        <p:attrNameLst>
                                          <p:attrName>style.visibility</p:attrName>
                                        </p:attrNameLst>
                                      </p:cBhvr>
                                      <p:to>
                                        <p:strVal val="visible"/>
                                      </p:to>
                                    </p:set>
                                  </p:childTnLst>
                                </p:cTn>
                              </p:par>
                            </p:childTnLst>
                          </p:cTn>
                        </p:par>
                        <p:par>
                          <p:cTn id="32" fill="hold">
                            <p:stCondLst>
                              <p:cond delay="0"/>
                            </p:stCondLst>
                            <p:childTnLst>
                              <p:par>
                                <p:cTn id="33" presetClass="entr" nodeType="afterEffect" presetSubtype="0" presetID="1" grpId="4" fill="hold">
                                  <p:stCondLst>
                                    <p:cond delay="0"/>
                                  </p:stCondLst>
                                  <p:iterate type="el" backwards="0">
                                    <p:tmAbs val="0"/>
                                  </p:iterate>
                                  <p:childTnLst>
                                    <p:set>
                                      <p:cBhvr>
                                        <p:cTn id="34" fill="hold"/>
                                        <p:tgtEl>
                                          <p:spTgt spid="18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5" fill="hold">
                                  <p:stCondLst>
                                    <p:cond delay="0"/>
                                  </p:stCondLst>
                                  <p:iterate type="el" backwards="0">
                                    <p:tmAbs val="0"/>
                                  </p:iterate>
                                  <p:childTnLst>
                                    <p:set>
                                      <p:cBhvr>
                                        <p:cTn id="38" fill="hold"/>
                                        <p:tgtEl>
                                          <p:spTgt spid="1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6" fill="hold">
                                  <p:stCondLst>
                                    <p:cond delay="0"/>
                                  </p:stCondLst>
                                  <p:iterate type="el" backwards="0">
                                    <p:tmAbs val="0"/>
                                  </p:iterate>
                                  <p:childTnLst>
                                    <p:set>
                                      <p:cBhvr>
                                        <p:cTn id="42" fill="hold"/>
                                        <p:tgtEl>
                                          <p:spTgt spid="18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7" fill="hold">
                                  <p:stCondLst>
                                    <p:cond delay="0"/>
                                  </p:stCondLst>
                                  <p:iterate type="el" backwards="0">
                                    <p:tmAbs val="0"/>
                                  </p:iterate>
                                  <p:childTnLst>
                                    <p:set>
                                      <p:cBhvr>
                                        <p:cTn id="46" fill="hold"/>
                                        <p:tgtEl>
                                          <p:spTgt spid="18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8" fill="hold">
                                  <p:stCondLst>
                                    <p:cond delay="0"/>
                                  </p:stCondLst>
                                  <p:iterate type="el" backwards="0">
                                    <p:tmAbs val="0"/>
                                  </p:iterate>
                                  <p:childTnLst>
                                    <p:set>
                                      <p:cBhvr>
                                        <p:cTn id="50" fill="hold"/>
                                        <p:tgtEl>
                                          <p:spTgt spid="1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89" grpId="2"/>
      <p:bldP build="whole" bldLvl="1" animBg="1" rev="0" advAuto="0" spid="187" grpId="3"/>
      <p:bldP build="whole" bldLvl="1" animBg="1" rev="0" advAuto="0" spid="185" grpId="8"/>
      <p:bldP build="p" bldLvl="5" animBg="1" rev="0" advAuto="0" spid="182" grpId="1"/>
      <p:bldP build="whole" bldLvl="1" animBg="1" rev="0" advAuto="0" spid="186" grpId="4"/>
      <p:bldP build="whole" bldLvl="1" animBg="1" rev="0" advAuto="0" spid="188" grpId="7"/>
      <p:bldP build="whole" bldLvl="1" animBg="1" rev="0" advAuto="0" spid="184" grpId="5"/>
      <p:bldP build="whole" bldLvl="1" animBg="1" rev="0" advAuto="0" spid="183" grpId="6"/>
    </p:bldLst>
  </p:timing>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8" name="Shape 528"/>
          <p:cNvSpPr/>
          <p:nvPr>
            <p:ph type="title"/>
          </p:nvPr>
        </p:nvSpPr>
        <p:spPr>
          <a:prstGeom prst="rect">
            <a:avLst/>
          </a:prstGeom>
        </p:spPr>
        <p:txBody>
          <a:bodyPr/>
          <a:lstStyle/>
          <a:p>
            <a:pPr/>
            <a:r>
              <a:t>Recursive engineering</a:t>
            </a:r>
          </a:p>
        </p:txBody>
      </p:sp>
      <p:pic>
        <p:nvPicPr>
          <p:cNvPr id="529" name="pasted-image.png"/>
          <p:cNvPicPr>
            <a:picLocks noChangeAspect="1"/>
          </p:cNvPicPr>
          <p:nvPr/>
        </p:nvPicPr>
        <p:blipFill>
          <a:blip r:embed="rId2">
            <a:extLst/>
          </a:blip>
          <a:stretch>
            <a:fillRect/>
          </a:stretch>
        </p:blipFill>
        <p:spPr>
          <a:xfrm>
            <a:off x="1276350" y="2353733"/>
            <a:ext cx="10452100" cy="2946401"/>
          </a:xfrm>
          <a:prstGeom prst="rect">
            <a:avLst/>
          </a:prstGeom>
          <a:ln w="12700">
            <a:miter lim="400000"/>
          </a:ln>
        </p:spPr>
      </p:pic>
      <p:pic>
        <p:nvPicPr>
          <p:cNvPr id="530" name="pasted-image.tiff"/>
          <p:cNvPicPr>
            <a:picLocks noChangeAspect="1"/>
          </p:cNvPicPr>
          <p:nvPr/>
        </p:nvPicPr>
        <p:blipFill>
          <a:blip r:embed="rId3">
            <a:extLst/>
          </a:blip>
          <a:stretch>
            <a:fillRect/>
          </a:stretch>
        </p:blipFill>
        <p:spPr>
          <a:xfrm>
            <a:off x="1268147" y="5287938"/>
            <a:ext cx="5695579" cy="3372801"/>
          </a:xfrm>
          <a:prstGeom prst="rect">
            <a:avLst/>
          </a:prstGeom>
          <a:ln w="12700">
            <a:miter lim="400000"/>
          </a:ln>
        </p:spPr>
      </p:pic>
      <p:pic>
        <p:nvPicPr>
          <p:cNvPr id="531" name="pasted-image.tiff"/>
          <p:cNvPicPr>
            <a:picLocks noChangeAspect="1"/>
          </p:cNvPicPr>
          <p:nvPr/>
        </p:nvPicPr>
        <p:blipFill>
          <a:blip r:embed="rId4">
            <a:extLst/>
          </a:blip>
          <a:srcRect l="12201" t="0" r="0" b="0"/>
          <a:stretch>
            <a:fillRect/>
          </a:stretch>
        </p:blipFill>
        <p:spPr>
          <a:xfrm>
            <a:off x="6593350" y="5329093"/>
            <a:ext cx="5159044" cy="3290560"/>
          </a:xfrm>
          <a:prstGeom prst="rect">
            <a:avLst/>
          </a:prstGeom>
          <a:ln w="12700">
            <a:miter lim="400000"/>
          </a:ln>
        </p:spPr>
      </p:pic>
      <p:pic>
        <p:nvPicPr>
          <p:cNvPr id="532" name="pasted-image.tiff"/>
          <p:cNvPicPr>
            <a:picLocks noChangeAspect="1"/>
          </p:cNvPicPr>
          <p:nvPr/>
        </p:nvPicPr>
        <p:blipFill>
          <a:blip r:embed="rId5">
            <a:extLst/>
          </a:blip>
          <a:srcRect l="7411" t="36978" r="12149" b="0"/>
          <a:stretch>
            <a:fillRect/>
          </a:stretch>
        </p:blipFill>
        <p:spPr>
          <a:xfrm>
            <a:off x="6585744" y="2348375"/>
            <a:ext cx="5174175" cy="3036426"/>
          </a:xfrm>
          <a:prstGeom prst="rect">
            <a:avLst/>
          </a:prstGeom>
          <a:ln w="12700">
            <a:miter lim="400000"/>
          </a:ln>
        </p:spPr>
      </p:pic>
      <p:sp>
        <p:nvSpPr>
          <p:cNvPr id="533" name="Shape 533"/>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5" name="Shape 535"/>
          <p:cNvSpPr/>
          <p:nvPr/>
        </p:nvSpPr>
        <p:spPr>
          <a:xfrm>
            <a:off x="2109173" y="823434"/>
            <a:ext cx="8786454" cy="12063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Let’s try the first digits of pi on </a:t>
            </a:r>
            <a:r>
              <a:rPr u="sng">
                <a:hlinkClick r:id="rId2" invalidUrl="" action="" tgtFrame="" tooltip="" history="1" highlightClick="0" endSnd="0"/>
              </a:rPr>
              <a:t>this site</a:t>
            </a:r>
            <a:r>
              <a:t>.</a:t>
            </a:r>
          </a:p>
          <a:p>
            <a:pPr/>
            <a:r>
              <a:t>3,1,4,1,5,9,2,6,5,3,5</a:t>
            </a:r>
          </a:p>
        </p:txBody>
      </p:sp>
      <p:pic>
        <p:nvPicPr>
          <p:cNvPr id="536" name="pasted-image.png"/>
          <p:cNvPicPr>
            <a:picLocks noChangeAspect="1"/>
          </p:cNvPicPr>
          <p:nvPr/>
        </p:nvPicPr>
        <p:blipFill>
          <a:blip r:embed="rId3">
            <a:extLst/>
          </a:blip>
          <a:stretch>
            <a:fillRect/>
          </a:stretch>
        </p:blipFill>
        <p:spPr>
          <a:xfrm>
            <a:off x="3354610" y="2393950"/>
            <a:ext cx="6295580" cy="5994767"/>
          </a:xfrm>
          <a:prstGeom prst="rect">
            <a:avLst/>
          </a:prstGeom>
          <a:ln w="12700">
            <a:miter lim="400000"/>
          </a:ln>
        </p:spPr>
      </p:pic>
      <p:sp>
        <p:nvSpPr>
          <p:cNvPr id="537" name="Shape 537"/>
          <p:cNvSpPr/>
          <p:nvPr/>
        </p:nvSpPr>
        <p:spPr>
          <a:xfrm>
            <a:off x="3422827" y="8528467"/>
            <a:ext cx="5955946"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http://dev.chrislusto.com/loops/</a:t>
            </a:r>
          </a:p>
        </p:txBody>
      </p:sp>
      <p:sp>
        <p:nvSpPr>
          <p:cNvPr id="538" name="Shape 538"/>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36"/>
                                        </p:tgtEl>
                                        <p:attrNameLst>
                                          <p:attrName>style.visibility</p:attrName>
                                        </p:attrNameLst>
                                      </p:cBhvr>
                                      <p:to>
                                        <p:strVal val="visible"/>
                                      </p:to>
                                    </p:set>
                                    <p:anim calcmode="lin" valueType="num">
                                      <p:cBhvr>
                                        <p:cTn id="7" dur="1000" fill="hold"/>
                                        <p:tgtEl>
                                          <p:spTgt spid="536"/>
                                        </p:tgtEl>
                                        <p:attrNameLst>
                                          <p:attrName>ppt_x</p:attrName>
                                        </p:attrNameLst>
                                      </p:cBhvr>
                                      <p:tavLst>
                                        <p:tav tm="0">
                                          <p:val>
                                            <p:strVal val="#ppt_x"/>
                                          </p:val>
                                        </p:tav>
                                        <p:tav tm="100000">
                                          <p:val>
                                            <p:strVal val="#ppt_x"/>
                                          </p:val>
                                        </p:tav>
                                      </p:tavLst>
                                    </p:anim>
                                    <p:anim calcmode="lin" valueType="num">
                                      <p:cBhvr>
                                        <p:cTn id="8" dur="1000" fill="hold"/>
                                        <p:tgtEl>
                                          <p:spTgt spid="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1"/>
    </p:bldLst>
  </p:timing>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0" name="Shape 540"/>
          <p:cNvSpPr/>
          <p:nvPr/>
        </p:nvSpPr>
        <p:spPr>
          <a:xfrm>
            <a:off x="959658" y="705967"/>
            <a:ext cx="2110817" cy="83416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200"/>
            </a:pPr>
            <a:r>
              <a:t>A,B = 1</a:t>
            </a:r>
          </a:p>
          <a:p>
            <a:pPr>
              <a:defRPr sz="4200"/>
            </a:pPr>
            <a:r>
              <a:t>C,D = 2</a:t>
            </a:r>
          </a:p>
          <a:p>
            <a:pPr>
              <a:defRPr sz="4200"/>
            </a:pPr>
            <a:r>
              <a:t>E,F = 3</a:t>
            </a:r>
          </a:p>
          <a:p>
            <a:pPr>
              <a:defRPr sz="4200"/>
            </a:pPr>
            <a:r>
              <a:t>G,H = 4</a:t>
            </a:r>
          </a:p>
          <a:p>
            <a:pPr>
              <a:defRPr sz="4200"/>
            </a:pPr>
            <a:r>
              <a:t>I,J = 5</a:t>
            </a:r>
          </a:p>
          <a:p>
            <a:pPr>
              <a:defRPr sz="4200"/>
            </a:pPr>
            <a:r>
              <a:t>K,L = 6</a:t>
            </a:r>
          </a:p>
          <a:p>
            <a:pPr>
              <a:defRPr sz="4200"/>
            </a:pPr>
            <a:r>
              <a:t>M,N = 7</a:t>
            </a:r>
          </a:p>
          <a:p>
            <a:pPr>
              <a:defRPr sz="4200"/>
            </a:pPr>
            <a:r>
              <a:t>O,P = 8</a:t>
            </a:r>
          </a:p>
          <a:p>
            <a:pPr>
              <a:defRPr sz="4200"/>
            </a:pPr>
            <a:r>
              <a:t>Q,R = 9</a:t>
            </a:r>
          </a:p>
          <a:p>
            <a:pPr>
              <a:defRPr sz="4200"/>
            </a:pPr>
            <a:r>
              <a:t>S,T = 10</a:t>
            </a:r>
          </a:p>
          <a:p>
            <a:pPr>
              <a:defRPr sz="4200"/>
            </a:pPr>
            <a:r>
              <a:t>U,V = 11</a:t>
            </a:r>
          </a:p>
          <a:p>
            <a:pPr>
              <a:defRPr sz="4200"/>
            </a:pPr>
            <a:r>
              <a:t>W,X = 12</a:t>
            </a:r>
          </a:p>
          <a:p>
            <a:pPr>
              <a:defRPr sz="4200"/>
            </a:pPr>
            <a:r>
              <a:t>Y,Z= 13</a:t>
            </a:r>
          </a:p>
        </p:txBody>
      </p:sp>
      <p:sp>
        <p:nvSpPr>
          <p:cNvPr id="541" name="Shape 541"/>
          <p:cNvSpPr/>
          <p:nvPr/>
        </p:nvSpPr>
        <p:spPr>
          <a:xfrm>
            <a:off x="4287158" y="5839072"/>
            <a:ext cx="6767285" cy="70932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http://dev.chrislusto.com/loops/</a:t>
            </a:r>
          </a:p>
        </p:txBody>
      </p:sp>
      <p:sp>
        <p:nvSpPr>
          <p:cNvPr id="542" name="Shape 542"/>
          <p:cNvSpPr/>
          <p:nvPr/>
        </p:nvSpPr>
        <p:spPr>
          <a:xfrm>
            <a:off x="4392339" y="1532105"/>
            <a:ext cx="6252122" cy="409085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6500">
                <a:latin typeface="Helvetica Neue"/>
                <a:ea typeface="Helvetica Neue"/>
                <a:cs typeface="Helvetica Neue"/>
                <a:sym typeface="Helvetica Neue"/>
              </a:defRPr>
            </a:lvl1pPr>
          </a:lstStyle>
          <a:p>
            <a:pPr/>
            <a:r>
              <a:t>What does your name or initials look like?</a:t>
            </a:r>
          </a:p>
        </p:txBody>
      </p:sp>
      <p:sp>
        <p:nvSpPr>
          <p:cNvPr id="543" name="Shape 543"/>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5" name="Shape 545"/>
          <p:cNvSpPr/>
          <p:nvPr/>
        </p:nvSpPr>
        <p:spPr>
          <a:xfrm>
            <a:off x="949866" y="1589667"/>
            <a:ext cx="1825601" cy="73531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A,B = 1</a:t>
            </a:r>
          </a:p>
          <a:p>
            <a:pPr/>
            <a:r>
              <a:t>C,D = 2</a:t>
            </a:r>
          </a:p>
          <a:p>
            <a:pPr/>
            <a:r>
              <a:t>E,F = 3</a:t>
            </a:r>
          </a:p>
          <a:p>
            <a:pPr/>
            <a:r>
              <a:t>G,H = 4</a:t>
            </a:r>
          </a:p>
          <a:p>
            <a:pPr/>
            <a:r>
              <a:t>I,J = 5</a:t>
            </a:r>
          </a:p>
          <a:p>
            <a:pPr/>
            <a:r>
              <a:t>K,L = 6</a:t>
            </a:r>
          </a:p>
          <a:p>
            <a:pPr/>
            <a:r>
              <a:t>M,N = 7</a:t>
            </a:r>
          </a:p>
          <a:p>
            <a:pPr/>
            <a:r>
              <a:t>O,P = 8</a:t>
            </a:r>
          </a:p>
          <a:p>
            <a:pPr/>
            <a:r>
              <a:t>Q,R = 9</a:t>
            </a:r>
          </a:p>
          <a:p>
            <a:pPr/>
            <a:r>
              <a:t>S,T = 10</a:t>
            </a:r>
          </a:p>
          <a:p>
            <a:pPr/>
            <a:r>
              <a:t>U,V = 11</a:t>
            </a:r>
          </a:p>
          <a:p>
            <a:pPr/>
            <a:r>
              <a:t>W,X = 12</a:t>
            </a:r>
          </a:p>
          <a:p>
            <a:pPr/>
            <a:r>
              <a:t>Y,Z= 13</a:t>
            </a:r>
          </a:p>
        </p:txBody>
      </p:sp>
      <p:sp>
        <p:nvSpPr>
          <p:cNvPr id="546" name="Shape 546"/>
          <p:cNvSpPr/>
          <p:nvPr/>
        </p:nvSpPr>
        <p:spPr>
          <a:xfrm>
            <a:off x="3422827" y="8528467"/>
            <a:ext cx="5955946" cy="64759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http://dev.chrislusto.com/loops/</a:t>
            </a:r>
          </a:p>
        </p:txBody>
      </p:sp>
      <p:grpSp>
        <p:nvGrpSpPr>
          <p:cNvPr id="549" name="Group 549"/>
          <p:cNvGrpSpPr/>
          <p:nvPr/>
        </p:nvGrpSpPr>
        <p:grpSpPr>
          <a:xfrm>
            <a:off x="5007953" y="3835400"/>
            <a:ext cx="7480381" cy="4724400"/>
            <a:chOff x="0" y="0"/>
            <a:chExt cx="7480380" cy="4724400"/>
          </a:xfrm>
        </p:grpSpPr>
        <p:pic>
          <p:nvPicPr>
            <p:cNvPr id="547" name="pasted-image.png"/>
            <p:cNvPicPr>
              <a:picLocks noChangeAspect="1"/>
            </p:cNvPicPr>
            <p:nvPr/>
          </p:nvPicPr>
          <p:blipFill>
            <a:blip r:embed="rId2">
              <a:extLst/>
            </a:blip>
            <a:stretch>
              <a:fillRect/>
            </a:stretch>
          </p:blipFill>
          <p:spPr>
            <a:xfrm>
              <a:off x="2755980" y="0"/>
              <a:ext cx="4724401" cy="4724400"/>
            </a:xfrm>
            <a:prstGeom prst="rect">
              <a:avLst/>
            </a:prstGeom>
            <a:ln w="12700" cap="flat">
              <a:noFill/>
              <a:miter lim="400000"/>
            </a:ln>
            <a:effectLst/>
          </p:spPr>
        </p:pic>
        <p:sp>
          <p:nvSpPr>
            <p:cNvPr id="548" name="Shape 548"/>
            <p:cNvSpPr/>
            <p:nvPr/>
          </p:nvSpPr>
          <p:spPr>
            <a:xfrm>
              <a:off x="0" y="2468293"/>
              <a:ext cx="1765250" cy="6475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HEATHER</a:t>
              </a:r>
            </a:p>
          </p:txBody>
        </p:sp>
      </p:grpSp>
      <p:grpSp>
        <p:nvGrpSpPr>
          <p:cNvPr id="552" name="Group 552"/>
          <p:cNvGrpSpPr/>
          <p:nvPr/>
        </p:nvGrpSpPr>
        <p:grpSpPr>
          <a:xfrm>
            <a:off x="3592180" y="1582537"/>
            <a:ext cx="6669895" cy="4041447"/>
            <a:chOff x="0" y="0"/>
            <a:chExt cx="6669893" cy="4041445"/>
          </a:xfrm>
        </p:grpSpPr>
        <p:sp>
          <p:nvSpPr>
            <p:cNvPr id="550" name="Shape 550"/>
            <p:cNvSpPr/>
            <p:nvPr/>
          </p:nvSpPr>
          <p:spPr>
            <a:xfrm>
              <a:off x="4956308" y="1023129"/>
              <a:ext cx="1713586" cy="64760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WILLIAM</a:t>
              </a:r>
            </a:p>
          </p:txBody>
        </p:sp>
        <p:pic>
          <p:nvPicPr>
            <p:cNvPr id="551" name="pasted-image.png"/>
            <p:cNvPicPr>
              <a:picLocks noChangeAspect="1"/>
            </p:cNvPicPr>
            <p:nvPr/>
          </p:nvPicPr>
          <p:blipFill>
            <a:blip r:embed="rId3">
              <a:extLst/>
            </a:blip>
            <a:stretch>
              <a:fillRect/>
            </a:stretch>
          </p:blipFill>
          <p:spPr>
            <a:xfrm>
              <a:off x="0" y="0"/>
              <a:ext cx="4291994" cy="4041446"/>
            </a:xfrm>
            <a:prstGeom prst="rect">
              <a:avLst/>
            </a:prstGeom>
            <a:ln w="12700" cap="flat">
              <a:noFill/>
              <a:miter lim="400000"/>
            </a:ln>
            <a:effectLst/>
          </p:spPr>
        </p:pic>
      </p:grpSp>
      <p:sp>
        <p:nvSpPr>
          <p:cNvPr id="553" name="Shape 553"/>
          <p:cNvSpPr/>
          <p:nvPr/>
        </p:nvSpPr>
        <p:spPr>
          <a:xfrm>
            <a:off x="445135" y="525356"/>
            <a:ext cx="11911331" cy="84582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5000">
                <a:latin typeface="Helvetica Neue"/>
                <a:ea typeface="Helvetica Neue"/>
                <a:cs typeface="Helvetica Neue"/>
                <a:sym typeface="Helvetica Neue"/>
              </a:defRPr>
            </a:lvl1pPr>
          </a:lstStyle>
          <a:p>
            <a:pPr/>
            <a:r>
              <a:t>What does your name or initials look like?</a:t>
            </a:r>
          </a:p>
        </p:txBody>
      </p:sp>
      <p:sp>
        <p:nvSpPr>
          <p:cNvPr id="554" name="Shape 554"/>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4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49" grpId="2"/>
      <p:bldP build="whole" bldLvl="1" animBg="1" rev="0" advAuto="0" spid="552" grpId="1"/>
    </p:bldLst>
  </p:timing>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6" name="Shape 556"/>
          <p:cNvSpPr/>
          <p:nvPr>
            <p:ph type="title"/>
          </p:nvPr>
        </p:nvSpPr>
        <p:spPr>
          <a:prstGeom prst="rect">
            <a:avLst/>
          </a:prstGeom>
        </p:spPr>
        <p:txBody>
          <a:bodyPr/>
          <a:lstStyle/>
          <a:p>
            <a:pPr/>
            <a:r>
              <a:t>Recursion- mathematically</a:t>
            </a:r>
          </a:p>
        </p:txBody>
      </p:sp>
      <p:sp>
        <p:nvSpPr>
          <p:cNvPr id="557" name="Shape 557"/>
          <p:cNvSpPr/>
          <p:nvPr>
            <p:ph type="body" idx="1"/>
          </p:nvPr>
        </p:nvSpPr>
        <p:spPr>
          <a:prstGeom prst="rect">
            <a:avLst/>
          </a:prstGeom>
        </p:spPr>
        <p:txBody>
          <a:bodyPr/>
          <a:lstStyle/>
          <a:p>
            <a:pPr>
              <a:buBlip>
                <a:blip r:embed="rId2"/>
              </a:buBlip>
            </a:pPr>
            <a:r>
              <a:t>Always has a starting value</a:t>
            </a:r>
          </a:p>
          <a:p>
            <a:pPr>
              <a:buBlip>
                <a:blip r:embed="rId2"/>
              </a:buBlip>
            </a:pPr>
            <a:r>
              <a:t>3</a:t>
            </a:r>
          </a:p>
          <a:p>
            <a:pPr>
              <a:buBlip>
                <a:blip r:embed="rId2"/>
              </a:buBlip>
            </a:pPr>
            <a:r>
              <a:t>Same rule applied indefinitely</a:t>
            </a:r>
          </a:p>
          <a:p>
            <a:pPr>
              <a:buBlip>
                <a:blip r:embed="rId2"/>
              </a:buBlip>
            </a:pPr>
            <a:r>
              <a:t>3, 6, 12, 24, 48… what’s the rule?</a:t>
            </a:r>
          </a:p>
          <a:p>
            <a:pPr>
              <a:buBlip>
                <a:blip r:embed="rId2"/>
              </a:buBlip>
            </a:pPr>
            <a:r>
              <a:t>What if you need the 100th term?</a:t>
            </a:r>
          </a:p>
          <a:p>
            <a:pPr>
              <a:buBlip>
                <a:blip r:embed="rId2"/>
              </a:buBlip>
            </a:pPr>
            <a:r>
              <a:t>Explicit formula</a:t>
            </a:r>
          </a:p>
        </p:txBody>
      </p:sp>
      <p:pic>
        <p:nvPicPr>
          <p:cNvPr id="558" name="pasted-image.png"/>
          <p:cNvPicPr>
            <a:picLocks noChangeAspect="1"/>
          </p:cNvPicPr>
          <p:nvPr/>
        </p:nvPicPr>
        <p:blipFill>
          <a:blip r:embed="rId3">
            <a:extLst/>
          </a:blip>
          <a:stretch>
            <a:fillRect/>
          </a:stretch>
        </p:blipFill>
        <p:spPr>
          <a:xfrm>
            <a:off x="8696100" y="4425119"/>
            <a:ext cx="4072974" cy="1335402"/>
          </a:xfrm>
          <a:prstGeom prst="rect">
            <a:avLst/>
          </a:prstGeom>
          <a:ln w="12700">
            <a:miter lim="400000"/>
          </a:ln>
        </p:spPr>
      </p:pic>
      <p:pic>
        <p:nvPicPr>
          <p:cNvPr id="559" name="pasted-image.png"/>
          <p:cNvPicPr>
            <a:picLocks noChangeAspect="1"/>
          </p:cNvPicPr>
          <p:nvPr/>
        </p:nvPicPr>
        <p:blipFill>
          <a:blip r:embed="rId4">
            <a:extLst/>
          </a:blip>
          <a:stretch>
            <a:fillRect/>
          </a:stretch>
        </p:blipFill>
        <p:spPr>
          <a:xfrm>
            <a:off x="8718037" y="2980272"/>
            <a:ext cx="2635661" cy="1335402"/>
          </a:xfrm>
          <a:prstGeom prst="rect">
            <a:avLst/>
          </a:prstGeom>
          <a:ln w="12700">
            <a:miter lim="400000"/>
          </a:ln>
        </p:spPr>
      </p:pic>
      <p:sp>
        <p:nvSpPr>
          <p:cNvPr id="560" name="Shape 560"/>
          <p:cNvSpPr/>
          <p:nvPr/>
        </p:nvSpPr>
        <p:spPr>
          <a:xfrm>
            <a:off x="12316389" y="8982429"/>
            <a:ext cx="293117" cy="4117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pic>
        <p:nvPicPr>
          <p:cNvPr id="561" name="pasted-image.png"/>
          <p:cNvPicPr>
            <a:picLocks noChangeAspect="1"/>
          </p:cNvPicPr>
          <p:nvPr/>
        </p:nvPicPr>
        <p:blipFill>
          <a:blip r:embed="rId5">
            <a:extLst/>
          </a:blip>
          <a:stretch>
            <a:fillRect/>
          </a:stretch>
        </p:blipFill>
        <p:spPr>
          <a:xfrm>
            <a:off x="8513891" y="6154590"/>
            <a:ext cx="4072973" cy="1159461"/>
          </a:xfrm>
          <a:prstGeom prst="rect">
            <a:avLst/>
          </a:prstGeom>
          <a:ln w="12700">
            <a:miter lim="400000"/>
          </a:ln>
        </p:spPr>
      </p:pic>
      <p:pic>
        <p:nvPicPr>
          <p:cNvPr id="562" name="pasted-image.png"/>
          <p:cNvPicPr>
            <a:picLocks noChangeAspect="1"/>
          </p:cNvPicPr>
          <p:nvPr/>
        </p:nvPicPr>
        <p:blipFill>
          <a:blip r:embed="rId6">
            <a:extLst/>
          </a:blip>
          <a:stretch>
            <a:fillRect/>
          </a:stretch>
        </p:blipFill>
        <p:spPr>
          <a:xfrm>
            <a:off x="8562451" y="7480539"/>
            <a:ext cx="3975852" cy="1335402"/>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55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559"/>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557">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557">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557">
                                            <p:txEl>
                                              <p:pRg st="3" end="3"/>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3" fill="hold">
                                  <p:stCondLst>
                                    <p:cond delay="0"/>
                                  </p:stCondLst>
                                  <p:iterate type="el" backwards="0">
                                    <p:tmAbs val="0"/>
                                  </p:iterate>
                                  <p:childTnLst>
                                    <p:set>
                                      <p:cBhvr>
                                        <p:cTn id="27" fill="hold"/>
                                        <p:tgtEl>
                                          <p:spTgt spid="55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1" fill="hold">
                                  <p:stCondLst>
                                    <p:cond delay="0"/>
                                  </p:stCondLst>
                                  <p:iterate type="el" backwards="0">
                                    <p:tmAbs val="0"/>
                                  </p:iterate>
                                  <p:childTnLst>
                                    <p:set>
                                      <p:cBhvr>
                                        <p:cTn id="31" fill="hold"/>
                                        <p:tgtEl>
                                          <p:spTgt spid="55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4" fill="hold">
                                  <p:stCondLst>
                                    <p:cond delay="0"/>
                                  </p:stCondLst>
                                  <p:iterate type="el" backwards="0">
                                    <p:tmAbs val="0"/>
                                  </p:iterate>
                                  <p:childTnLst>
                                    <p:set>
                                      <p:cBhvr>
                                        <p:cTn id="35" fill="hold"/>
                                        <p:tgtEl>
                                          <p:spTgt spid="56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0" presetID="1" grpId="1" fill="hold">
                                  <p:stCondLst>
                                    <p:cond delay="0"/>
                                  </p:stCondLst>
                                  <p:iterate type="el" backwards="0">
                                    <p:tmAbs val="0"/>
                                  </p:iterate>
                                  <p:childTnLst>
                                    <p:set>
                                      <p:cBhvr>
                                        <p:cTn id="39" fill="hold"/>
                                        <p:tgtEl>
                                          <p:spTgt spid="557">
                                            <p:txEl>
                                              <p:pRg st="5" end="5"/>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Class="entr" nodeType="clickEffect" presetSubtype="0" presetID="1" grpId="5" fill="hold">
                                  <p:stCondLst>
                                    <p:cond delay="0"/>
                                  </p:stCondLst>
                                  <p:iterate type="el" backwards="0">
                                    <p:tmAbs val="0"/>
                                  </p:iterate>
                                  <p:childTnLst>
                                    <p:set>
                                      <p:cBhvr>
                                        <p:cTn id="43" fill="hold"/>
                                        <p:tgtEl>
                                          <p:spTgt spid="56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1" grpId="4"/>
      <p:bldP build="whole" bldLvl="1" animBg="1" rev="0" advAuto="0" spid="559" grpId="2"/>
      <p:bldP build="whole" bldLvl="1" animBg="1" rev="0" advAuto="0" spid="558" grpId="3"/>
      <p:bldP build="whole" bldLvl="1" animBg="1" rev="0" advAuto="0" spid="562" grpId="5"/>
      <p:bldP build="p" bldLvl="5" animBg="1" rev="0" advAuto="0" spid="557" grpId="1"/>
    </p:bldLst>
  </p:timing>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4" name="Shape 564"/>
          <p:cNvSpPr/>
          <p:nvPr>
            <p:ph type="title"/>
          </p:nvPr>
        </p:nvSpPr>
        <p:spPr>
          <a:xfrm>
            <a:off x="1041400" y="266700"/>
            <a:ext cx="10922000" cy="2070100"/>
          </a:xfrm>
          <a:prstGeom prst="rect">
            <a:avLst/>
          </a:prstGeom>
        </p:spPr>
        <p:txBody>
          <a:bodyPr/>
          <a:lstStyle>
            <a:lvl1pPr algn="ctr"/>
          </a:lstStyle>
          <a:p>
            <a:pPr/>
            <a:r>
              <a:t>Visual art and patterns</a:t>
            </a:r>
          </a:p>
        </p:txBody>
      </p:sp>
      <p:pic>
        <p:nvPicPr>
          <p:cNvPr id="565" name="pasted-image.png"/>
          <p:cNvPicPr>
            <a:picLocks noChangeAspect="1"/>
          </p:cNvPicPr>
          <p:nvPr/>
        </p:nvPicPr>
        <p:blipFill>
          <a:blip r:embed="rId2">
            <a:extLst/>
          </a:blip>
          <a:srcRect l="6547" t="4905" r="11904" b="6141"/>
          <a:stretch>
            <a:fillRect/>
          </a:stretch>
        </p:blipFill>
        <p:spPr>
          <a:xfrm>
            <a:off x="386804" y="1961122"/>
            <a:ext cx="4349751" cy="4789956"/>
          </a:xfrm>
          <a:custGeom>
            <a:avLst/>
            <a:gdLst/>
            <a:ahLst/>
            <a:cxnLst>
              <a:cxn ang="0">
                <a:pos x="wd2" y="hd2"/>
              </a:cxn>
              <a:cxn ang="5400000">
                <a:pos x="wd2" y="hd2"/>
              </a:cxn>
              <a:cxn ang="10800000">
                <a:pos x="wd2" y="hd2"/>
              </a:cxn>
              <a:cxn ang="16200000">
                <a:pos x="wd2" y="hd2"/>
              </a:cxn>
            </a:cxnLst>
            <a:rect l="0" t="0" r="r" b="b"/>
            <a:pathLst>
              <a:path w="21600" h="21592" fill="norm" stroke="1" extrusionOk="0">
                <a:moveTo>
                  <a:pt x="15514" y="0"/>
                </a:moveTo>
                <a:cubicBezTo>
                  <a:pt x="15444" y="-5"/>
                  <a:pt x="15324" y="193"/>
                  <a:pt x="15264" y="412"/>
                </a:cubicBezTo>
                <a:cubicBezTo>
                  <a:pt x="15227" y="546"/>
                  <a:pt x="15239" y="555"/>
                  <a:pt x="15469" y="555"/>
                </a:cubicBezTo>
                <a:lnTo>
                  <a:pt x="15715" y="555"/>
                </a:lnTo>
                <a:lnTo>
                  <a:pt x="15646" y="279"/>
                </a:lnTo>
                <a:cubicBezTo>
                  <a:pt x="15609" y="128"/>
                  <a:pt x="15549" y="3"/>
                  <a:pt x="15514" y="0"/>
                </a:cubicBezTo>
                <a:close/>
                <a:moveTo>
                  <a:pt x="17980" y="93"/>
                </a:moveTo>
                <a:cubicBezTo>
                  <a:pt x="17952" y="95"/>
                  <a:pt x="17942" y="156"/>
                  <a:pt x="17942" y="295"/>
                </a:cubicBezTo>
                <a:cubicBezTo>
                  <a:pt x="17942" y="450"/>
                  <a:pt x="17900" y="592"/>
                  <a:pt x="17832" y="666"/>
                </a:cubicBezTo>
                <a:cubicBezTo>
                  <a:pt x="17722" y="784"/>
                  <a:pt x="17721" y="784"/>
                  <a:pt x="17861" y="676"/>
                </a:cubicBezTo>
                <a:cubicBezTo>
                  <a:pt x="18026" y="550"/>
                  <a:pt x="18118" y="206"/>
                  <a:pt x="18013" y="111"/>
                </a:cubicBezTo>
                <a:cubicBezTo>
                  <a:pt x="18000" y="99"/>
                  <a:pt x="17989" y="92"/>
                  <a:pt x="17980" y="93"/>
                </a:cubicBezTo>
                <a:close/>
                <a:moveTo>
                  <a:pt x="19345" y="127"/>
                </a:moveTo>
                <a:cubicBezTo>
                  <a:pt x="19251" y="128"/>
                  <a:pt x="19249" y="135"/>
                  <a:pt x="19330" y="183"/>
                </a:cubicBezTo>
                <a:cubicBezTo>
                  <a:pt x="19449" y="252"/>
                  <a:pt x="19456" y="252"/>
                  <a:pt x="19456" y="183"/>
                </a:cubicBezTo>
                <a:cubicBezTo>
                  <a:pt x="19456" y="151"/>
                  <a:pt x="19406" y="127"/>
                  <a:pt x="19345" y="127"/>
                </a:cubicBezTo>
                <a:close/>
                <a:moveTo>
                  <a:pt x="18321" y="211"/>
                </a:moveTo>
                <a:cubicBezTo>
                  <a:pt x="18283" y="190"/>
                  <a:pt x="18257" y="264"/>
                  <a:pt x="18258" y="395"/>
                </a:cubicBezTo>
                <a:cubicBezTo>
                  <a:pt x="18258" y="557"/>
                  <a:pt x="18275" y="590"/>
                  <a:pt x="18321" y="526"/>
                </a:cubicBezTo>
                <a:cubicBezTo>
                  <a:pt x="18400" y="414"/>
                  <a:pt x="18400" y="256"/>
                  <a:pt x="18321" y="211"/>
                </a:cubicBezTo>
                <a:close/>
                <a:moveTo>
                  <a:pt x="19038" y="317"/>
                </a:moveTo>
                <a:cubicBezTo>
                  <a:pt x="18980" y="317"/>
                  <a:pt x="18951" y="384"/>
                  <a:pt x="18951" y="517"/>
                </a:cubicBezTo>
                <a:cubicBezTo>
                  <a:pt x="18951" y="745"/>
                  <a:pt x="18969" y="742"/>
                  <a:pt x="19062" y="494"/>
                </a:cubicBezTo>
                <a:cubicBezTo>
                  <a:pt x="19114" y="353"/>
                  <a:pt x="19108" y="317"/>
                  <a:pt x="19038" y="317"/>
                </a:cubicBezTo>
                <a:close/>
                <a:moveTo>
                  <a:pt x="17560" y="331"/>
                </a:moveTo>
                <a:cubicBezTo>
                  <a:pt x="17528" y="338"/>
                  <a:pt x="17501" y="375"/>
                  <a:pt x="17501" y="435"/>
                </a:cubicBezTo>
                <a:cubicBezTo>
                  <a:pt x="17501" y="475"/>
                  <a:pt x="17540" y="508"/>
                  <a:pt x="17587" y="508"/>
                </a:cubicBezTo>
                <a:cubicBezTo>
                  <a:pt x="17640" y="508"/>
                  <a:pt x="17661" y="466"/>
                  <a:pt x="17643" y="403"/>
                </a:cubicBezTo>
                <a:cubicBezTo>
                  <a:pt x="17626" y="346"/>
                  <a:pt x="17591" y="324"/>
                  <a:pt x="17560" y="331"/>
                </a:cubicBezTo>
                <a:close/>
                <a:moveTo>
                  <a:pt x="16744" y="354"/>
                </a:moveTo>
                <a:cubicBezTo>
                  <a:pt x="16709" y="354"/>
                  <a:pt x="16681" y="380"/>
                  <a:pt x="16681" y="412"/>
                </a:cubicBezTo>
                <a:cubicBezTo>
                  <a:pt x="16681" y="443"/>
                  <a:pt x="16709" y="469"/>
                  <a:pt x="16744" y="469"/>
                </a:cubicBezTo>
                <a:cubicBezTo>
                  <a:pt x="16779" y="469"/>
                  <a:pt x="16807" y="443"/>
                  <a:pt x="16807" y="412"/>
                </a:cubicBezTo>
                <a:cubicBezTo>
                  <a:pt x="16807" y="380"/>
                  <a:pt x="16779" y="354"/>
                  <a:pt x="16744" y="354"/>
                </a:cubicBezTo>
                <a:close/>
                <a:moveTo>
                  <a:pt x="16340" y="397"/>
                </a:moveTo>
                <a:cubicBezTo>
                  <a:pt x="16325" y="409"/>
                  <a:pt x="16302" y="446"/>
                  <a:pt x="16271" y="512"/>
                </a:cubicBezTo>
                <a:cubicBezTo>
                  <a:pt x="16190" y="680"/>
                  <a:pt x="16118" y="727"/>
                  <a:pt x="15967" y="703"/>
                </a:cubicBezTo>
                <a:cubicBezTo>
                  <a:pt x="15939" y="699"/>
                  <a:pt x="15934" y="723"/>
                  <a:pt x="15956" y="755"/>
                </a:cubicBezTo>
                <a:cubicBezTo>
                  <a:pt x="15978" y="787"/>
                  <a:pt x="16024" y="812"/>
                  <a:pt x="16060" y="812"/>
                </a:cubicBezTo>
                <a:cubicBezTo>
                  <a:pt x="16163" y="812"/>
                  <a:pt x="16362" y="566"/>
                  <a:pt x="16362" y="440"/>
                </a:cubicBezTo>
                <a:cubicBezTo>
                  <a:pt x="16361" y="400"/>
                  <a:pt x="16354" y="386"/>
                  <a:pt x="16340" y="397"/>
                </a:cubicBezTo>
                <a:close/>
                <a:moveTo>
                  <a:pt x="16446" y="719"/>
                </a:moveTo>
                <a:cubicBezTo>
                  <a:pt x="16435" y="724"/>
                  <a:pt x="16429" y="737"/>
                  <a:pt x="16429" y="753"/>
                </a:cubicBezTo>
                <a:cubicBezTo>
                  <a:pt x="16429" y="787"/>
                  <a:pt x="16457" y="812"/>
                  <a:pt x="16492" y="812"/>
                </a:cubicBezTo>
                <a:cubicBezTo>
                  <a:pt x="16526" y="812"/>
                  <a:pt x="16555" y="801"/>
                  <a:pt x="16555" y="787"/>
                </a:cubicBezTo>
                <a:cubicBezTo>
                  <a:pt x="16555" y="773"/>
                  <a:pt x="16526" y="746"/>
                  <a:pt x="16492" y="726"/>
                </a:cubicBezTo>
                <a:cubicBezTo>
                  <a:pt x="16474" y="717"/>
                  <a:pt x="16458" y="715"/>
                  <a:pt x="16446" y="719"/>
                </a:cubicBezTo>
                <a:close/>
                <a:moveTo>
                  <a:pt x="13189" y="1267"/>
                </a:moveTo>
                <a:cubicBezTo>
                  <a:pt x="12472" y="1254"/>
                  <a:pt x="11098" y="1296"/>
                  <a:pt x="11131" y="1353"/>
                </a:cubicBezTo>
                <a:cubicBezTo>
                  <a:pt x="11169" y="1417"/>
                  <a:pt x="10382" y="1798"/>
                  <a:pt x="10303" y="1753"/>
                </a:cubicBezTo>
                <a:cubicBezTo>
                  <a:pt x="10273" y="1736"/>
                  <a:pt x="10245" y="1654"/>
                  <a:pt x="10240" y="1569"/>
                </a:cubicBezTo>
                <a:cubicBezTo>
                  <a:pt x="10233" y="1430"/>
                  <a:pt x="10228" y="1433"/>
                  <a:pt x="10193" y="1603"/>
                </a:cubicBezTo>
                <a:cubicBezTo>
                  <a:pt x="10143" y="1845"/>
                  <a:pt x="10038" y="1845"/>
                  <a:pt x="9988" y="1603"/>
                </a:cubicBezTo>
                <a:cubicBezTo>
                  <a:pt x="9953" y="1435"/>
                  <a:pt x="9948" y="1443"/>
                  <a:pt x="9941" y="1687"/>
                </a:cubicBezTo>
                <a:cubicBezTo>
                  <a:pt x="9933" y="1930"/>
                  <a:pt x="9910" y="1973"/>
                  <a:pt x="9728" y="2074"/>
                </a:cubicBezTo>
                <a:cubicBezTo>
                  <a:pt x="9615" y="2136"/>
                  <a:pt x="9568" y="2186"/>
                  <a:pt x="9621" y="2186"/>
                </a:cubicBezTo>
                <a:cubicBezTo>
                  <a:pt x="9675" y="2186"/>
                  <a:pt x="9752" y="2157"/>
                  <a:pt x="9793" y="2120"/>
                </a:cubicBezTo>
                <a:cubicBezTo>
                  <a:pt x="9914" y="2010"/>
                  <a:pt x="9938" y="2166"/>
                  <a:pt x="9919" y="2905"/>
                </a:cubicBezTo>
                <a:lnTo>
                  <a:pt x="9901" y="3589"/>
                </a:lnTo>
                <a:lnTo>
                  <a:pt x="9028" y="3600"/>
                </a:lnTo>
                <a:lnTo>
                  <a:pt x="8153" y="3609"/>
                </a:lnTo>
                <a:lnTo>
                  <a:pt x="8163" y="4353"/>
                </a:lnTo>
                <a:cubicBezTo>
                  <a:pt x="8170" y="4879"/>
                  <a:pt x="8152" y="5110"/>
                  <a:pt x="8098" y="5140"/>
                </a:cubicBezTo>
                <a:cubicBezTo>
                  <a:pt x="8056" y="5163"/>
                  <a:pt x="7862" y="5185"/>
                  <a:pt x="7668" y="5190"/>
                </a:cubicBezTo>
                <a:cubicBezTo>
                  <a:pt x="7474" y="5195"/>
                  <a:pt x="7103" y="5205"/>
                  <a:pt x="6843" y="5212"/>
                </a:cubicBezTo>
                <a:lnTo>
                  <a:pt x="6370" y="5222"/>
                </a:lnTo>
                <a:lnTo>
                  <a:pt x="6356" y="5888"/>
                </a:lnTo>
                <a:cubicBezTo>
                  <a:pt x="6347" y="6293"/>
                  <a:pt x="6310" y="6585"/>
                  <a:pt x="6265" y="6634"/>
                </a:cubicBezTo>
                <a:cubicBezTo>
                  <a:pt x="6209" y="6695"/>
                  <a:pt x="6210" y="6730"/>
                  <a:pt x="6265" y="6781"/>
                </a:cubicBezTo>
                <a:cubicBezTo>
                  <a:pt x="6343" y="6851"/>
                  <a:pt x="6356" y="7970"/>
                  <a:pt x="6283" y="8283"/>
                </a:cubicBezTo>
                <a:cubicBezTo>
                  <a:pt x="6250" y="8424"/>
                  <a:pt x="6204" y="8460"/>
                  <a:pt x="6031" y="8484"/>
                </a:cubicBezTo>
                <a:lnTo>
                  <a:pt x="5820" y="8512"/>
                </a:lnTo>
                <a:lnTo>
                  <a:pt x="5954" y="8623"/>
                </a:lnTo>
                <a:cubicBezTo>
                  <a:pt x="6028" y="8684"/>
                  <a:pt x="6075" y="8770"/>
                  <a:pt x="6056" y="8813"/>
                </a:cubicBezTo>
                <a:cubicBezTo>
                  <a:pt x="6038" y="8856"/>
                  <a:pt x="6109" y="8962"/>
                  <a:pt x="6214" y="9049"/>
                </a:cubicBezTo>
                <a:cubicBezTo>
                  <a:pt x="6427" y="9226"/>
                  <a:pt x="6404" y="9285"/>
                  <a:pt x="6125" y="9285"/>
                </a:cubicBezTo>
                <a:cubicBezTo>
                  <a:pt x="5821" y="9285"/>
                  <a:pt x="5581" y="9038"/>
                  <a:pt x="5581" y="8725"/>
                </a:cubicBezTo>
                <a:cubicBezTo>
                  <a:pt x="5581" y="8514"/>
                  <a:pt x="5566" y="8482"/>
                  <a:pt x="5493" y="8537"/>
                </a:cubicBezTo>
                <a:cubicBezTo>
                  <a:pt x="5444" y="8574"/>
                  <a:pt x="5333" y="8591"/>
                  <a:pt x="5244" y="8577"/>
                </a:cubicBezTo>
                <a:cubicBezTo>
                  <a:pt x="5156" y="8562"/>
                  <a:pt x="4593" y="8546"/>
                  <a:pt x="3993" y="8541"/>
                </a:cubicBezTo>
                <a:cubicBezTo>
                  <a:pt x="2273" y="8527"/>
                  <a:pt x="2037" y="8535"/>
                  <a:pt x="2083" y="8604"/>
                </a:cubicBezTo>
                <a:cubicBezTo>
                  <a:pt x="2106" y="8637"/>
                  <a:pt x="2068" y="8678"/>
                  <a:pt x="1998" y="8695"/>
                </a:cubicBezTo>
                <a:cubicBezTo>
                  <a:pt x="1844" y="8732"/>
                  <a:pt x="1818" y="8831"/>
                  <a:pt x="1801" y="9455"/>
                </a:cubicBezTo>
                <a:cubicBezTo>
                  <a:pt x="1787" y="9979"/>
                  <a:pt x="1766" y="10054"/>
                  <a:pt x="1652" y="9990"/>
                </a:cubicBezTo>
                <a:cubicBezTo>
                  <a:pt x="1611" y="9967"/>
                  <a:pt x="1629" y="10020"/>
                  <a:pt x="1691" y="10106"/>
                </a:cubicBezTo>
                <a:cubicBezTo>
                  <a:pt x="1774" y="10222"/>
                  <a:pt x="1799" y="10351"/>
                  <a:pt x="1786" y="10591"/>
                </a:cubicBezTo>
                <a:lnTo>
                  <a:pt x="1766" y="10917"/>
                </a:lnTo>
                <a:lnTo>
                  <a:pt x="938" y="10946"/>
                </a:lnTo>
                <a:lnTo>
                  <a:pt x="110" y="10974"/>
                </a:lnTo>
                <a:lnTo>
                  <a:pt x="97" y="11947"/>
                </a:lnTo>
                <a:cubicBezTo>
                  <a:pt x="88" y="12483"/>
                  <a:pt x="64" y="13391"/>
                  <a:pt x="41" y="13965"/>
                </a:cubicBezTo>
                <a:lnTo>
                  <a:pt x="0" y="15010"/>
                </a:lnTo>
                <a:lnTo>
                  <a:pt x="284" y="15019"/>
                </a:lnTo>
                <a:cubicBezTo>
                  <a:pt x="440" y="15024"/>
                  <a:pt x="638" y="15023"/>
                  <a:pt x="723" y="15016"/>
                </a:cubicBezTo>
                <a:cubicBezTo>
                  <a:pt x="812" y="15008"/>
                  <a:pt x="912" y="15046"/>
                  <a:pt x="958" y="15103"/>
                </a:cubicBezTo>
                <a:cubicBezTo>
                  <a:pt x="1029" y="15192"/>
                  <a:pt x="1058" y="15194"/>
                  <a:pt x="1204" y="15123"/>
                </a:cubicBezTo>
                <a:cubicBezTo>
                  <a:pt x="1351" y="15052"/>
                  <a:pt x="1377" y="15053"/>
                  <a:pt x="1449" y="15143"/>
                </a:cubicBezTo>
                <a:cubicBezTo>
                  <a:pt x="1521" y="15233"/>
                  <a:pt x="1534" y="15234"/>
                  <a:pt x="1569" y="15152"/>
                </a:cubicBezTo>
                <a:cubicBezTo>
                  <a:pt x="1590" y="15101"/>
                  <a:pt x="1653" y="15068"/>
                  <a:pt x="1709" y="15078"/>
                </a:cubicBezTo>
                <a:cubicBezTo>
                  <a:pt x="1797" y="15094"/>
                  <a:pt x="1809" y="15214"/>
                  <a:pt x="1801" y="16012"/>
                </a:cubicBezTo>
                <a:cubicBezTo>
                  <a:pt x="1797" y="16516"/>
                  <a:pt x="1776" y="17023"/>
                  <a:pt x="1756" y="17139"/>
                </a:cubicBezTo>
                <a:cubicBezTo>
                  <a:pt x="1720" y="17347"/>
                  <a:pt x="1723" y="17350"/>
                  <a:pt x="1963" y="17390"/>
                </a:cubicBezTo>
                <a:cubicBezTo>
                  <a:pt x="2097" y="17412"/>
                  <a:pt x="2240" y="17454"/>
                  <a:pt x="2280" y="17483"/>
                </a:cubicBezTo>
                <a:cubicBezTo>
                  <a:pt x="2325" y="17515"/>
                  <a:pt x="2367" y="17515"/>
                  <a:pt x="2389" y="17483"/>
                </a:cubicBezTo>
                <a:cubicBezTo>
                  <a:pt x="2438" y="17410"/>
                  <a:pt x="4240" y="17403"/>
                  <a:pt x="4389" y="17476"/>
                </a:cubicBezTo>
                <a:cubicBezTo>
                  <a:pt x="4491" y="17525"/>
                  <a:pt x="4508" y="17598"/>
                  <a:pt x="4505" y="17948"/>
                </a:cubicBezTo>
                <a:cubicBezTo>
                  <a:pt x="4503" y="18175"/>
                  <a:pt x="4479" y="18488"/>
                  <a:pt x="4450" y="18646"/>
                </a:cubicBezTo>
                <a:cubicBezTo>
                  <a:pt x="4394" y="18955"/>
                  <a:pt x="4420" y="19065"/>
                  <a:pt x="4529" y="18966"/>
                </a:cubicBezTo>
                <a:cubicBezTo>
                  <a:pt x="4651" y="18855"/>
                  <a:pt x="4896" y="18893"/>
                  <a:pt x="4935" y="19028"/>
                </a:cubicBezTo>
                <a:lnTo>
                  <a:pt x="4970" y="19154"/>
                </a:lnTo>
                <a:lnTo>
                  <a:pt x="5024" y="19027"/>
                </a:lnTo>
                <a:cubicBezTo>
                  <a:pt x="5073" y="18906"/>
                  <a:pt x="5096" y="18903"/>
                  <a:pt x="5627" y="18937"/>
                </a:cubicBezTo>
                <a:cubicBezTo>
                  <a:pt x="5931" y="18957"/>
                  <a:pt x="6205" y="18993"/>
                  <a:pt x="6234" y="19018"/>
                </a:cubicBezTo>
                <a:cubicBezTo>
                  <a:pt x="6263" y="19043"/>
                  <a:pt x="6277" y="19240"/>
                  <a:pt x="6265" y="19456"/>
                </a:cubicBezTo>
                <a:lnTo>
                  <a:pt x="6244" y="19848"/>
                </a:lnTo>
                <a:lnTo>
                  <a:pt x="7568" y="19848"/>
                </a:lnTo>
                <a:lnTo>
                  <a:pt x="8892" y="19848"/>
                </a:lnTo>
                <a:lnTo>
                  <a:pt x="8910" y="20240"/>
                </a:lnTo>
                <a:cubicBezTo>
                  <a:pt x="8926" y="20602"/>
                  <a:pt x="8916" y="20633"/>
                  <a:pt x="8788" y="20664"/>
                </a:cubicBezTo>
                <a:lnTo>
                  <a:pt x="8650" y="20698"/>
                </a:lnTo>
                <a:lnTo>
                  <a:pt x="8792" y="20746"/>
                </a:lnTo>
                <a:cubicBezTo>
                  <a:pt x="8921" y="20789"/>
                  <a:pt x="8934" y="20823"/>
                  <a:pt x="8916" y="21122"/>
                </a:cubicBezTo>
                <a:cubicBezTo>
                  <a:pt x="8899" y="21389"/>
                  <a:pt x="8913" y="21447"/>
                  <a:pt x="8989" y="21431"/>
                </a:cubicBezTo>
                <a:cubicBezTo>
                  <a:pt x="9194" y="21387"/>
                  <a:pt x="10469" y="21433"/>
                  <a:pt x="10540" y="21487"/>
                </a:cubicBezTo>
                <a:cubicBezTo>
                  <a:pt x="10591" y="21525"/>
                  <a:pt x="10629" y="21523"/>
                  <a:pt x="10656" y="21483"/>
                </a:cubicBezTo>
                <a:cubicBezTo>
                  <a:pt x="10716" y="21395"/>
                  <a:pt x="10914" y="21409"/>
                  <a:pt x="11005" y="21508"/>
                </a:cubicBezTo>
                <a:cubicBezTo>
                  <a:pt x="11053" y="21560"/>
                  <a:pt x="11101" y="21589"/>
                  <a:pt x="11135" y="21592"/>
                </a:cubicBezTo>
                <a:cubicBezTo>
                  <a:pt x="11169" y="21595"/>
                  <a:pt x="11189" y="21572"/>
                  <a:pt x="11178" y="21522"/>
                </a:cubicBezTo>
                <a:cubicBezTo>
                  <a:pt x="11162" y="21448"/>
                  <a:pt x="11221" y="21443"/>
                  <a:pt x="12164" y="21429"/>
                </a:cubicBezTo>
                <a:cubicBezTo>
                  <a:pt x="12578" y="21424"/>
                  <a:pt x="12648" y="21409"/>
                  <a:pt x="12588" y="21344"/>
                </a:cubicBezTo>
                <a:cubicBezTo>
                  <a:pt x="12538" y="21289"/>
                  <a:pt x="12520" y="20940"/>
                  <a:pt x="12532" y="20213"/>
                </a:cubicBezTo>
                <a:cubicBezTo>
                  <a:pt x="12547" y="19323"/>
                  <a:pt x="12565" y="19161"/>
                  <a:pt x="12645" y="19161"/>
                </a:cubicBezTo>
                <a:cubicBezTo>
                  <a:pt x="12705" y="19161"/>
                  <a:pt x="12739" y="19218"/>
                  <a:pt x="12741" y="19318"/>
                </a:cubicBezTo>
                <a:cubicBezTo>
                  <a:pt x="12743" y="19405"/>
                  <a:pt x="12777" y="19505"/>
                  <a:pt x="12816" y="19540"/>
                </a:cubicBezTo>
                <a:cubicBezTo>
                  <a:pt x="12857" y="19578"/>
                  <a:pt x="12873" y="19691"/>
                  <a:pt x="12852" y="19812"/>
                </a:cubicBezTo>
                <a:cubicBezTo>
                  <a:pt x="12817" y="20012"/>
                  <a:pt x="12819" y="20016"/>
                  <a:pt x="12934" y="19925"/>
                </a:cubicBezTo>
                <a:cubicBezTo>
                  <a:pt x="13065" y="19821"/>
                  <a:pt x="13287" y="19810"/>
                  <a:pt x="15546" y="19798"/>
                </a:cubicBezTo>
                <a:cubicBezTo>
                  <a:pt x="16222" y="19794"/>
                  <a:pt x="16818" y="19812"/>
                  <a:pt x="16870" y="19835"/>
                </a:cubicBezTo>
                <a:cubicBezTo>
                  <a:pt x="16952" y="19873"/>
                  <a:pt x="16966" y="19726"/>
                  <a:pt x="16975" y="18697"/>
                </a:cubicBezTo>
                <a:cubicBezTo>
                  <a:pt x="16982" y="17760"/>
                  <a:pt x="17004" y="17499"/>
                  <a:pt x="17075" y="17434"/>
                </a:cubicBezTo>
                <a:cubicBezTo>
                  <a:pt x="17139" y="17376"/>
                  <a:pt x="17350" y="17350"/>
                  <a:pt x="17810" y="17341"/>
                </a:cubicBezTo>
                <a:cubicBezTo>
                  <a:pt x="18431" y="17330"/>
                  <a:pt x="18458" y="17334"/>
                  <a:pt x="18573" y="17472"/>
                </a:cubicBezTo>
                <a:cubicBezTo>
                  <a:pt x="18683" y="17604"/>
                  <a:pt x="18700" y="17608"/>
                  <a:pt x="18796" y="17522"/>
                </a:cubicBezTo>
                <a:cubicBezTo>
                  <a:pt x="18887" y="17440"/>
                  <a:pt x="18899" y="17242"/>
                  <a:pt x="18892" y="15831"/>
                </a:cubicBezTo>
                <a:cubicBezTo>
                  <a:pt x="18888" y="14952"/>
                  <a:pt x="18897" y="14221"/>
                  <a:pt x="18914" y="14205"/>
                </a:cubicBezTo>
                <a:cubicBezTo>
                  <a:pt x="18931" y="14189"/>
                  <a:pt x="19125" y="14192"/>
                  <a:pt x="19343" y="14212"/>
                </a:cubicBezTo>
                <a:cubicBezTo>
                  <a:pt x="19775" y="14252"/>
                  <a:pt x="19870" y="14236"/>
                  <a:pt x="19785" y="14134"/>
                </a:cubicBezTo>
                <a:cubicBezTo>
                  <a:pt x="19728" y="14066"/>
                  <a:pt x="19739" y="11160"/>
                  <a:pt x="19797" y="11024"/>
                </a:cubicBezTo>
                <a:cubicBezTo>
                  <a:pt x="19820" y="10969"/>
                  <a:pt x="20037" y="10951"/>
                  <a:pt x="20654" y="10951"/>
                </a:cubicBezTo>
                <a:cubicBezTo>
                  <a:pt x="21108" y="10951"/>
                  <a:pt x="21505" y="10936"/>
                  <a:pt x="21539" y="10917"/>
                </a:cubicBezTo>
                <a:cubicBezTo>
                  <a:pt x="21576" y="10896"/>
                  <a:pt x="21600" y="10261"/>
                  <a:pt x="21600" y="9312"/>
                </a:cubicBezTo>
                <a:lnTo>
                  <a:pt x="21600" y="7740"/>
                </a:lnTo>
                <a:lnTo>
                  <a:pt x="20418" y="7734"/>
                </a:lnTo>
                <a:cubicBezTo>
                  <a:pt x="19767" y="7730"/>
                  <a:pt x="19150" y="7710"/>
                  <a:pt x="19046" y="7689"/>
                </a:cubicBezTo>
                <a:lnTo>
                  <a:pt x="18857" y="7652"/>
                </a:lnTo>
                <a:lnTo>
                  <a:pt x="18878" y="6866"/>
                </a:lnTo>
                <a:lnTo>
                  <a:pt x="18902" y="6079"/>
                </a:lnTo>
                <a:lnTo>
                  <a:pt x="18689" y="6072"/>
                </a:lnTo>
                <a:cubicBezTo>
                  <a:pt x="18573" y="6068"/>
                  <a:pt x="18393" y="6061"/>
                  <a:pt x="18289" y="6058"/>
                </a:cubicBezTo>
                <a:cubicBezTo>
                  <a:pt x="18102" y="6051"/>
                  <a:pt x="18099" y="6049"/>
                  <a:pt x="18080" y="5689"/>
                </a:cubicBezTo>
                <a:cubicBezTo>
                  <a:pt x="18069" y="5484"/>
                  <a:pt x="18092" y="5292"/>
                  <a:pt x="18131" y="5249"/>
                </a:cubicBezTo>
                <a:cubicBezTo>
                  <a:pt x="18179" y="5197"/>
                  <a:pt x="18181" y="5162"/>
                  <a:pt x="18135" y="5136"/>
                </a:cubicBezTo>
                <a:cubicBezTo>
                  <a:pt x="18099" y="5116"/>
                  <a:pt x="18068" y="4954"/>
                  <a:pt x="18068" y="4775"/>
                </a:cubicBezTo>
                <a:lnTo>
                  <a:pt x="18068" y="4448"/>
                </a:lnTo>
                <a:lnTo>
                  <a:pt x="16760" y="4448"/>
                </a:lnTo>
                <a:lnTo>
                  <a:pt x="15451" y="4448"/>
                </a:lnTo>
                <a:lnTo>
                  <a:pt x="15451" y="3623"/>
                </a:lnTo>
                <a:lnTo>
                  <a:pt x="15451" y="2798"/>
                </a:lnTo>
                <a:lnTo>
                  <a:pt x="14537" y="2793"/>
                </a:lnTo>
                <a:lnTo>
                  <a:pt x="13622" y="2787"/>
                </a:lnTo>
                <a:lnTo>
                  <a:pt x="13642" y="2072"/>
                </a:lnTo>
                <a:cubicBezTo>
                  <a:pt x="13652" y="1678"/>
                  <a:pt x="13638" y="1330"/>
                  <a:pt x="13610" y="1299"/>
                </a:cubicBezTo>
                <a:cubicBezTo>
                  <a:pt x="13594" y="1280"/>
                  <a:pt x="13428" y="1271"/>
                  <a:pt x="13189" y="1267"/>
                </a:cubicBezTo>
                <a:close/>
              </a:path>
            </a:pathLst>
          </a:custGeom>
          <a:ln w="12700">
            <a:miter lim="400000"/>
          </a:ln>
        </p:spPr>
      </p:pic>
      <p:pic>
        <p:nvPicPr>
          <p:cNvPr id="566" name="pasted-image.png"/>
          <p:cNvPicPr>
            <a:picLocks noChangeAspect="1"/>
          </p:cNvPicPr>
          <p:nvPr/>
        </p:nvPicPr>
        <p:blipFill>
          <a:blip r:embed="rId3">
            <a:extLst/>
          </a:blip>
          <a:srcRect l="3365" t="5475" r="3846" b="2595"/>
          <a:stretch>
            <a:fillRect/>
          </a:stretch>
        </p:blipFill>
        <p:spPr>
          <a:xfrm>
            <a:off x="3174454" y="4692526"/>
            <a:ext cx="4902201" cy="5207026"/>
          </a:xfrm>
          <a:custGeom>
            <a:avLst/>
            <a:gdLst/>
            <a:ahLst/>
            <a:cxnLst>
              <a:cxn ang="0">
                <a:pos x="wd2" y="hd2"/>
              </a:cxn>
              <a:cxn ang="5400000">
                <a:pos x="wd2" y="hd2"/>
              </a:cxn>
              <a:cxn ang="10800000">
                <a:pos x="wd2" y="hd2"/>
              </a:cxn>
              <a:cxn ang="16200000">
                <a:pos x="wd2" y="hd2"/>
              </a:cxn>
            </a:cxnLst>
            <a:rect l="0" t="0" r="r" b="b"/>
            <a:pathLst>
              <a:path w="21600" h="21576" fill="norm" stroke="1" extrusionOk="0">
                <a:moveTo>
                  <a:pt x="10956" y="1"/>
                </a:moveTo>
                <a:cubicBezTo>
                  <a:pt x="10833" y="-3"/>
                  <a:pt x="10665" y="3"/>
                  <a:pt x="10471" y="23"/>
                </a:cubicBezTo>
                <a:cubicBezTo>
                  <a:pt x="10412" y="29"/>
                  <a:pt x="10403" y="94"/>
                  <a:pt x="10433" y="317"/>
                </a:cubicBezTo>
                <a:cubicBezTo>
                  <a:pt x="10476" y="643"/>
                  <a:pt x="10402" y="842"/>
                  <a:pt x="10251" y="799"/>
                </a:cubicBezTo>
                <a:cubicBezTo>
                  <a:pt x="10142" y="768"/>
                  <a:pt x="10026" y="765"/>
                  <a:pt x="8576" y="764"/>
                </a:cubicBezTo>
                <a:lnTo>
                  <a:pt x="7498" y="764"/>
                </a:lnTo>
                <a:lnTo>
                  <a:pt x="7490" y="1279"/>
                </a:lnTo>
                <a:cubicBezTo>
                  <a:pt x="7485" y="1562"/>
                  <a:pt x="7477" y="2173"/>
                  <a:pt x="7470" y="2636"/>
                </a:cubicBezTo>
                <a:cubicBezTo>
                  <a:pt x="7464" y="3099"/>
                  <a:pt x="7440" y="3809"/>
                  <a:pt x="7420" y="4215"/>
                </a:cubicBezTo>
                <a:cubicBezTo>
                  <a:pt x="7383" y="4937"/>
                  <a:pt x="7381" y="4951"/>
                  <a:pt x="7259" y="4933"/>
                </a:cubicBezTo>
                <a:cubicBezTo>
                  <a:pt x="7191" y="4923"/>
                  <a:pt x="7034" y="4918"/>
                  <a:pt x="6911" y="4920"/>
                </a:cubicBezTo>
                <a:cubicBezTo>
                  <a:pt x="6565" y="4927"/>
                  <a:pt x="5431" y="4917"/>
                  <a:pt x="4513" y="4900"/>
                </a:cubicBezTo>
                <a:lnTo>
                  <a:pt x="3685" y="4885"/>
                </a:lnTo>
                <a:lnTo>
                  <a:pt x="3699" y="6666"/>
                </a:lnTo>
                <a:cubicBezTo>
                  <a:pt x="3707" y="7646"/>
                  <a:pt x="3702" y="8459"/>
                  <a:pt x="3688" y="8472"/>
                </a:cubicBezTo>
                <a:cubicBezTo>
                  <a:pt x="3674" y="8486"/>
                  <a:pt x="3461" y="8477"/>
                  <a:pt x="3216" y="8454"/>
                </a:cubicBezTo>
                <a:cubicBezTo>
                  <a:pt x="2933" y="8427"/>
                  <a:pt x="2744" y="8432"/>
                  <a:pt x="2698" y="8466"/>
                </a:cubicBezTo>
                <a:cubicBezTo>
                  <a:pt x="2652" y="8500"/>
                  <a:pt x="2417" y="8503"/>
                  <a:pt x="2027" y="8474"/>
                </a:cubicBezTo>
                <a:cubicBezTo>
                  <a:pt x="1335" y="8421"/>
                  <a:pt x="856" y="8417"/>
                  <a:pt x="804" y="8466"/>
                </a:cubicBezTo>
                <a:cubicBezTo>
                  <a:pt x="785" y="8484"/>
                  <a:pt x="749" y="8784"/>
                  <a:pt x="726" y="9130"/>
                </a:cubicBezTo>
                <a:cubicBezTo>
                  <a:pt x="702" y="9476"/>
                  <a:pt x="666" y="9785"/>
                  <a:pt x="645" y="9817"/>
                </a:cubicBezTo>
                <a:cubicBezTo>
                  <a:pt x="624" y="9849"/>
                  <a:pt x="559" y="9861"/>
                  <a:pt x="502" y="9844"/>
                </a:cubicBezTo>
                <a:cubicBezTo>
                  <a:pt x="444" y="9826"/>
                  <a:pt x="307" y="9829"/>
                  <a:pt x="198" y="9849"/>
                </a:cubicBezTo>
                <a:cubicBezTo>
                  <a:pt x="19" y="9880"/>
                  <a:pt x="0" y="9899"/>
                  <a:pt x="0" y="10054"/>
                </a:cubicBezTo>
                <a:cubicBezTo>
                  <a:pt x="0" y="10390"/>
                  <a:pt x="57" y="10545"/>
                  <a:pt x="173" y="10516"/>
                </a:cubicBezTo>
                <a:cubicBezTo>
                  <a:pt x="232" y="10502"/>
                  <a:pt x="316" y="10519"/>
                  <a:pt x="360" y="10554"/>
                </a:cubicBezTo>
                <a:cubicBezTo>
                  <a:pt x="405" y="10589"/>
                  <a:pt x="512" y="10608"/>
                  <a:pt x="598" y="10598"/>
                </a:cubicBezTo>
                <a:cubicBezTo>
                  <a:pt x="781" y="10578"/>
                  <a:pt x="764" y="10428"/>
                  <a:pt x="787" y="12271"/>
                </a:cubicBezTo>
                <a:lnTo>
                  <a:pt x="801" y="13383"/>
                </a:lnTo>
                <a:lnTo>
                  <a:pt x="1086" y="13366"/>
                </a:lnTo>
                <a:cubicBezTo>
                  <a:pt x="2006" y="13313"/>
                  <a:pt x="2661" y="13308"/>
                  <a:pt x="3106" y="13351"/>
                </a:cubicBezTo>
                <a:cubicBezTo>
                  <a:pt x="3383" y="13378"/>
                  <a:pt x="3974" y="13406"/>
                  <a:pt x="4421" y="13412"/>
                </a:cubicBezTo>
                <a:lnTo>
                  <a:pt x="5232" y="13424"/>
                </a:lnTo>
                <a:lnTo>
                  <a:pt x="5232" y="15182"/>
                </a:lnTo>
                <a:lnTo>
                  <a:pt x="5232" y="16938"/>
                </a:lnTo>
                <a:lnTo>
                  <a:pt x="6211" y="16925"/>
                </a:lnTo>
                <a:cubicBezTo>
                  <a:pt x="7191" y="16911"/>
                  <a:pt x="8342" y="16917"/>
                  <a:pt x="8751" y="16938"/>
                </a:cubicBezTo>
                <a:lnTo>
                  <a:pt x="8967" y="16950"/>
                </a:lnTo>
                <a:lnTo>
                  <a:pt x="8957" y="18318"/>
                </a:lnTo>
                <a:lnTo>
                  <a:pt x="8946" y="19686"/>
                </a:lnTo>
                <a:lnTo>
                  <a:pt x="9438" y="19668"/>
                </a:lnTo>
                <a:cubicBezTo>
                  <a:pt x="9851" y="19653"/>
                  <a:pt x="9938" y="19666"/>
                  <a:pt x="9997" y="19742"/>
                </a:cubicBezTo>
                <a:cubicBezTo>
                  <a:pt x="10063" y="19827"/>
                  <a:pt x="10078" y="19827"/>
                  <a:pt x="10212" y="19744"/>
                </a:cubicBezTo>
                <a:cubicBezTo>
                  <a:pt x="10291" y="19695"/>
                  <a:pt x="10377" y="19667"/>
                  <a:pt x="10403" y="19683"/>
                </a:cubicBezTo>
                <a:cubicBezTo>
                  <a:pt x="10429" y="19698"/>
                  <a:pt x="10469" y="19863"/>
                  <a:pt x="10490" y="20049"/>
                </a:cubicBezTo>
                <a:cubicBezTo>
                  <a:pt x="10518" y="20288"/>
                  <a:pt x="10548" y="20383"/>
                  <a:pt x="10597" y="20365"/>
                </a:cubicBezTo>
                <a:cubicBezTo>
                  <a:pt x="10635" y="20351"/>
                  <a:pt x="10720" y="20359"/>
                  <a:pt x="10786" y="20382"/>
                </a:cubicBezTo>
                <a:cubicBezTo>
                  <a:pt x="10852" y="20404"/>
                  <a:pt x="10970" y="20425"/>
                  <a:pt x="11048" y="20429"/>
                </a:cubicBezTo>
                <a:cubicBezTo>
                  <a:pt x="11181" y="20436"/>
                  <a:pt x="11193" y="20420"/>
                  <a:pt x="11200" y="20193"/>
                </a:cubicBezTo>
                <a:cubicBezTo>
                  <a:pt x="11205" y="20058"/>
                  <a:pt x="11211" y="19902"/>
                  <a:pt x="11214" y="19844"/>
                </a:cubicBezTo>
                <a:cubicBezTo>
                  <a:pt x="11220" y="19742"/>
                  <a:pt x="11264" y="19738"/>
                  <a:pt x="12673" y="19724"/>
                </a:cubicBezTo>
                <a:cubicBezTo>
                  <a:pt x="13472" y="19716"/>
                  <a:pt x="14146" y="19691"/>
                  <a:pt x="14170" y="19668"/>
                </a:cubicBezTo>
                <a:cubicBezTo>
                  <a:pt x="14194" y="19645"/>
                  <a:pt x="14216" y="18722"/>
                  <a:pt x="14219" y="17617"/>
                </a:cubicBezTo>
                <a:cubicBezTo>
                  <a:pt x="14221" y="16465"/>
                  <a:pt x="14244" y="15595"/>
                  <a:pt x="14273" y="15578"/>
                </a:cubicBezTo>
                <a:cubicBezTo>
                  <a:pt x="14301" y="15562"/>
                  <a:pt x="15112" y="15535"/>
                  <a:pt x="16074" y="15519"/>
                </a:cubicBezTo>
                <a:cubicBezTo>
                  <a:pt x="17036" y="15503"/>
                  <a:pt x="17831" y="15482"/>
                  <a:pt x="17842" y="15473"/>
                </a:cubicBezTo>
                <a:cubicBezTo>
                  <a:pt x="17853" y="15464"/>
                  <a:pt x="17871" y="15272"/>
                  <a:pt x="17884" y="15045"/>
                </a:cubicBezTo>
                <a:cubicBezTo>
                  <a:pt x="17897" y="14819"/>
                  <a:pt x="17920" y="14480"/>
                  <a:pt x="17935" y="14292"/>
                </a:cubicBezTo>
                <a:cubicBezTo>
                  <a:pt x="17949" y="14104"/>
                  <a:pt x="17976" y="13536"/>
                  <a:pt x="17996" y="13029"/>
                </a:cubicBezTo>
                <a:cubicBezTo>
                  <a:pt x="18015" y="12523"/>
                  <a:pt x="18055" y="12084"/>
                  <a:pt x="18083" y="12056"/>
                </a:cubicBezTo>
                <a:cubicBezTo>
                  <a:pt x="18151" y="11987"/>
                  <a:pt x="20547" y="11963"/>
                  <a:pt x="20733" y="12029"/>
                </a:cubicBezTo>
                <a:cubicBezTo>
                  <a:pt x="20809" y="12057"/>
                  <a:pt x="20876" y="12074"/>
                  <a:pt x="20880" y="12067"/>
                </a:cubicBezTo>
                <a:cubicBezTo>
                  <a:pt x="20883" y="12061"/>
                  <a:pt x="20902" y="11736"/>
                  <a:pt x="20922" y="11345"/>
                </a:cubicBezTo>
                <a:lnTo>
                  <a:pt x="20956" y="10635"/>
                </a:lnTo>
                <a:lnTo>
                  <a:pt x="21278" y="10636"/>
                </a:lnTo>
                <a:lnTo>
                  <a:pt x="21600" y="10636"/>
                </a:lnTo>
                <a:lnTo>
                  <a:pt x="21600" y="10281"/>
                </a:lnTo>
                <a:lnTo>
                  <a:pt x="21600" y="9924"/>
                </a:lnTo>
                <a:lnTo>
                  <a:pt x="21318" y="9924"/>
                </a:lnTo>
                <a:cubicBezTo>
                  <a:pt x="21074" y="9924"/>
                  <a:pt x="21032" y="9907"/>
                  <a:pt x="20988" y="9799"/>
                </a:cubicBezTo>
                <a:cubicBezTo>
                  <a:pt x="20960" y="9731"/>
                  <a:pt x="20928" y="9106"/>
                  <a:pt x="20918" y="8410"/>
                </a:cubicBezTo>
                <a:cubicBezTo>
                  <a:pt x="20902" y="7328"/>
                  <a:pt x="20888" y="7144"/>
                  <a:pt x="20817" y="7143"/>
                </a:cubicBezTo>
                <a:cubicBezTo>
                  <a:pt x="20770" y="7143"/>
                  <a:pt x="19902" y="7128"/>
                  <a:pt x="18886" y="7110"/>
                </a:cubicBezTo>
                <a:cubicBezTo>
                  <a:pt x="17870" y="7093"/>
                  <a:pt x="16924" y="7080"/>
                  <a:pt x="16782" y="7083"/>
                </a:cubicBezTo>
                <a:cubicBezTo>
                  <a:pt x="16464" y="7087"/>
                  <a:pt x="16403" y="7022"/>
                  <a:pt x="16406" y="6686"/>
                </a:cubicBezTo>
                <a:cubicBezTo>
                  <a:pt x="16408" y="6542"/>
                  <a:pt x="16400" y="6058"/>
                  <a:pt x="16391" y="5609"/>
                </a:cubicBezTo>
                <a:cubicBezTo>
                  <a:pt x="16381" y="5160"/>
                  <a:pt x="16379" y="4535"/>
                  <a:pt x="16387" y="4221"/>
                </a:cubicBezTo>
                <a:cubicBezTo>
                  <a:pt x="16395" y="3907"/>
                  <a:pt x="16393" y="3641"/>
                  <a:pt x="16380" y="3629"/>
                </a:cubicBezTo>
                <a:cubicBezTo>
                  <a:pt x="16367" y="3617"/>
                  <a:pt x="15553" y="3593"/>
                  <a:pt x="14572" y="3576"/>
                </a:cubicBezTo>
                <a:cubicBezTo>
                  <a:pt x="13591" y="3560"/>
                  <a:pt x="12767" y="3536"/>
                  <a:pt x="12741" y="3521"/>
                </a:cubicBezTo>
                <a:cubicBezTo>
                  <a:pt x="12715" y="3505"/>
                  <a:pt x="12698" y="3334"/>
                  <a:pt x="12704" y="3142"/>
                </a:cubicBezTo>
                <a:cubicBezTo>
                  <a:pt x="12710" y="2950"/>
                  <a:pt x="12713" y="2337"/>
                  <a:pt x="12710" y="1779"/>
                </a:cubicBezTo>
                <a:lnTo>
                  <a:pt x="12703" y="763"/>
                </a:lnTo>
                <a:lnTo>
                  <a:pt x="12001" y="794"/>
                </a:lnTo>
                <a:cubicBezTo>
                  <a:pt x="11207" y="828"/>
                  <a:pt x="11245" y="846"/>
                  <a:pt x="11228" y="388"/>
                </a:cubicBezTo>
                <a:cubicBezTo>
                  <a:pt x="11223" y="234"/>
                  <a:pt x="11199" y="81"/>
                  <a:pt x="11176" y="47"/>
                </a:cubicBezTo>
                <a:cubicBezTo>
                  <a:pt x="11158" y="21"/>
                  <a:pt x="11079" y="6"/>
                  <a:pt x="10956" y="1"/>
                </a:cubicBezTo>
                <a:close/>
                <a:moveTo>
                  <a:pt x="16081" y="21372"/>
                </a:moveTo>
                <a:cubicBezTo>
                  <a:pt x="16073" y="21380"/>
                  <a:pt x="16062" y="21410"/>
                  <a:pt x="16050" y="21465"/>
                </a:cubicBezTo>
                <a:cubicBezTo>
                  <a:pt x="16029" y="21561"/>
                  <a:pt x="16037" y="21597"/>
                  <a:pt x="16072" y="21564"/>
                </a:cubicBezTo>
                <a:cubicBezTo>
                  <a:pt x="16102" y="21536"/>
                  <a:pt x="16116" y="21468"/>
                  <a:pt x="16104" y="21414"/>
                </a:cubicBezTo>
                <a:cubicBezTo>
                  <a:pt x="16096" y="21378"/>
                  <a:pt x="16090" y="21364"/>
                  <a:pt x="16081" y="21372"/>
                </a:cubicBezTo>
                <a:close/>
              </a:path>
            </a:pathLst>
          </a:custGeom>
          <a:ln w="12700">
            <a:miter lim="400000"/>
          </a:ln>
        </p:spPr>
      </p:pic>
      <p:pic>
        <p:nvPicPr>
          <p:cNvPr id="567" name="pasted-image.png"/>
          <p:cNvPicPr>
            <a:picLocks noChangeAspect="1"/>
          </p:cNvPicPr>
          <p:nvPr/>
        </p:nvPicPr>
        <p:blipFill>
          <a:blip r:embed="rId4">
            <a:extLst/>
          </a:blip>
          <a:srcRect l="7978" t="9432" r="8876" b="9392"/>
          <a:stretch>
            <a:fillRect/>
          </a:stretch>
        </p:blipFill>
        <p:spPr>
          <a:xfrm>
            <a:off x="5615263" y="2221217"/>
            <a:ext cx="4392735" cy="3814438"/>
          </a:xfrm>
          <a:custGeom>
            <a:avLst/>
            <a:gdLst/>
            <a:ahLst/>
            <a:cxnLst>
              <a:cxn ang="0">
                <a:pos x="wd2" y="hd2"/>
              </a:cxn>
              <a:cxn ang="5400000">
                <a:pos x="wd2" y="hd2"/>
              </a:cxn>
              <a:cxn ang="10800000">
                <a:pos x="wd2" y="hd2"/>
              </a:cxn>
              <a:cxn ang="16200000">
                <a:pos x="wd2" y="hd2"/>
              </a:cxn>
            </a:cxnLst>
            <a:rect l="0" t="0" r="r" b="b"/>
            <a:pathLst>
              <a:path w="21598" h="21573" fill="norm" stroke="1" extrusionOk="0">
                <a:moveTo>
                  <a:pt x="13053" y="3"/>
                </a:moveTo>
                <a:cubicBezTo>
                  <a:pt x="11554" y="-18"/>
                  <a:pt x="8649" y="68"/>
                  <a:pt x="8592" y="174"/>
                </a:cubicBezTo>
                <a:cubicBezTo>
                  <a:pt x="8567" y="220"/>
                  <a:pt x="8562" y="376"/>
                  <a:pt x="8582" y="519"/>
                </a:cubicBezTo>
                <a:cubicBezTo>
                  <a:pt x="8647" y="986"/>
                  <a:pt x="8558" y="1067"/>
                  <a:pt x="7985" y="1060"/>
                </a:cubicBezTo>
                <a:cubicBezTo>
                  <a:pt x="7668" y="1056"/>
                  <a:pt x="7455" y="1086"/>
                  <a:pt x="7407" y="1141"/>
                </a:cubicBezTo>
                <a:cubicBezTo>
                  <a:pt x="7366" y="1189"/>
                  <a:pt x="7268" y="1228"/>
                  <a:pt x="7189" y="1228"/>
                </a:cubicBezTo>
                <a:cubicBezTo>
                  <a:pt x="7065" y="1228"/>
                  <a:pt x="7044" y="1265"/>
                  <a:pt x="7042" y="1498"/>
                </a:cubicBezTo>
                <a:cubicBezTo>
                  <a:pt x="7033" y="2955"/>
                  <a:pt x="6959" y="5371"/>
                  <a:pt x="6922" y="5417"/>
                </a:cubicBezTo>
                <a:cubicBezTo>
                  <a:pt x="6896" y="5449"/>
                  <a:pt x="5690" y="5474"/>
                  <a:pt x="4242" y="5475"/>
                </a:cubicBezTo>
                <a:cubicBezTo>
                  <a:pt x="2794" y="5476"/>
                  <a:pt x="1625" y="5504"/>
                  <a:pt x="1643" y="5538"/>
                </a:cubicBezTo>
                <a:cubicBezTo>
                  <a:pt x="1661" y="5572"/>
                  <a:pt x="1645" y="5623"/>
                  <a:pt x="1606" y="5650"/>
                </a:cubicBezTo>
                <a:cubicBezTo>
                  <a:pt x="1562" y="5682"/>
                  <a:pt x="1550" y="5802"/>
                  <a:pt x="1575" y="5978"/>
                </a:cubicBezTo>
                <a:cubicBezTo>
                  <a:pt x="1609" y="6224"/>
                  <a:pt x="1596" y="6265"/>
                  <a:pt x="1471" y="6317"/>
                </a:cubicBezTo>
                <a:cubicBezTo>
                  <a:pt x="1394" y="6349"/>
                  <a:pt x="1031" y="6371"/>
                  <a:pt x="665" y="6364"/>
                </a:cubicBezTo>
                <a:lnTo>
                  <a:pt x="0" y="6353"/>
                </a:lnTo>
                <a:lnTo>
                  <a:pt x="35" y="6573"/>
                </a:lnTo>
                <a:cubicBezTo>
                  <a:pt x="67" y="6777"/>
                  <a:pt x="79" y="7803"/>
                  <a:pt x="53" y="8052"/>
                </a:cubicBezTo>
                <a:cubicBezTo>
                  <a:pt x="46" y="8111"/>
                  <a:pt x="62" y="8278"/>
                  <a:pt x="86" y="8425"/>
                </a:cubicBezTo>
                <a:cubicBezTo>
                  <a:pt x="110" y="8571"/>
                  <a:pt x="107" y="8749"/>
                  <a:pt x="80" y="8820"/>
                </a:cubicBezTo>
                <a:cubicBezTo>
                  <a:pt x="53" y="8890"/>
                  <a:pt x="37" y="8981"/>
                  <a:pt x="45" y="9019"/>
                </a:cubicBezTo>
                <a:cubicBezTo>
                  <a:pt x="59" y="9088"/>
                  <a:pt x="111" y="11412"/>
                  <a:pt x="113" y="12110"/>
                </a:cubicBezTo>
                <a:lnTo>
                  <a:pt x="113" y="12469"/>
                </a:lnTo>
                <a:lnTo>
                  <a:pt x="406" y="12485"/>
                </a:lnTo>
                <a:cubicBezTo>
                  <a:pt x="853" y="12509"/>
                  <a:pt x="883" y="12534"/>
                  <a:pt x="847" y="12882"/>
                </a:cubicBezTo>
                <a:cubicBezTo>
                  <a:pt x="829" y="13049"/>
                  <a:pt x="808" y="13220"/>
                  <a:pt x="798" y="13259"/>
                </a:cubicBezTo>
                <a:cubicBezTo>
                  <a:pt x="789" y="13299"/>
                  <a:pt x="802" y="13531"/>
                  <a:pt x="829" y="13776"/>
                </a:cubicBezTo>
                <a:lnTo>
                  <a:pt x="878" y="14220"/>
                </a:lnTo>
                <a:lnTo>
                  <a:pt x="1136" y="14278"/>
                </a:lnTo>
                <a:cubicBezTo>
                  <a:pt x="1277" y="14310"/>
                  <a:pt x="1759" y="14329"/>
                  <a:pt x="2205" y="14319"/>
                </a:cubicBezTo>
                <a:cubicBezTo>
                  <a:pt x="2652" y="14309"/>
                  <a:pt x="3730" y="14293"/>
                  <a:pt x="4601" y="14283"/>
                </a:cubicBezTo>
                <a:lnTo>
                  <a:pt x="6188" y="14265"/>
                </a:lnTo>
                <a:lnTo>
                  <a:pt x="6248" y="14085"/>
                </a:lnTo>
                <a:cubicBezTo>
                  <a:pt x="6282" y="13987"/>
                  <a:pt x="6316" y="13825"/>
                  <a:pt x="6322" y="13726"/>
                </a:cubicBezTo>
                <a:cubicBezTo>
                  <a:pt x="6333" y="13568"/>
                  <a:pt x="6363" y="13545"/>
                  <a:pt x="6580" y="13542"/>
                </a:cubicBezTo>
                <a:cubicBezTo>
                  <a:pt x="7048" y="13536"/>
                  <a:pt x="7044" y="13530"/>
                  <a:pt x="7039" y="14716"/>
                </a:cubicBezTo>
                <a:cubicBezTo>
                  <a:pt x="7036" y="15297"/>
                  <a:pt x="7016" y="16041"/>
                  <a:pt x="6992" y="16370"/>
                </a:cubicBezTo>
                <a:cubicBezTo>
                  <a:pt x="6968" y="16700"/>
                  <a:pt x="6969" y="16985"/>
                  <a:pt x="6996" y="17003"/>
                </a:cubicBezTo>
                <a:cubicBezTo>
                  <a:pt x="7070" y="17057"/>
                  <a:pt x="7053" y="17494"/>
                  <a:pt x="6972" y="17587"/>
                </a:cubicBezTo>
                <a:cubicBezTo>
                  <a:pt x="6919" y="17648"/>
                  <a:pt x="6917" y="17696"/>
                  <a:pt x="6968" y="17766"/>
                </a:cubicBezTo>
                <a:cubicBezTo>
                  <a:pt x="7013" y="17828"/>
                  <a:pt x="7033" y="18202"/>
                  <a:pt x="7025" y="18812"/>
                </a:cubicBezTo>
                <a:cubicBezTo>
                  <a:pt x="7014" y="19632"/>
                  <a:pt x="7026" y="19755"/>
                  <a:pt x="7107" y="19717"/>
                </a:cubicBezTo>
                <a:cubicBezTo>
                  <a:pt x="7158" y="19693"/>
                  <a:pt x="7306" y="19657"/>
                  <a:pt x="7435" y="19636"/>
                </a:cubicBezTo>
                <a:cubicBezTo>
                  <a:pt x="7816" y="19574"/>
                  <a:pt x="7857" y="19663"/>
                  <a:pt x="7848" y="20541"/>
                </a:cubicBezTo>
                <a:cubicBezTo>
                  <a:pt x="7839" y="21560"/>
                  <a:pt x="7836" y="21541"/>
                  <a:pt x="7997" y="21569"/>
                </a:cubicBezTo>
                <a:cubicBezTo>
                  <a:pt x="8074" y="21582"/>
                  <a:pt x="8264" y="21561"/>
                  <a:pt x="8418" y="21524"/>
                </a:cubicBezTo>
                <a:cubicBezTo>
                  <a:pt x="8573" y="21486"/>
                  <a:pt x="9687" y="21455"/>
                  <a:pt x="10895" y="21452"/>
                </a:cubicBezTo>
                <a:cubicBezTo>
                  <a:pt x="12102" y="21449"/>
                  <a:pt x="13112" y="21424"/>
                  <a:pt x="13137" y="21396"/>
                </a:cubicBezTo>
                <a:cubicBezTo>
                  <a:pt x="13161" y="21368"/>
                  <a:pt x="13183" y="21141"/>
                  <a:pt x="13187" y="20893"/>
                </a:cubicBezTo>
                <a:lnTo>
                  <a:pt x="13195" y="20442"/>
                </a:lnTo>
                <a:lnTo>
                  <a:pt x="13954" y="20442"/>
                </a:lnTo>
                <a:lnTo>
                  <a:pt x="14711" y="20442"/>
                </a:lnTo>
                <a:lnTo>
                  <a:pt x="14684" y="18503"/>
                </a:lnTo>
                <a:cubicBezTo>
                  <a:pt x="14668" y="17436"/>
                  <a:pt x="14679" y="16437"/>
                  <a:pt x="14707" y="16283"/>
                </a:cubicBezTo>
                <a:lnTo>
                  <a:pt x="14760" y="16002"/>
                </a:lnTo>
                <a:lnTo>
                  <a:pt x="15258" y="16031"/>
                </a:lnTo>
                <a:cubicBezTo>
                  <a:pt x="15532" y="16048"/>
                  <a:pt x="16739" y="16051"/>
                  <a:pt x="17941" y="16040"/>
                </a:cubicBezTo>
                <a:cubicBezTo>
                  <a:pt x="19978" y="16023"/>
                  <a:pt x="20124" y="16013"/>
                  <a:pt x="20103" y="15897"/>
                </a:cubicBezTo>
                <a:cubicBezTo>
                  <a:pt x="20091" y="15828"/>
                  <a:pt x="20076" y="15644"/>
                  <a:pt x="20072" y="15486"/>
                </a:cubicBezTo>
                <a:lnTo>
                  <a:pt x="20064" y="15199"/>
                </a:lnTo>
                <a:lnTo>
                  <a:pt x="20626" y="15221"/>
                </a:lnTo>
                <a:cubicBezTo>
                  <a:pt x="20935" y="15233"/>
                  <a:pt x="21272" y="15225"/>
                  <a:pt x="21375" y="15203"/>
                </a:cubicBezTo>
                <a:lnTo>
                  <a:pt x="21563" y="15163"/>
                </a:lnTo>
                <a:lnTo>
                  <a:pt x="21568" y="13026"/>
                </a:lnTo>
                <a:cubicBezTo>
                  <a:pt x="21571" y="11851"/>
                  <a:pt x="21580" y="10517"/>
                  <a:pt x="21588" y="10063"/>
                </a:cubicBezTo>
                <a:cubicBezTo>
                  <a:pt x="21596" y="9609"/>
                  <a:pt x="21600" y="9172"/>
                  <a:pt x="21598" y="9093"/>
                </a:cubicBezTo>
                <a:cubicBezTo>
                  <a:pt x="21594" y="8972"/>
                  <a:pt x="21545" y="8945"/>
                  <a:pt x="21272" y="8927"/>
                </a:cubicBezTo>
                <a:cubicBezTo>
                  <a:pt x="21095" y="8916"/>
                  <a:pt x="20924" y="8889"/>
                  <a:pt x="20893" y="8867"/>
                </a:cubicBezTo>
                <a:cubicBezTo>
                  <a:pt x="20862" y="8845"/>
                  <a:pt x="20839" y="8646"/>
                  <a:pt x="20845" y="8422"/>
                </a:cubicBezTo>
                <a:cubicBezTo>
                  <a:pt x="20850" y="8199"/>
                  <a:pt x="20853" y="7838"/>
                  <a:pt x="20850" y="7621"/>
                </a:cubicBezTo>
                <a:lnTo>
                  <a:pt x="20845" y="7226"/>
                </a:lnTo>
                <a:lnTo>
                  <a:pt x="18107" y="7226"/>
                </a:lnTo>
                <a:lnTo>
                  <a:pt x="15371" y="7226"/>
                </a:lnTo>
                <a:lnTo>
                  <a:pt x="15398" y="7567"/>
                </a:lnTo>
                <a:cubicBezTo>
                  <a:pt x="15433" y="7984"/>
                  <a:pt x="15348" y="8124"/>
                  <a:pt x="15057" y="8124"/>
                </a:cubicBezTo>
                <a:cubicBezTo>
                  <a:pt x="14608" y="8124"/>
                  <a:pt x="14627" y="8231"/>
                  <a:pt x="14637" y="5886"/>
                </a:cubicBezTo>
                <a:cubicBezTo>
                  <a:pt x="14648" y="3354"/>
                  <a:pt x="14683" y="2097"/>
                  <a:pt x="14748" y="1933"/>
                </a:cubicBezTo>
                <a:cubicBezTo>
                  <a:pt x="14788" y="1836"/>
                  <a:pt x="14770" y="1814"/>
                  <a:pt x="14653" y="1832"/>
                </a:cubicBezTo>
                <a:cubicBezTo>
                  <a:pt x="14573" y="1844"/>
                  <a:pt x="14459" y="1878"/>
                  <a:pt x="14401" y="1906"/>
                </a:cubicBezTo>
                <a:cubicBezTo>
                  <a:pt x="14344" y="1934"/>
                  <a:pt x="14231" y="1946"/>
                  <a:pt x="14151" y="1933"/>
                </a:cubicBezTo>
                <a:cubicBezTo>
                  <a:pt x="14009" y="1910"/>
                  <a:pt x="14007" y="1890"/>
                  <a:pt x="13991" y="1015"/>
                </a:cubicBezTo>
                <a:cubicBezTo>
                  <a:pt x="13983" y="523"/>
                  <a:pt x="13953" y="96"/>
                  <a:pt x="13925" y="64"/>
                </a:cubicBezTo>
                <a:cubicBezTo>
                  <a:pt x="13895" y="30"/>
                  <a:pt x="13552" y="10"/>
                  <a:pt x="13053" y="3"/>
                </a:cubicBezTo>
                <a:close/>
              </a:path>
            </a:pathLst>
          </a:custGeom>
          <a:ln w="12700">
            <a:miter lim="400000"/>
          </a:ln>
        </p:spPr>
      </p:pic>
      <p:pic>
        <p:nvPicPr>
          <p:cNvPr id="568" name="pasted-image.png"/>
          <p:cNvPicPr>
            <a:picLocks noChangeAspect="1"/>
          </p:cNvPicPr>
          <p:nvPr/>
        </p:nvPicPr>
        <p:blipFill>
          <a:blip r:embed="rId5">
            <a:extLst/>
          </a:blip>
          <a:srcRect l="8094" t="8684" r="9790" b="3970"/>
          <a:stretch>
            <a:fillRect/>
          </a:stretch>
        </p:blipFill>
        <p:spPr>
          <a:xfrm>
            <a:off x="8498602" y="4871342"/>
            <a:ext cx="4473903" cy="4470401"/>
          </a:xfrm>
          <a:custGeom>
            <a:avLst/>
            <a:gdLst/>
            <a:ahLst/>
            <a:cxnLst>
              <a:cxn ang="0">
                <a:pos x="wd2" y="hd2"/>
              </a:cxn>
              <a:cxn ang="5400000">
                <a:pos x="wd2" y="hd2"/>
              </a:cxn>
              <a:cxn ang="10800000">
                <a:pos x="wd2" y="hd2"/>
              </a:cxn>
              <a:cxn ang="16200000">
                <a:pos x="wd2" y="hd2"/>
              </a:cxn>
            </a:cxnLst>
            <a:rect l="0" t="0" r="r" b="b"/>
            <a:pathLst>
              <a:path w="21595" h="21600" fill="norm" stroke="1" extrusionOk="0">
                <a:moveTo>
                  <a:pt x="13996" y="0"/>
                </a:moveTo>
                <a:lnTo>
                  <a:pt x="13980" y="1181"/>
                </a:lnTo>
                <a:lnTo>
                  <a:pt x="13963" y="2363"/>
                </a:lnTo>
                <a:lnTo>
                  <a:pt x="13582" y="2380"/>
                </a:lnTo>
                <a:lnTo>
                  <a:pt x="13203" y="2399"/>
                </a:lnTo>
                <a:lnTo>
                  <a:pt x="13183" y="2779"/>
                </a:lnTo>
                <a:cubicBezTo>
                  <a:pt x="13165" y="3157"/>
                  <a:pt x="13165" y="3161"/>
                  <a:pt x="12971" y="3179"/>
                </a:cubicBezTo>
                <a:cubicBezTo>
                  <a:pt x="12800" y="3196"/>
                  <a:pt x="12773" y="3224"/>
                  <a:pt x="12756" y="3394"/>
                </a:cubicBezTo>
                <a:lnTo>
                  <a:pt x="12737" y="3590"/>
                </a:lnTo>
                <a:lnTo>
                  <a:pt x="12369" y="3590"/>
                </a:lnTo>
                <a:lnTo>
                  <a:pt x="12002" y="3590"/>
                </a:lnTo>
                <a:lnTo>
                  <a:pt x="11984" y="2792"/>
                </a:lnTo>
                <a:lnTo>
                  <a:pt x="11967" y="1994"/>
                </a:lnTo>
                <a:lnTo>
                  <a:pt x="10176" y="2010"/>
                </a:lnTo>
                <a:lnTo>
                  <a:pt x="8385" y="2023"/>
                </a:lnTo>
                <a:lnTo>
                  <a:pt x="8354" y="2593"/>
                </a:lnTo>
                <a:lnTo>
                  <a:pt x="8323" y="3160"/>
                </a:lnTo>
                <a:lnTo>
                  <a:pt x="6764" y="3160"/>
                </a:lnTo>
                <a:lnTo>
                  <a:pt x="5205" y="3160"/>
                </a:lnTo>
                <a:lnTo>
                  <a:pt x="5220" y="2777"/>
                </a:lnTo>
                <a:lnTo>
                  <a:pt x="5237" y="2393"/>
                </a:lnTo>
                <a:lnTo>
                  <a:pt x="3824" y="2393"/>
                </a:lnTo>
                <a:lnTo>
                  <a:pt x="2412" y="2393"/>
                </a:lnTo>
                <a:lnTo>
                  <a:pt x="2395" y="3176"/>
                </a:lnTo>
                <a:lnTo>
                  <a:pt x="2377" y="3958"/>
                </a:lnTo>
                <a:lnTo>
                  <a:pt x="2180" y="3977"/>
                </a:lnTo>
                <a:lnTo>
                  <a:pt x="1983" y="3996"/>
                </a:lnTo>
                <a:lnTo>
                  <a:pt x="1965" y="4591"/>
                </a:lnTo>
                <a:lnTo>
                  <a:pt x="1948" y="5185"/>
                </a:lnTo>
                <a:lnTo>
                  <a:pt x="1381" y="5202"/>
                </a:lnTo>
                <a:lnTo>
                  <a:pt x="814" y="5220"/>
                </a:lnTo>
                <a:lnTo>
                  <a:pt x="814" y="5615"/>
                </a:lnTo>
                <a:lnTo>
                  <a:pt x="814" y="6010"/>
                </a:lnTo>
                <a:lnTo>
                  <a:pt x="1596" y="6027"/>
                </a:lnTo>
                <a:lnTo>
                  <a:pt x="2377" y="6044"/>
                </a:lnTo>
                <a:lnTo>
                  <a:pt x="2377" y="6198"/>
                </a:lnTo>
                <a:lnTo>
                  <a:pt x="2377" y="6351"/>
                </a:lnTo>
                <a:lnTo>
                  <a:pt x="1215" y="6368"/>
                </a:lnTo>
                <a:cubicBezTo>
                  <a:pt x="575" y="6378"/>
                  <a:pt x="38" y="6408"/>
                  <a:pt x="19" y="6437"/>
                </a:cubicBezTo>
                <a:cubicBezTo>
                  <a:pt x="1" y="6467"/>
                  <a:pt x="-5" y="6743"/>
                  <a:pt x="6" y="7049"/>
                </a:cubicBezTo>
                <a:lnTo>
                  <a:pt x="27" y="7607"/>
                </a:lnTo>
                <a:lnTo>
                  <a:pt x="1201" y="7623"/>
                </a:lnTo>
                <a:lnTo>
                  <a:pt x="2377" y="7640"/>
                </a:lnTo>
                <a:lnTo>
                  <a:pt x="2395" y="8021"/>
                </a:lnTo>
                <a:lnTo>
                  <a:pt x="2414" y="8401"/>
                </a:lnTo>
                <a:lnTo>
                  <a:pt x="2793" y="8420"/>
                </a:lnTo>
                <a:cubicBezTo>
                  <a:pt x="3171" y="8438"/>
                  <a:pt x="3175" y="8438"/>
                  <a:pt x="3193" y="8633"/>
                </a:cubicBezTo>
                <a:cubicBezTo>
                  <a:pt x="3209" y="8794"/>
                  <a:pt x="3242" y="8832"/>
                  <a:pt x="3377" y="8848"/>
                </a:cubicBezTo>
                <a:cubicBezTo>
                  <a:pt x="3534" y="8866"/>
                  <a:pt x="3542" y="8884"/>
                  <a:pt x="3542" y="9205"/>
                </a:cubicBezTo>
                <a:lnTo>
                  <a:pt x="3542" y="9542"/>
                </a:lnTo>
                <a:lnTo>
                  <a:pt x="2760" y="9559"/>
                </a:lnTo>
                <a:lnTo>
                  <a:pt x="1979" y="9577"/>
                </a:lnTo>
                <a:lnTo>
                  <a:pt x="1979" y="11383"/>
                </a:lnTo>
                <a:lnTo>
                  <a:pt x="1979" y="13189"/>
                </a:lnTo>
                <a:lnTo>
                  <a:pt x="2577" y="13207"/>
                </a:lnTo>
                <a:lnTo>
                  <a:pt x="3174" y="13224"/>
                </a:lnTo>
                <a:lnTo>
                  <a:pt x="3174" y="14789"/>
                </a:lnTo>
                <a:lnTo>
                  <a:pt x="3174" y="16353"/>
                </a:lnTo>
                <a:lnTo>
                  <a:pt x="2791" y="16373"/>
                </a:lnTo>
                <a:lnTo>
                  <a:pt x="2408" y="16390"/>
                </a:lnTo>
                <a:lnTo>
                  <a:pt x="2408" y="17797"/>
                </a:lnTo>
                <a:lnTo>
                  <a:pt x="2408" y="19203"/>
                </a:lnTo>
                <a:lnTo>
                  <a:pt x="3190" y="19220"/>
                </a:lnTo>
                <a:lnTo>
                  <a:pt x="3971" y="19237"/>
                </a:lnTo>
                <a:lnTo>
                  <a:pt x="3990" y="19435"/>
                </a:lnTo>
                <a:lnTo>
                  <a:pt x="4009" y="19633"/>
                </a:lnTo>
                <a:lnTo>
                  <a:pt x="4573" y="19650"/>
                </a:lnTo>
                <a:lnTo>
                  <a:pt x="5136" y="19667"/>
                </a:lnTo>
                <a:lnTo>
                  <a:pt x="5153" y="20235"/>
                </a:lnTo>
                <a:lnTo>
                  <a:pt x="5170" y="20802"/>
                </a:lnTo>
                <a:lnTo>
                  <a:pt x="5601" y="20802"/>
                </a:lnTo>
                <a:lnTo>
                  <a:pt x="6030" y="20802"/>
                </a:lnTo>
                <a:lnTo>
                  <a:pt x="6021" y="20020"/>
                </a:lnTo>
                <a:lnTo>
                  <a:pt x="6011" y="19237"/>
                </a:lnTo>
                <a:lnTo>
                  <a:pt x="6186" y="19237"/>
                </a:lnTo>
                <a:lnTo>
                  <a:pt x="6362" y="19237"/>
                </a:lnTo>
                <a:lnTo>
                  <a:pt x="6379" y="20419"/>
                </a:lnTo>
                <a:lnTo>
                  <a:pt x="6394" y="21600"/>
                </a:lnTo>
                <a:lnTo>
                  <a:pt x="7006" y="21600"/>
                </a:lnTo>
                <a:lnTo>
                  <a:pt x="7617" y="21600"/>
                </a:lnTo>
                <a:lnTo>
                  <a:pt x="7632" y="20419"/>
                </a:lnTo>
                <a:lnTo>
                  <a:pt x="7649" y="19237"/>
                </a:lnTo>
                <a:lnTo>
                  <a:pt x="8030" y="19220"/>
                </a:lnTo>
                <a:lnTo>
                  <a:pt x="8410" y="19201"/>
                </a:lnTo>
                <a:lnTo>
                  <a:pt x="8429" y="18821"/>
                </a:lnTo>
                <a:cubicBezTo>
                  <a:pt x="8446" y="18459"/>
                  <a:pt x="8454" y="18439"/>
                  <a:pt x="8611" y="18421"/>
                </a:cubicBezTo>
                <a:cubicBezTo>
                  <a:pt x="8738" y="18406"/>
                  <a:pt x="8780" y="18364"/>
                  <a:pt x="8795" y="18237"/>
                </a:cubicBezTo>
                <a:cubicBezTo>
                  <a:pt x="8813" y="18078"/>
                  <a:pt x="8828" y="18072"/>
                  <a:pt x="9182" y="18072"/>
                </a:cubicBezTo>
                <a:lnTo>
                  <a:pt x="9549" y="18072"/>
                </a:lnTo>
                <a:lnTo>
                  <a:pt x="9567" y="18854"/>
                </a:lnTo>
                <a:lnTo>
                  <a:pt x="9584" y="19636"/>
                </a:lnTo>
                <a:lnTo>
                  <a:pt x="11389" y="19636"/>
                </a:lnTo>
                <a:lnTo>
                  <a:pt x="13193" y="19636"/>
                </a:lnTo>
                <a:lnTo>
                  <a:pt x="13210" y="19038"/>
                </a:lnTo>
                <a:lnTo>
                  <a:pt x="13228" y="18440"/>
                </a:lnTo>
                <a:lnTo>
                  <a:pt x="14791" y="18440"/>
                </a:lnTo>
                <a:lnTo>
                  <a:pt x="16354" y="18440"/>
                </a:lnTo>
                <a:lnTo>
                  <a:pt x="16373" y="18823"/>
                </a:lnTo>
                <a:lnTo>
                  <a:pt x="16390" y="19207"/>
                </a:lnTo>
                <a:lnTo>
                  <a:pt x="17796" y="19207"/>
                </a:lnTo>
                <a:lnTo>
                  <a:pt x="19200" y="19207"/>
                </a:lnTo>
                <a:lnTo>
                  <a:pt x="19218" y="18424"/>
                </a:lnTo>
                <a:lnTo>
                  <a:pt x="19235" y="17642"/>
                </a:lnTo>
                <a:lnTo>
                  <a:pt x="19402" y="17623"/>
                </a:lnTo>
                <a:cubicBezTo>
                  <a:pt x="19568" y="17604"/>
                  <a:pt x="19568" y="17602"/>
                  <a:pt x="19585" y="17040"/>
                </a:cubicBezTo>
                <a:lnTo>
                  <a:pt x="19603" y="16476"/>
                </a:lnTo>
                <a:lnTo>
                  <a:pt x="20185" y="16445"/>
                </a:lnTo>
                <a:lnTo>
                  <a:pt x="20767" y="16415"/>
                </a:lnTo>
                <a:lnTo>
                  <a:pt x="20785" y="16002"/>
                </a:lnTo>
                <a:lnTo>
                  <a:pt x="20804" y="15590"/>
                </a:lnTo>
                <a:lnTo>
                  <a:pt x="19990" y="15573"/>
                </a:lnTo>
                <a:lnTo>
                  <a:pt x="19177" y="15556"/>
                </a:lnTo>
                <a:lnTo>
                  <a:pt x="19177" y="15402"/>
                </a:lnTo>
                <a:lnTo>
                  <a:pt x="19177" y="15249"/>
                </a:lnTo>
                <a:lnTo>
                  <a:pt x="20386" y="15232"/>
                </a:lnTo>
                <a:lnTo>
                  <a:pt x="21595" y="15216"/>
                </a:lnTo>
                <a:lnTo>
                  <a:pt x="21595" y="14605"/>
                </a:lnTo>
                <a:lnTo>
                  <a:pt x="21595" y="13993"/>
                </a:lnTo>
                <a:lnTo>
                  <a:pt x="20388" y="13977"/>
                </a:lnTo>
                <a:lnTo>
                  <a:pt x="19181" y="13960"/>
                </a:lnTo>
                <a:lnTo>
                  <a:pt x="19197" y="13581"/>
                </a:lnTo>
                <a:lnTo>
                  <a:pt x="19212" y="13199"/>
                </a:lnTo>
                <a:lnTo>
                  <a:pt x="18794" y="13182"/>
                </a:lnTo>
                <a:cubicBezTo>
                  <a:pt x="18381" y="13164"/>
                  <a:pt x="18377" y="13160"/>
                  <a:pt x="18396" y="12998"/>
                </a:cubicBezTo>
                <a:cubicBezTo>
                  <a:pt x="18413" y="12851"/>
                  <a:pt x="18392" y="12831"/>
                  <a:pt x="18212" y="12813"/>
                </a:cubicBezTo>
                <a:lnTo>
                  <a:pt x="18009" y="12794"/>
                </a:lnTo>
                <a:lnTo>
                  <a:pt x="18009" y="12426"/>
                </a:lnTo>
                <a:lnTo>
                  <a:pt x="18009" y="12058"/>
                </a:lnTo>
                <a:lnTo>
                  <a:pt x="18791" y="12041"/>
                </a:lnTo>
                <a:lnTo>
                  <a:pt x="19572" y="12023"/>
                </a:lnTo>
                <a:lnTo>
                  <a:pt x="19572" y="10217"/>
                </a:lnTo>
                <a:lnTo>
                  <a:pt x="19572" y="8411"/>
                </a:lnTo>
                <a:lnTo>
                  <a:pt x="18988" y="8393"/>
                </a:lnTo>
                <a:lnTo>
                  <a:pt x="18404" y="8376"/>
                </a:lnTo>
                <a:lnTo>
                  <a:pt x="18404" y="6811"/>
                </a:lnTo>
                <a:lnTo>
                  <a:pt x="18402" y="5247"/>
                </a:lnTo>
                <a:lnTo>
                  <a:pt x="18804" y="5229"/>
                </a:lnTo>
                <a:lnTo>
                  <a:pt x="19204" y="5210"/>
                </a:lnTo>
                <a:lnTo>
                  <a:pt x="19204" y="3803"/>
                </a:lnTo>
                <a:lnTo>
                  <a:pt x="19204" y="2397"/>
                </a:lnTo>
                <a:lnTo>
                  <a:pt x="18394" y="2380"/>
                </a:lnTo>
                <a:lnTo>
                  <a:pt x="17584" y="2363"/>
                </a:lnTo>
                <a:lnTo>
                  <a:pt x="17582" y="2180"/>
                </a:lnTo>
                <a:lnTo>
                  <a:pt x="17580" y="1996"/>
                </a:lnTo>
                <a:lnTo>
                  <a:pt x="16997" y="1996"/>
                </a:lnTo>
                <a:lnTo>
                  <a:pt x="16415" y="1994"/>
                </a:lnTo>
                <a:lnTo>
                  <a:pt x="16398" y="1396"/>
                </a:lnTo>
                <a:lnTo>
                  <a:pt x="16381" y="798"/>
                </a:lnTo>
                <a:lnTo>
                  <a:pt x="15986" y="798"/>
                </a:lnTo>
                <a:lnTo>
                  <a:pt x="15591" y="798"/>
                </a:lnTo>
                <a:lnTo>
                  <a:pt x="15574" y="1580"/>
                </a:lnTo>
                <a:lnTo>
                  <a:pt x="15557" y="2363"/>
                </a:lnTo>
                <a:lnTo>
                  <a:pt x="15373" y="2363"/>
                </a:lnTo>
                <a:lnTo>
                  <a:pt x="15189" y="2363"/>
                </a:lnTo>
                <a:lnTo>
                  <a:pt x="15172" y="1181"/>
                </a:lnTo>
                <a:lnTo>
                  <a:pt x="15157" y="0"/>
                </a:lnTo>
                <a:lnTo>
                  <a:pt x="14576" y="0"/>
                </a:lnTo>
                <a:lnTo>
                  <a:pt x="13996" y="0"/>
                </a:lnTo>
                <a:close/>
              </a:path>
            </a:pathLst>
          </a:custGeom>
          <a:ln w="12700">
            <a:miter lim="400000"/>
          </a:ln>
        </p:spPr>
      </p:pic>
      <p:sp>
        <p:nvSpPr>
          <p:cNvPr id="569" name="Shape 569"/>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566"/>
                                        </p:tgtEl>
                                        <p:attrNameLst>
                                          <p:attrName>style.visibility</p:attrName>
                                        </p:attrNameLst>
                                      </p:cBhvr>
                                      <p:to>
                                        <p:strVal val="visible"/>
                                      </p:to>
                                    </p:set>
                                    <p:anim calcmode="lin" valueType="num">
                                      <p:cBhvr>
                                        <p:cTn id="7" dur="1000" fill="hold"/>
                                        <p:tgtEl>
                                          <p:spTgt spid="566"/>
                                        </p:tgtEl>
                                        <p:attrNameLst>
                                          <p:attrName>ppt_x</p:attrName>
                                        </p:attrNameLst>
                                      </p:cBhvr>
                                      <p:tavLst>
                                        <p:tav tm="0">
                                          <p:val>
                                            <p:strVal val="#ppt_x"/>
                                          </p:val>
                                        </p:tav>
                                        <p:tav tm="100000">
                                          <p:val>
                                            <p:strVal val="#ppt_x"/>
                                          </p:val>
                                        </p:tav>
                                      </p:tavLst>
                                    </p:anim>
                                    <p:anim calcmode="lin" valueType="num">
                                      <p:cBhvr>
                                        <p:cTn id="8" dur="1000" fill="hold"/>
                                        <p:tgtEl>
                                          <p:spTgt spid="5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567"/>
                                        </p:tgtEl>
                                        <p:attrNameLst>
                                          <p:attrName>style.visibility</p:attrName>
                                        </p:attrNameLst>
                                      </p:cBhvr>
                                      <p:to>
                                        <p:strVal val="visible"/>
                                      </p:to>
                                    </p:set>
                                    <p:anim calcmode="lin" valueType="num">
                                      <p:cBhvr>
                                        <p:cTn id="13" dur="1000" fill="hold"/>
                                        <p:tgtEl>
                                          <p:spTgt spid="567"/>
                                        </p:tgtEl>
                                        <p:attrNameLst>
                                          <p:attrName>ppt_x</p:attrName>
                                        </p:attrNameLst>
                                      </p:cBhvr>
                                      <p:tavLst>
                                        <p:tav tm="0">
                                          <p:val>
                                            <p:strVal val="#ppt_x"/>
                                          </p:val>
                                        </p:tav>
                                        <p:tav tm="100000">
                                          <p:val>
                                            <p:strVal val="#ppt_x"/>
                                          </p:val>
                                        </p:tav>
                                      </p:tavLst>
                                    </p:anim>
                                    <p:anim calcmode="lin" valueType="num">
                                      <p:cBhvr>
                                        <p:cTn id="14" dur="1000" fill="hold"/>
                                        <p:tgtEl>
                                          <p:spTgt spid="5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568"/>
                                        </p:tgtEl>
                                        <p:attrNameLst>
                                          <p:attrName>style.visibility</p:attrName>
                                        </p:attrNameLst>
                                      </p:cBhvr>
                                      <p:to>
                                        <p:strVal val="visible"/>
                                      </p:to>
                                    </p:set>
                                    <p:anim calcmode="lin" valueType="num">
                                      <p:cBhvr>
                                        <p:cTn id="19" dur="1000" fill="hold"/>
                                        <p:tgtEl>
                                          <p:spTgt spid="568"/>
                                        </p:tgtEl>
                                        <p:attrNameLst>
                                          <p:attrName>ppt_x</p:attrName>
                                        </p:attrNameLst>
                                      </p:cBhvr>
                                      <p:tavLst>
                                        <p:tav tm="0">
                                          <p:val>
                                            <p:strVal val="#ppt_x"/>
                                          </p:val>
                                        </p:tav>
                                        <p:tav tm="100000">
                                          <p:val>
                                            <p:strVal val="#ppt_x"/>
                                          </p:val>
                                        </p:tav>
                                      </p:tavLst>
                                    </p:anim>
                                    <p:anim calcmode="lin" valueType="num">
                                      <p:cBhvr>
                                        <p:cTn id="20" dur="1000" fill="hold"/>
                                        <p:tgtEl>
                                          <p:spTgt spid="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7" grpId="2"/>
      <p:bldP build="whole" bldLvl="1" animBg="1" rev="0" advAuto="0" spid="568" grpId="3"/>
      <p:bldP build="whole" bldLvl="1" animBg="1" rev="0" advAuto="0" spid="566" grpId="1"/>
    </p:bldLst>
  </p:timing>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1" name="Shape 571"/>
          <p:cNvSpPr/>
          <p:nvPr/>
        </p:nvSpPr>
        <p:spPr>
          <a:xfrm>
            <a:off x="9227087" y="3440112"/>
            <a:ext cx="2336801" cy="3115734"/>
          </a:xfrm>
          <a:prstGeom prst="rect">
            <a:avLst/>
          </a:prstGeom>
          <a:solidFill>
            <a:srgbClr val="FEFEED"/>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572" name="Shape 572"/>
          <p:cNvSpPr/>
          <p:nvPr>
            <p:ph type="title"/>
          </p:nvPr>
        </p:nvSpPr>
        <p:spPr>
          <a:prstGeom prst="rect">
            <a:avLst/>
          </a:prstGeom>
        </p:spPr>
        <p:txBody>
          <a:bodyPr/>
          <a:lstStyle>
            <a:lvl1pPr algn="ctr"/>
          </a:lstStyle>
          <a:p>
            <a:pPr/>
            <a:r>
              <a:t>How can these be explored more artistically?</a:t>
            </a:r>
          </a:p>
        </p:txBody>
      </p:sp>
      <p:pic>
        <p:nvPicPr>
          <p:cNvPr id="573" name="pasted-image.tiff"/>
          <p:cNvPicPr>
            <a:picLocks noChangeAspect="1"/>
          </p:cNvPicPr>
          <p:nvPr/>
        </p:nvPicPr>
        <p:blipFill>
          <a:blip r:embed="rId2">
            <a:extLst/>
          </a:blip>
          <a:srcRect l="14888" t="2498" r="13577" b="3118"/>
          <a:stretch>
            <a:fillRect/>
          </a:stretch>
        </p:blipFill>
        <p:spPr>
          <a:xfrm>
            <a:off x="4698369" y="3414293"/>
            <a:ext cx="3608062" cy="4760582"/>
          </a:xfrm>
          <a:custGeom>
            <a:avLst/>
            <a:gdLst/>
            <a:ahLst/>
            <a:cxnLst>
              <a:cxn ang="0">
                <a:pos x="wd2" y="hd2"/>
              </a:cxn>
              <a:cxn ang="5400000">
                <a:pos x="wd2" y="hd2"/>
              </a:cxn>
              <a:cxn ang="10800000">
                <a:pos x="wd2" y="hd2"/>
              </a:cxn>
              <a:cxn ang="16200000">
                <a:pos x="wd2" y="hd2"/>
              </a:cxn>
            </a:cxnLst>
            <a:rect l="0" t="0" r="r" b="b"/>
            <a:pathLst>
              <a:path w="21523" h="21559" fill="norm" stroke="1" extrusionOk="0">
                <a:moveTo>
                  <a:pt x="5855" y="4"/>
                </a:moveTo>
                <a:cubicBezTo>
                  <a:pt x="5669" y="11"/>
                  <a:pt x="5429" y="25"/>
                  <a:pt x="5114" y="44"/>
                </a:cubicBezTo>
                <a:cubicBezTo>
                  <a:pt x="4058" y="109"/>
                  <a:pt x="3649" y="184"/>
                  <a:pt x="2974" y="438"/>
                </a:cubicBezTo>
                <a:cubicBezTo>
                  <a:pt x="2515" y="610"/>
                  <a:pt x="2046" y="809"/>
                  <a:pt x="1932" y="878"/>
                </a:cubicBezTo>
                <a:cubicBezTo>
                  <a:pt x="1735" y="997"/>
                  <a:pt x="1219" y="1614"/>
                  <a:pt x="381" y="2729"/>
                </a:cubicBezTo>
                <a:lnTo>
                  <a:pt x="0" y="3236"/>
                </a:lnTo>
                <a:lnTo>
                  <a:pt x="0" y="5420"/>
                </a:lnTo>
                <a:lnTo>
                  <a:pt x="0" y="7602"/>
                </a:lnTo>
                <a:lnTo>
                  <a:pt x="824" y="7632"/>
                </a:lnTo>
                <a:cubicBezTo>
                  <a:pt x="1539" y="7658"/>
                  <a:pt x="1678" y="7696"/>
                  <a:pt x="1873" y="7922"/>
                </a:cubicBezTo>
                <a:cubicBezTo>
                  <a:pt x="2090" y="8173"/>
                  <a:pt x="2085" y="8195"/>
                  <a:pt x="1697" y="8605"/>
                </a:cubicBezTo>
                <a:cubicBezTo>
                  <a:pt x="1477" y="8837"/>
                  <a:pt x="1225" y="9232"/>
                  <a:pt x="1136" y="9482"/>
                </a:cubicBezTo>
                <a:cubicBezTo>
                  <a:pt x="1048" y="9732"/>
                  <a:pt x="854" y="10119"/>
                  <a:pt x="706" y="10343"/>
                </a:cubicBezTo>
                <a:cubicBezTo>
                  <a:pt x="473" y="10692"/>
                  <a:pt x="438" y="10918"/>
                  <a:pt x="462" y="11964"/>
                </a:cubicBezTo>
                <a:cubicBezTo>
                  <a:pt x="477" y="12632"/>
                  <a:pt x="548" y="13261"/>
                  <a:pt x="618" y="13360"/>
                </a:cubicBezTo>
                <a:cubicBezTo>
                  <a:pt x="688" y="13460"/>
                  <a:pt x="776" y="14055"/>
                  <a:pt x="812" y="14683"/>
                </a:cubicBezTo>
                <a:cubicBezTo>
                  <a:pt x="848" y="15311"/>
                  <a:pt x="933" y="16418"/>
                  <a:pt x="1001" y="17144"/>
                </a:cubicBezTo>
                <a:cubicBezTo>
                  <a:pt x="1070" y="17870"/>
                  <a:pt x="1167" y="19136"/>
                  <a:pt x="1217" y="19956"/>
                </a:cubicBezTo>
                <a:cubicBezTo>
                  <a:pt x="1303" y="21371"/>
                  <a:pt x="1324" y="21450"/>
                  <a:pt x="1591" y="21479"/>
                </a:cubicBezTo>
                <a:cubicBezTo>
                  <a:pt x="1746" y="21496"/>
                  <a:pt x="2970" y="21525"/>
                  <a:pt x="4311" y="21544"/>
                </a:cubicBezTo>
                <a:cubicBezTo>
                  <a:pt x="4888" y="21552"/>
                  <a:pt x="5329" y="21557"/>
                  <a:pt x="5673" y="21558"/>
                </a:cubicBezTo>
                <a:cubicBezTo>
                  <a:pt x="6704" y="21559"/>
                  <a:pt x="6851" y="21516"/>
                  <a:pt x="7102" y="21366"/>
                </a:cubicBezTo>
                <a:cubicBezTo>
                  <a:pt x="7428" y="21171"/>
                  <a:pt x="7631" y="21155"/>
                  <a:pt x="9574" y="21155"/>
                </a:cubicBezTo>
                <a:cubicBezTo>
                  <a:pt x="11593" y="21155"/>
                  <a:pt x="11698" y="21164"/>
                  <a:pt x="11842" y="21369"/>
                </a:cubicBezTo>
                <a:cubicBezTo>
                  <a:pt x="11991" y="21580"/>
                  <a:pt x="12043" y="21584"/>
                  <a:pt x="14799" y="21529"/>
                </a:cubicBezTo>
                <a:cubicBezTo>
                  <a:pt x="16341" y="21498"/>
                  <a:pt x="17674" y="21428"/>
                  <a:pt x="17761" y="21373"/>
                </a:cubicBezTo>
                <a:cubicBezTo>
                  <a:pt x="17848" y="21318"/>
                  <a:pt x="18129" y="21258"/>
                  <a:pt x="18384" y="21240"/>
                </a:cubicBezTo>
                <a:cubicBezTo>
                  <a:pt x="18777" y="21211"/>
                  <a:pt x="19001" y="21069"/>
                  <a:pt x="19892" y="20291"/>
                </a:cubicBezTo>
                <a:cubicBezTo>
                  <a:pt x="20814" y="19486"/>
                  <a:pt x="21218" y="19010"/>
                  <a:pt x="21504" y="18391"/>
                </a:cubicBezTo>
                <a:cubicBezTo>
                  <a:pt x="21600" y="18184"/>
                  <a:pt x="21325" y="17748"/>
                  <a:pt x="20976" y="17552"/>
                </a:cubicBezTo>
                <a:cubicBezTo>
                  <a:pt x="20776" y="17440"/>
                  <a:pt x="20762" y="17387"/>
                  <a:pt x="20896" y="17284"/>
                </a:cubicBezTo>
                <a:cubicBezTo>
                  <a:pt x="21155" y="17084"/>
                  <a:pt x="21099" y="17020"/>
                  <a:pt x="20607" y="16950"/>
                </a:cubicBezTo>
                <a:cubicBezTo>
                  <a:pt x="20175" y="16888"/>
                  <a:pt x="19602" y="16443"/>
                  <a:pt x="19780" y="16308"/>
                </a:cubicBezTo>
                <a:cubicBezTo>
                  <a:pt x="19822" y="16276"/>
                  <a:pt x="19796" y="16194"/>
                  <a:pt x="19721" y="16126"/>
                </a:cubicBezTo>
                <a:cubicBezTo>
                  <a:pt x="19631" y="16044"/>
                  <a:pt x="19627" y="15253"/>
                  <a:pt x="19709" y="13741"/>
                </a:cubicBezTo>
                <a:cubicBezTo>
                  <a:pt x="19778" y="12497"/>
                  <a:pt x="19811" y="11428"/>
                  <a:pt x="19783" y="11367"/>
                </a:cubicBezTo>
                <a:cubicBezTo>
                  <a:pt x="19720" y="11229"/>
                  <a:pt x="19599" y="10788"/>
                  <a:pt x="19458" y="10190"/>
                </a:cubicBezTo>
                <a:cubicBezTo>
                  <a:pt x="19400" y="9939"/>
                  <a:pt x="19279" y="9559"/>
                  <a:pt x="19193" y="9345"/>
                </a:cubicBezTo>
                <a:cubicBezTo>
                  <a:pt x="19028" y="8936"/>
                  <a:pt x="19055" y="8100"/>
                  <a:pt x="19241" y="7873"/>
                </a:cubicBezTo>
                <a:cubicBezTo>
                  <a:pt x="19312" y="7786"/>
                  <a:pt x="19567" y="7750"/>
                  <a:pt x="19972" y="7769"/>
                </a:cubicBezTo>
                <a:lnTo>
                  <a:pt x="20595" y="7798"/>
                </a:lnTo>
                <a:lnTo>
                  <a:pt x="20574" y="7192"/>
                </a:lnTo>
                <a:cubicBezTo>
                  <a:pt x="20519" y="5569"/>
                  <a:pt x="20407" y="4594"/>
                  <a:pt x="20199" y="3946"/>
                </a:cubicBezTo>
                <a:cubicBezTo>
                  <a:pt x="20074" y="3555"/>
                  <a:pt x="19939" y="3133"/>
                  <a:pt x="19899" y="3008"/>
                </a:cubicBezTo>
                <a:cubicBezTo>
                  <a:pt x="19859" y="2882"/>
                  <a:pt x="19771" y="2780"/>
                  <a:pt x="19705" y="2780"/>
                </a:cubicBezTo>
                <a:cubicBezTo>
                  <a:pt x="19638" y="2780"/>
                  <a:pt x="19526" y="2666"/>
                  <a:pt x="19456" y="2526"/>
                </a:cubicBezTo>
                <a:cubicBezTo>
                  <a:pt x="19339" y="2292"/>
                  <a:pt x="19263" y="2273"/>
                  <a:pt x="18481" y="2273"/>
                </a:cubicBezTo>
                <a:cubicBezTo>
                  <a:pt x="17648" y="2273"/>
                  <a:pt x="17618" y="2262"/>
                  <a:pt x="16925" y="1771"/>
                </a:cubicBezTo>
                <a:cubicBezTo>
                  <a:pt x="16537" y="1496"/>
                  <a:pt x="15897" y="1156"/>
                  <a:pt x="15505" y="1015"/>
                </a:cubicBezTo>
                <a:cubicBezTo>
                  <a:pt x="15112" y="873"/>
                  <a:pt x="14733" y="675"/>
                  <a:pt x="14662" y="574"/>
                </a:cubicBezTo>
                <a:cubicBezTo>
                  <a:pt x="14562" y="432"/>
                  <a:pt x="14340" y="383"/>
                  <a:pt x="13679" y="360"/>
                </a:cubicBezTo>
                <a:cubicBezTo>
                  <a:pt x="13210" y="344"/>
                  <a:pt x="12649" y="384"/>
                  <a:pt x="12432" y="448"/>
                </a:cubicBezTo>
                <a:cubicBezTo>
                  <a:pt x="11937" y="594"/>
                  <a:pt x="7747" y="659"/>
                  <a:pt x="7290" y="527"/>
                </a:cubicBezTo>
                <a:cubicBezTo>
                  <a:pt x="7105" y="475"/>
                  <a:pt x="6833" y="327"/>
                  <a:pt x="6686" y="199"/>
                </a:cubicBezTo>
                <a:cubicBezTo>
                  <a:pt x="6492" y="29"/>
                  <a:pt x="6414" y="-16"/>
                  <a:pt x="5855" y="4"/>
                </a:cubicBezTo>
                <a:close/>
              </a:path>
            </a:pathLst>
          </a:custGeom>
          <a:ln w="12700">
            <a:miter lim="400000"/>
          </a:ln>
        </p:spPr>
      </p:pic>
      <p:pic>
        <p:nvPicPr>
          <p:cNvPr id="574" name="pasted-image.tiff"/>
          <p:cNvPicPr>
            <a:picLocks noChangeAspect="1"/>
          </p:cNvPicPr>
          <p:nvPr/>
        </p:nvPicPr>
        <p:blipFill>
          <a:blip r:embed="rId3">
            <a:extLst/>
          </a:blip>
          <a:stretch>
            <a:fillRect/>
          </a:stretch>
        </p:blipFill>
        <p:spPr>
          <a:xfrm>
            <a:off x="1128167" y="3410479"/>
            <a:ext cx="2451101" cy="3175001"/>
          </a:xfrm>
          <a:prstGeom prst="rect">
            <a:avLst/>
          </a:prstGeom>
          <a:ln w="12700">
            <a:miter lim="400000"/>
          </a:ln>
        </p:spPr>
      </p:pic>
      <p:grpSp>
        <p:nvGrpSpPr>
          <p:cNvPr id="598" name="Group 598"/>
          <p:cNvGrpSpPr/>
          <p:nvPr/>
        </p:nvGrpSpPr>
        <p:grpSpPr>
          <a:xfrm>
            <a:off x="1383763" y="4054314"/>
            <a:ext cx="1939910" cy="1887330"/>
            <a:chOff x="0" y="0"/>
            <a:chExt cx="1939909" cy="1887328"/>
          </a:xfrm>
        </p:grpSpPr>
        <p:sp>
          <p:nvSpPr>
            <p:cNvPr id="575" name="Shape 575"/>
            <p:cNvSpPr/>
            <p:nvPr/>
          </p:nvSpPr>
          <p:spPr>
            <a:xfrm flipH="1">
              <a:off x="594929" y="1100723"/>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76" name="Shape 576"/>
            <p:cNvSpPr/>
            <p:nvPr/>
          </p:nvSpPr>
          <p:spPr>
            <a:xfrm>
              <a:off x="605157" y="1126173"/>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77" name="Shape 577"/>
            <p:cNvSpPr/>
            <p:nvPr/>
          </p:nvSpPr>
          <p:spPr>
            <a:xfrm>
              <a:off x="1189859" y="1110920"/>
              <a:ext cx="1" cy="40153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78" name="Shape 578"/>
            <p:cNvSpPr/>
            <p:nvPr/>
          </p:nvSpPr>
          <p:spPr>
            <a:xfrm>
              <a:off x="580722" y="1865754"/>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79" name="Shape 579"/>
            <p:cNvSpPr/>
            <p:nvPr/>
          </p:nvSpPr>
          <p:spPr>
            <a:xfrm flipH="1">
              <a:off x="1544218" y="736043"/>
              <a:ext cx="1" cy="1151286"/>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585" name="Group 585"/>
            <p:cNvGrpSpPr/>
            <p:nvPr/>
          </p:nvGrpSpPr>
          <p:grpSpPr>
            <a:xfrm>
              <a:off x="383222" y="-1"/>
              <a:ext cx="1012709" cy="1153815"/>
              <a:chOff x="0" y="0"/>
              <a:chExt cx="1012707" cy="1153813"/>
            </a:xfrm>
          </p:grpSpPr>
          <p:sp>
            <p:nvSpPr>
              <p:cNvPr id="580" name="Shape 580"/>
              <p:cNvSpPr/>
              <p:nvPr/>
            </p:nvSpPr>
            <p:spPr>
              <a:xfrm flipH="1">
                <a:off x="979263" y="0"/>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1" name="Shape 581"/>
              <p:cNvSpPr/>
              <p:nvPr/>
            </p:nvSpPr>
            <p:spPr>
              <a:xfrm>
                <a:off x="422767" y="757617"/>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2" name="Shape 582"/>
              <p:cNvSpPr/>
              <p:nvPr/>
            </p:nvSpPr>
            <p:spPr>
              <a:xfrm flipH="1">
                <a:off x="418305" y="377405"/>
                <a:ext cx="1" cy="40153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3" name="Shape 583"/>
              <p:cNvSpPr/>
              <p:nvPr/>
            </p:nvSpPr>
            <p:spPr>
              <a:xfrm>
                <a:off x="9902" y="21573"/>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4" name="Shape 584"/>
              <p:cNvSpPr/>
              <p:nvPr/>
            </p:nvSpPr>
            <p:spPr>
              <a:xfrm flipH="1">
                <a:off x="-1" y="2529"/>
                <a:ext cx="2" cy="115128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591" name="Group 591"/>
            <p:cNvGrpSpPr/>
            <p:nvPr/>
          </p:nvGrpSpPr>
          <p:grpSpPr>
            <a:xfrm>
              <a:off x="785062" y="359663"/>
              <a:ext cx="1154848" cy="973598"/>
              <a:chOff x="0" y="0"/>
              <a:chExt cx="1154846" cy="973596"/>
            </a:xfrm>
          </p:grpSpPr>
          <p:sp>
            <p:nvSpPr>
              <p:cNvPr id="586" name="Shape 586"/>
              <p:cNvSpPr/>
              <p:nvPr/>
            </p:nvSpPr>
            <p:spPr>
              <a:xfrm>
                <a:off x="392367" y="397954"/>
                <a:ext cx="3701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7" name="Shape 587"/>
              <p:cNvSpPr/>
              <p:nvPr/>
            </p:nvSpPr>
            <p:spPr>
              <a:xfrm flipH="1">
                <a:off x="404797" y="372249"/>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8" name="Shape 588"/>
              <p:cNvSpPr/>
              <p:nvPr/>
            </p:nvSpPr>
            <p:spPr>
              <a:xfrm>
                <a:off x="383222" y="952022"/>
                <a:ext cx="75186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89" name="Shape 589"/>
              <p:cNvSpPr/>
              <p:nvPr/>
            </p:nvSpPr>
            <p:spPr>
              <a:xfrm flipH="1">
                <a:off x="1151425" y="0"/>
                <a:ext cx="1"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90" name="Shape 590"/>
              <p:cNvSpPr/>
              <p:nvPr/>
            </p:nvSpPr>
            <p:spPr>
              <a:xfrm>
                <a:off x="0" y="26394"/>
                <a:ext cx="115484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597" name="Group 597"/>
            <p:cNvGrpSpPr/>
            <p:nvPr/>
          </p:nvGrpSpPr>
          <p:grpSpPr>
            <a:xfrm>
              <a:off x="-1" y="554068"/>
              <a:ext cx="1172355" cy="973597"/>
              <a:chOff x="0" y="0"/>
              <a:chExt cx="1172353" cy="973596"/>
            </a:xfrm>
          </p:grpSpPr>
          <p:sp>
            <p:nvSpPr>
              <p:cNvPr id="592" name="Shape 592"/>
              <p:cNvSpPr/>
              <p:nvPr/>
            </p:nvSpPr>
            <p:spPr>
              <a:xfrm>
                <a:off x="409874" y="571571"/>
                <a:ext cx="370112"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93" name="Shape 593"/>
              <p:cNvSpPr/>
              <p:nvPr/>
            </p:nvSpPr>
            <p:spPr>
              <a:xfrm flipH="1">
                <a:off x="801528" y="9842"/>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94" name="Shape 594"/>
              <p:cNvSpPr/>
              <p:nvPr/>
            </p:nvSpPr>
            <p:spPr>
              <a:xfrm>
                <a:off x="17674" y="22838"/>
                <a:ext cx="75186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95" name="Shape 595"/>
              <p:cNvSpPr/>
              <p:nvPr/>
            </p:nvSpPr>
            <p:spPr>
              <a:xfrm flipH="1">
                <a:off x="-1" y="0"/>
                <a:ext cx="2"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596" name="Shape 596"/>
              <p:cNvSpPr/>
              <p:nvPr/>
            </p:nvSpPr>
            <p:spPr>
              <a:xfrm>
                <a:off x="17506" y="952022"/>
                <a:ext cx="115484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grpSp>
        <p:nvGrpSpPr>
          <p:cNvPr id="622" name="Group 622"/>
          <p:cNvGrpSpPr/>
          <p:nvPr/>
        </p:nvGrpSpPr>
        <p:grpSpPr>
          <a:xfrm>
            <a:off x="9425532" y="4054314"/>
            <a:ext cx="1939911" cy="1887330"/>
            <a:chOff x="0" y="0"/>
            <a:chExt cx="1939909" cy="1887328"/>
          </a:xfrm>
        </p:grpSpPr>
        <p:sp>
          <p:nvSpPr>
            <p:cNvPr id="599" name="Shape 599"/>
            <p:cNvSpPr/>
            <p:nvPr/>
          </p:nvSpPr>
          <p:spPr>
            <a:xfrm flipH="1">
              <a:off x="594929" y="1100723"/>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0" name="Shape 600"/>
            <p:cNvSpPr/>
            <p:nvPr/>
          </p:nvSpPr>
          <p:spPr>
            <a:xfrm>
              <a:off x="605157" y="1126173"/>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1" name="Shape 601"/>
            <p:cNvSpPr/>
            <p:nvPr/>
          </p:nvSpPr>
          <p:spPr>
            <a:xfrm>
              <a:off x="1189859" y="1110920"/>
              <a:ext cx="1" cy="40153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2" name="Shape 602"/>
            <p:cNvSpPr/>
            <p:nvPr/>
          </p:nvSpPr>
          <p:spPr>
            <a:xfrm>
              <a:off x="580722" y="1865754"/>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3" name="Shape 603"/>
            <p:cNvSpPr/>
            <p:nvPr/>
          </p:nvSpPr>
          <p:spPr>
            <a:xfrm flipH="1">
              <a:off x="1544218" y="736043"/>
              <a:ext cx="1" cy="1151286"/>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609" name="Group 609"/>
            <p:cNvGrpSpPr/>
            <p:nvPr/>
          </p:nvGrpSpPr>
          <p:grpSpPr>
            <a:xfrm>
              <a:off x="383222" y="-1"/>
              <a:ext cx="1012709" cy="1153815"/>
              <a:chOff x="0" y="0"/>
              <a:chExt cx="1012707" cy="1153813"/>
            </a:xfrm>
          </p:grpSpPr>
          <p:sp>
            <p:nvSpPr>
              <p:cNvPr id="604" name="Shape 604"/>
              <p:cNvSpPr/>
              <p:nvPr/>
            </p:nvSpPr>
            <p:spPr>
              <a:xfrm flipH="1">
                <a:off x="979263" y="0"/>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5" name="Shape 605"/>
              <p:cNvSpPr/>
              <p:nvPr/>
            </p:nvSpPr>
            <p:spPr>
              <a:xfrm>
                <a:off x="422767" y="757617"/>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6" name="Shape 606"/>
              <p:cNvSpPr/>
              <p:nvPr/>
            </p:nvSpPr>
            <p:spPr>
              <a:xfrm flipH="1">
                <a:off x="418305" y="377405"/>
                <a:ext cx="1" cy="40153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7" name="Shape 607"/>
              <p:cNvSpPr/>
              <p:nvPr/>
            </p:nvSpPr>
            <p:spPr>
              <a:xfrm>
                <a:off x="9902" y="21573"/>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08" name="Shape 608"/>
              <p:cNvSpPr/>
              <p:nvPr/>
            </p:nvSpPr>
            <p:spPr>
              <a:xfrm flipH="1">
                <a:off x="-1" y="2529"/>
                <a:ext cx="2" cy="115128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615" name="Group 615"/>
            <p:cNvGrpSpPr/>
            <p:nvPr/>
          </p:nvGrpSpPr>
          <p:grpSpPr>
            <a:xfrm>
              <a:off x="785062" y="359663"/>
              <a:ext cx="1154848" cy="973598"/>
              <a:chOff x="0" y="0"/>
              <a:chExt cx="1154846" cy="973596"/>
            </a:xfrm>
          </p:grpSpPr>
          <p:sp>
            <p:nvSpPr>
              <p:cNvPr id="610" name="Shape 610"/>
              <p:cNvSpPr/>
              <p:nvPr/>
            </p:nvSpPr>
            <p:spPr>
              <a:xfrm>
                <a:off x="392367" y="397954"/>
                <a:ext cx="3701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1" name="Shape 611"/>
              <p:cNvSpPr/>
              <p:nvPr/>
            </p:nvSpPr>
            <p:spPr>
              <a:xfrm flipH="1">
                <a:off x="404797" y="372249"/>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2" name="Shape 612"/>
              <p:cNvSpPr/>
              <p:nvPr/>
            </p:nvSpPr>
            <p:spPr>
              <a:xfrm>
                <a:off x="383222" y="952022"/>
                <a:ext cx="75186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3" name="Shape 613"/>
              <p:cNvSpPr/>
              <p:nvPr/>
            </p:nvSpPr>
            <p:spPr>
              <a:xfrm flipH="1">
                <a:off x="1151425" y="0"/>
                <a:ext cx="1"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4" name="Shape 614"/>
              <p:cNvSpPr/>
              <p:nvPr/>
            </p:nvSpPr>
            <p:spPr>
              <a:xfrm>
                <a:off x="0" y="26394"/>
                <a:ext cx="115484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621" name="Group 621"/>
            <p:cNvGrpSpPr/>
            <p:nvPr/>
          </p:nvGrpSpPr>
          <p:grpSpPr>
            <a:xfrm>
              <a:off x="-1" y="554068"/>
              <a:ext cx="1172355" cy="973597"/>
              <a:chOff x="0" y="0"/>
              <a:chExt cx="1172353" cy="973596"/>
            </a:xfrm>
          </p:grpSpPr>
          <p:sp>
            <p:nvSpPr>
              <p:cNvPr id="616" name="Shape 616"/>
              <p:cNvSpPr/>
              <p:nvPr/>
            </p:nvSpPr>
            <p:spPr>
              <a:xfrm>
                <a:off x="409874" y="571571"/>
                <a:ext cx="370112"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7" name="Shape 617"/>
              <p:cNvSpPr/>
              <p:nvPr/>
            </p:nvSpPr>
            <p:spPr>
              <a:xfrm flipH="1">
                <a:off x="801528" y="9842"/>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8" name="Shape 618"/>
              <p:cNvSpPr/>
              <p:nvPr/>
            </p:nvSpPr>
            <p:spPr>
              <a:xfrm>
                <a:off x="17674" y="22838"/>
                <a:ext cx="75186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19" name="Shape 619"/>
              <p:cNvSpPr/>
              <p:nvPr/>
            </p:nvSpPr>
            <p:spPr>
              <a:xfrm flipH="1">
                <a:off x="-1" y="0"/>
                <a:ext cx="2"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20" name="Shape 620"/>
              <p:cNvSpPr/>
              <p:nvPr/>
            </p:nvSpPr>
            <p:spPr>
              <a:xfrm>
                <a:off x="17506" y="952022"/>
                <a:ext cx="115484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sp>
        <p:nvSpPr>
          <p:cNvPr id="623" name="Shape 623"/>
          <p:cNvSpPr/>
          <p:nvPr/>
        </p:nvSpPr>
        <p:spPr>
          <a:xfrm>
            <a:off x="3649133" y="4362979"/>
            <a:ext cx="1117601" cy="1270001"/>
          </a:xfrm>
          <a:prstGeom prst="rightArrow">
            <a:avLst>
              <a:gd name="adj1" fmla="val 32000"/>
              <a:gd name="adj2" fmla="val 72727"/>
            </a:avLst>
          </a:prstGeom>
          <a:solidFill>
            <a:srgbClr val="0096FF"/>
          </a:solidFill>
          <a:ln w="12700">
            <a:miter lim="400000"/>
          </a:ln>
        </p:spPr>
        <p:txBody>
          <a:bodyPr lIns="50800" tIns="50800" rIns="50800" bIns="50800" anchor="ctr"/>
          <a:lstStyle/>
          <a:p>
            <a:pPr>
              <a:defRPr sz="3000">
                <a:solidFill>
                  <a:srgbClr val="00FDFF"/>
                </a:solidFill>
                <a:latin typeface="Helvetica Neue"/>
                <a:ea typeface="Helvetica Neue"/>
                <a:cs typeface="Helvetica Neue"/>
                <a:sym typeface="Helvetica Neue"/>
              </a:defRPr>
            </a:pPr>
          </a:p>
        </p:txBody>
      </p:sp>
      <p:sp>
        <p:nvSpPr>
          <p:cNvPr id="624" name="Shape 624"/>
          <p:cNvSpPr/>
          <p:nvPr/>
        </p:nvSpPr>
        <p:spPr>
          <a:xfrm>
            <a:off x="8195733" y="4362979"/>
            <a:ext cx="1117601" cy="1270001"/>
          </a:xfrm>
          <a:prstGeom prst="rightArrow">
            <a:avLst>
              <a:gd name="adj1" fmla="val 32000"/>
              <a:gd name="adj2" fmla="val 72727"/>
            </a:avLst>
          </a:prstGeom>
          <a:solidFill>
            <a:srgbClr val="0096FF"/>
          </a:solidFill>
          <a:ln w="12700">
            <a:miter lim="400000"/>
          </a:ln>
        </p:spPr>
        <p:txBody>
          <a:bodyPr lIns="50800" tIns="50800" rIns="50800" bIns="50800" anchor="ctr"/>
          <a:lstStyle/>
          <a:p>
            <a:pPr>
              <a:defRPr sz="3000">
                <a:solidFill>
                  <a:srgbClr val="00FDFF"/>
                </a:solidFill>
                <a:latin typeface="Helvetica Neue"/>
                <a:ea typeface="Helvetica Neue"/>
                <a:cs typeface="Helvetica Neue"/>
                <a:sym typeface="Helvetica Neue"/>
              </a:defRPr>
            </a:pPr>
          </a:p>
        </p:txBody>
      </p:sp>
      <p:grpSp>
        <p:nvGrpSpPr>
          <p:cNvPr id="659" name="Group 659"/>
          <p:cNvGrpSpPr/>
          <p:nvPr/>
        </p:nvGrpSpPr>
        <p:grpSpPr>
          <a:xfrm>
            <a:off x="10116087" y="6157912"/>
            <a:ext cx="2336801" cy="3115734"/>
            <a:chOff x="0" y="0"/>
            <a:chExt cx="2336800" cy="3115733"/>
          </a:xfrm>
        </p:grpSpPr>
        <p:sp>
          <p:nvSpPr>
            <p:cNvPr id="625" name="Shape 625"/>
            <p:cNvSpPr/>
            <p:nvPr/>
          </p:nvSpPr>
          <p:spPr>
            <a:xfrm>
              <a:off x="0" y="0"/>
              <a:ext cx="2336800" cy="3115734"/>
            </a:xfrm>
            <a:prstGeom prst="rect">
              <a:avLst/>
            </a:prstGeom>
            <a:solidFill>
              <a:srgbClr val="FEFEED"/>
            </a:soli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sp>
          <p:nvSpPr>
            <p:cNvPr id="626" name="Shape 626"/>
            <p:cNvSpPr/>
            <p:nvPr/>
          </p:nvSpPr>
          <p:spPr>
            <a:xfrm>
              <a:off x="594552" y="627076"/>
              <a:ext cx="990055" cy="593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470"/>
                  </a:lnTo>
                  <a:lnTo>
                    <a:pt x="21333" y="13863"/>
                  </a:lnTo>
                  <a:lnTo>
                    <a:pt x="9045" y="14803"/>
                  </a:lnTo>
                  <a:lnTo>
                    <a:pt x="9315" y="20425"/>
                  </a:lnTo>
                  <a:lnTo>
                    <a:pt x="667" y="21600"/>
                  </a:lnTo>
                  <a:lnTo>
                    <a:pt x="0" y="0"/>
                  </a:lnTo>
                  <a:close/>
                </a:path>
              </a:pathLst>
            </a:custGeom>
            <a:gradFill flip="none" rotWithShape="1">
              <a:gsLst>
                <a:gs pos="0">
                  <a:srgbClr val="FF2600"/>
                </a:gs>
                <a:gs pos="100000">
                  <a:srgbClr val="FFFC79"/>
                </a:gs>
              </a:gsLst>
              <a:lin ang="5400000" scaled="0"/>
            </a:gradFill>
            <a:ln w="25400" cap="flat">
              <a:solidFill>
                <a:schemeClr val="accent1"/>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27" name="Shape 627"/>
            <p:cNvSpPr/>
            <p:nvPr/>
          </p:nvSpPr>
          <p:spPr>
            <a:xfrm rot="10800000">
              <a:off x="778702" y="1922476"/>
              <a:ext cx="990055" cy="593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470"/>
                  </a:lnTo>
                  <a:lnTo>
                    <a:pt x="21333" y="13863"/>
                  </a:lnTo>
                  <a:lnTo>
                    <a:pt x="9045" y="14803"/>
                  </a:lnTo>
                  <a:lnTo>
                    <a:pt x="9315" y="20425"/>
                  </a:lnTo>
                  <a:lnTo>
                    <a:pt x="667" y="21600"/>
                  </a:lnTo>
                  <a:lnTo>
                    <a:pt x="0" y="0"/>
                  </a:lnTo>
                  <a:close/>
                </a:path>
              </a:pathLst>
            </a:custGeom>
            <a:gradFill flip="none" rotWithShape="1">
              <a:gsLst>
                <a:gs pos="0">
                  <a:srgbClr val="FF2600"/>
                </a:gs>
                <a:gs pos="100000">
                  <a:srgbClr val="FFFC79"/>
                </a:gs>
              </a:gsLst>
              <a:lin ang="5400000" scaled="0"/>
            </a:gradFill>
            <a:ln w="25400" cap="flat">
              <a:solidFill>
                <a:schemeClr val="accent1"/>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28" name="Shape 628"/>
            <p:cNvSpPr/>
            <p:nvPr/>
          </p:nvSpPr>
          <p:spPr>
            <a:xfrm rot="16200000">
              <a:off x="-15048" y="1344377"/>
              <a:ext cx="990055" cy="593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470"/>
                  </a:lnTo>
                  <a:lnTo>
                    <a:pt x="21333" y="13863"/>
                  </a:lnTo>
                  <a:lnTo>
                    <a:pt x="9045" y="14803"/>
                  </a:lnTo>
                  <a:lnTo>
                    <a:pt x="9315" y="20425"/>
                  </a:lnTo>
                  <a:lnTo>
                    <a:pt x="667" y="21600"/>
                  </a:lnTo>
                  <a:lnTo>
                    <a:pt x="0" y="0"/>
                  </a:lnTo>
                  <a:close/>
                </a:path>
              </a:pathLst>
            </a:custGeom>
            <a:gradFill flip="none" rotWithShape="1">
              <a:gsLst>
                <a:gs pos="0">
                  <a:srgbClr val="FF2600"/>
                </a:gs>
                <a:gs pos="100000">
                  <a:srgbClr val="FFFC79"/>
                </a:gs>
              </a:gsLst>
              <a:lin ang="5400000" scaled="0"/>
            </a:gradFill>
            <a:ln w="25400" cap="flat">
              <a:solidFill>
                <a:schemeClr val="accent1"/>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29" name="Shape 629"/>
            <p:cNvSpPr/>
            <p:nvPr/>
          </p:nvSpPr>
          <p:spPr>
            <a:xfrm rot="5400000">
              <a:off x="1362902" y="1166577"/>
              <a:ext cx="990055" cy="5934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470"/>
                  </a:lnTo>
                  <a:lnTo>
                    <a:pt x="21333" y="13863"/>
                  </a:lnTo>
                  <a:lnTo>
                    <a:pt x="9045" y="14803"/>
                  </a:lnTo>
                  <a:lnTo>
                    <a:pt x="9315" y="20425"/>
                  </a:lnTo>
                  <a:lnTo>
                    <a:pt x="667" y="21600"/>
                  </a:lnTo>
                  <a:lnTo>
                    <a:pt x="0" y="0"/>
                  </a:lnTo>
                  <a:close/>
                </a:path>
              </a:pathLst>
            </a:custGeom>
            <a:gradFill flip="none" rotWithShape="1">
              <a:gsLst>
                <a:gs pos="0">
                  <a:srgbClr val="FF2600"/>
                </a:gs>
                <a:gs pos="100000">
                  <a:srgbClr val="FFFC79"/>
                </a:gs>
              </a:gsLst>
              <a:lin ang="5400000" scaled="0"/>
            </a:gradFill>
            <a:ln w="25400" cap="flat">
              <a:solidFill>
                <a:schemeClr val="accent1"/>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30" name="Shape 630"/>
            <p:cNvSpPr/>
            <p:nvPr/>
          </p:nvSpPr>
          <p:spPr>
            <a:xfrm>
              <a:off x="583662" y="1204934"/>
              <a:ext cx="413825" cy="516467"/>
            </a:xfrm>
            <a:prstGeom prst="rect">
              <a:avLst/>
            </a:prstGeom>
            <a:gradFill flip="none" rotWithShape="1">
              <a:gsLst>
                <a:gs pos="0">
                  <a:srgbClr val="73FDFF"/>
                </a:gs>
                <a:gs pos="100000">
                  <a:srgbClr val="00FA92"/>
                </a:gs>
              </a:gsLst>
              <a:lin ang="5400000" scaled="0"/>
            </a:gra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sp>
          <p:nvSpPr>
            <p:cNvPr id="631" name="Shape 631"/>
            <p:cNvSpPr/>
            <p:nvPr/>
          </p:nvSpPr>
          <p:spPr>
            <a:xfrm flipH="1" rot="10800000">
              <a:off x="1364712" y="1382991"/>
              <a:ext cx="363025" cy="516468"/>
            </a:xfrm>
            <a:prstGeom prst="rect">
              <a:avLst/>
            </a:prstGeom>
            <a:gradFill flip="none" rotWithShape="1">
              <a:gsLst>
                <a:gs pos="0">
                  <a:srgbClr val="73FDFF"/>
                </a:gs>
                <a:gs pos="100000">
                  <a:srgbClr val="00FA92"/>
                </a:gs>
              </a:gsLst>
              <a:lin ang="5400000" scaled="0"/>
            </a:gra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sp>
          <p:nvSpPr>
            <p:cNvPr id="632" name="Shape 632"/>
            <p:cNvSpPr/>
            <p:nvPr/>
          </p:nvSpPr>
          <p:spPr>
            <a:xfrm rot="16200000">
              <a:off x="920639" y="1668741"/>
              <a:ext cx="363025" cy="516468"/>
            </a:xfrm>
            <a:prstGeom prst="rect">
              <a:avLst/>
            </a:prstGeom>
            <a:gradFill flip="none" rotWithShape="1">
              <a:gsLst>
                <a:gs pos="0">
                  <a:srgbClr val="73FDFF"/>
                </a:gs>
                <a:gs pos="100000">
                  <a:srgbClr val="00FA92"/>
                </a:gs>
              </a:gsLst>
              <a:lin ang="5400000" scaled="0"/>
            </a:gra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sp>
          <p:nvSpPr>
            <p:cNvPr id="633" name="Shape 633"/>
            <p:cNvSpPr/>
            <p:nvPr/>
          </p:nvSpPr>
          <p:spPr>
            <a:xfrm rot="5400000">
              <a:off x="1079645" y="907811"/>
              <a:ext cx="363025" cy="516467"/>
            </a:xfrm>
            <a:prstGeom prst="rect">
              <a:avLst/>
            </a:prstGeom>
            <a:gradFill flip="none" rotWithShape="1">
              <a:gsLst>
                <a:gs pos="0">
                  <a:srgbClr val="73FDFF"/>
                </a:gs>
                <a:gs pos="100000">
                  <a:srgbClr val="00FA92"/>
                </a:gs>
              </a:gsLst>
              <a:lin ang="5400000" scaled="0"/>
            </a:gra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sp>
          <p:nvSpPr>
            <p:cNvPr id="634" name="Shape 634"/>
            <p:cNvSpPr/>
            <p:nvPr/>
          </p:nvSpPr>
          <p:spPr>
            <a:xfrm rot="5400000">
              <a:off x="1015624" y="1364998"/>
              <a:ext cx="363024" cy="363024"/>
            </a:xfrm>
            <a:prstGeom prst="rect">
              <a:avLst/>
            </a:prstGeom>
            <a:gradFill flip="none" rotWithShape="1">
              <a:gsLst>
                <a:gs pos="0">
                  <a:srgbClr val="0433FF"/>
                </a:gs>
                <a:gs pos="100000">
                  <a:srgbClr val="9437FF"/>
                </a:gs>
              </a:gsLst>
              <a:path path="circle">
                <a:fillToRect l="37721" t="-19636" r="62278" b="119636"/>
              </a:path>
            </a:gradFill>
            <a:ln w="12700" cap="flat">
              <a:noFill/>
              <a:miter lim="400000"/>
            </a:ln>
            <a:effectLst/>
          </p:spPr>
          <p:txBody>
            <a:bodyPr wrap="square" lIns="50800" tIns="50800" rIns="50800" bIns="50800" numCol="1" anchor="ctr">
              <a:noAutofit/>
            </a:bodyPr>
            <a:lstStyle/>
            <a:p>
              <a:pPr>
                <a:defRPr sz="3000">
                  <a:solidFill>
                    <a:srgbClr val="DEDEDE"/>
                  </a:solidFill>
                  <a:latin typeface="Helvetica Neue"/>
                  <a:ea typeface="Helvetica Neue"/>
                  <a:cs typeface="Helvetica Neue"/>
                  <a:sym typeface="Helvetica Neue"/>
                </a:defRPr>
              </a:pPr>
            </a:p>
          </p:txBody>
        </p:sp>
        <p:grpSp>
          <p:nvGrpSpPr>
            <p:cNvPr id="658" name="Group 658"/>
            <p:cNvGrpSpPr/>
            <p:nvPr/>
          </p:nvGrpSpPr>
          <p:grpSpPr>
            <a:xfrm>
              <a:off x="198445" y="614202"/>
              <a:ext cx="1939910" cy="1887329"/>
              <a:chOff x="0" y="0"/>
              <a:chExt cx="1939909" cy="1887328"/>
            </a:xfrm>
          </p:grpSpPr>
          <p:sp>
            <p:nvSpPr>
              <p:cNvPr id="635" name="Shape 635"/>
              <p:cNvSpPr/>
              <p:nvPr/>
            </p:nvSpPr>
            <p:spPr>
              <a:xfrm flipH="1">
                <a:off x="594929" y="1100723"/>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36" name="Shape 636"/>
              <p:cNvSpPr/>
              <p:nvPr/>
            </p:nvSpPr>
            <p:spPr>
              <a:xfrm>
                <a:off x="605157" y="1126173"/>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37" name="Shape 637"/>
              <p:cNvSpPr/>
              <p:nvPr/>
            </p:nvSpPr>
            <p:spPr>
              <a:xfrm>
                <a:off x="1189859" y="1110920"/>
                <a:ext cx="1" cy="40153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38" name="Shape 638"/>
              <p:cNvSpPr/>
              <p:nvPr/>
            </p:nvSpPr>
            <p:spPr>
              <a:xfrm>
                <a:off x="580722" y="1865754"/>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39" name="Shape 639"/>
              <p:cNvSpPr/>
              <p:nvPr/>
            </p:nvSpPr>
            <p:spPr>
              <a:xfrm flipH="1">
                <a:off x="1544218" y="736043"/>
                <a:ext cx="1" cy="1151286"/>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nvGrpSpPr>
              <p:cNvPr id="645" name="Group 645"/>
              <p:cNvGrpSpPr/>
              <p:nvPr/>
            </p:nvGrpSpPr>
            <p:grpSpPr>
              <a:xfrm>
                <a:off x="383222" y="-1"/>
                <a:ext cx="1012709" cy="1153815"/>
                <a:chOff x="0" y="0"/>
                <a:chExt cx="1012707" cy="1153813"/>
              </a:xfrm>
            </p:grpSpPr>
            <p:sp>
              <p:nvSpPr>
                <p:cNvPr id="640" name="Shape 640"/>
                <p:cNvSpPr/>
                <p:nvPr/>
              </p:nvSpPr>
              <p:spPr>
                <a:xfrm flipH="1">
                  <a:off x="979263" y="0"/>
                  <a:ext cx="1" cy="77919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1" name="Shape 641"/>
                <p:cNvSpPr/>
                <p:nvPr/>
              </p:nvSpPr>
              <p:spPr>
                <a:xfrm>
                  <a:off x="422767" y="757617"/>
                  <a:ext cx="589941"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2" name="Shape 642"/>
                <p:cNvSpPr/>
                <p:nvPr/>
              </p:nvSpPr>
              <p:spPr>
                <a:xfrm flipH="1">
                  <a:off x="418305" y="377405"/>
                  <a:ext cx="1" cy="40153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3" name="Shape 643"/>
                <p:cNvSpPr/>
                <p:nvPr/>
              </p:nvSpPr>
              <p:spPr>
                <a:xfrm>
                  <a:off x="9902" y="21573"/>
                  <a:ext cx="98523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4" name="Shape 644"/>
                <p:cNvSpPr/>
                <p:nvPr/>
              </p:nvSpPr>
              <p:spPr>
                <a:xfrm flipH="1">
                  <a:off x="-1" y="2529"/>
                  <a:ext cx="2" cy="115128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651" name="Group 651"/>
              <p:cNvGrpSpPr/>
              <p:nvPr/>
            </p:nvGrpSpPr>
            <p:grpSpPr>
              <a:xfrm>
                <a:off x="785062" y="359663"/>
                <a:ext cx="1154848" cy="973598"/>
                <a:chOff x="0" y="0"/>
                <a:chExt cx="1154846" cy="973596"/>
              </a:xfrm>
            </p:grpSpPr>
            <p:sp>
              <p:nvSpPr>
                <p:cNvPr id="646" name="Shape 646"/>
                <p:cNvSpPr/>
                <p:nvPr/>
              </p:nvSpPr>
              <p:spPr>
                <a:xfrm>
                  <a:off x="392367" y="397954"/>
                  <a:ext cx="3701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7" name="Shape 647"/>
                <p:cNvSpPr/>
                <p:nvPr/>
              </p:nvSpPr>
              <p:spPr>
                <a:xfrm flipH="1">
                  <a:off x="404797" y="372249"/>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8" name="Shape 648"/>
                <p:cNvSpPr/>
                <p:nvPr/>
              </p:nvSpPr>
              <p:spPr>
                <a:xfrm>
                  <a:off x="383222" y="952022"/>
                  <a:ext cx="75186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49" name="Shape 649"/>
                <p:cNvSpPr/>
                <p:nvPr/>
              </p:nvSpPr>
              <p:spPr>
                <a:xfrm flipH="1">
                  <a:off x="1151425" y="0"/>
                  <a:ext cx="1"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50" name="Shape 650"/>
                <p:cNvSpPr/>
                <p:nvPr/>
              </p:nvSpPr>
              <p:spPr>
                <a:xfrm>
                  <a:off x="0" y="26394"/>
                  <a:ext cx="115484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657" name="Group 657"/>
              <p:cNvGrpSpPr/>
              <p:nvPr/>
            </p:nvGrpSpPr>
            <p:grpSpPr>
              <a:xfrm>
                <a:off x="-1" y="554068"/>
                <a:ext cx="1172355" cy="973597"/>
                <a:chOff x="0" y="0"/>
                <a:chExt cx="1172353" cy="973596"/>
              </a:xfrm>
            </p:grpSpPr>
            <p:sp>
              <p:nvSpPr>
                <p:cNvPr id="652" name="Shape 652"/>
                <p:cNvSpPr/>
                <p:nvPr/>
              </p:nvSpPr>
              <p:spPr>
                <a:xfrm>
                  <a:off x="409874" y="571571"/>
                  <a:ext cx="370112"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53" name="Shape 653"/>
                <p:cNvSpPr/>
                <p:nvPr/>
              </p:nvSpPr>
              <p:spPr>
                <a:xfrm flipH="1">
                  <a:off x="801528" y="9842"/>
                  <a:ext cx="1" cy="5651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54" name="Shape 654"/>
                <p:cNvSpPr/>
                <p:nvPr/>
              </p:nvSpPr>
              <p:spPr>
                <a:xfrm>
                  <a:off x="17674" y="22838"/>
                  <a:ext cx="751867"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55" name="Shape 655"/>
                <p:cNvSpPr/>
                <p:nvPr/>
              </p:nvSpPr>
              <p:spPr>
                <a:xfrm flipH="1">
                  <a:off x="-1" y="0"/>
                  <a:ext cx="2" cy="973597"/>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656" name="Shape 656"/>
                <p:cNvSpPr/>
                <p:nvPr/>
              </p:nvSpPr>
              <p:spPr>
                <a:xfrm>
                  <a:off x="17506" y="952022"/>
                  <a:ext cx="115484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grpSp>
      <p:sp>
        <p:nvSpPr>
          <p:cNvPr id="660" name="Shape 660"/>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571"/>
                                        </p:tgtEl>
                                        <p:attrNameLst>
                                          <p:attrName>style.visibility</p:attrName>
                                        </p:attrNameLst>
                                      </p:cBhvr>
                                      <p:to>
                                        <p:strVal val="visible"/>
                                      </p:to>
                                    </p:set>
                                  </p:childTnLst>
                                </p:cTn>
                              </p:par>
                            </p:childTnLst>
                          </p:cTn>
                        </p:par>
                        <p:par>
                          <p:cTn id="11" fill="hold">
                            <p:stCondLst>
                              <p:cond delay="0"/>
                            </p:stCondLst>
                            <p:childTnLst>
                              <p:par>
                                <p:cTn id="12" presetClass="entr" nodeType="afterEffect" presetSubtype="0" presetID="1" grpId="3" fill="hold">
                                  <p:stCondLst>
                                    <p:cond delay="0"/>
                                  </p:stCondLst>
                                  <p:iterate type="el" backwards="0">
                                    <p:tmAbs val="0"/>
                                  </p:iterate>
                                  <p:childTnLst>
                                    <p:set>
                                      <p:cBhvr>
                                        <p:cTn id="13" fill="hold"/>
                                        <p:tgtEl>
                                          <p:spTgt spid="62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2" presetID="2" grpId="4" fill="hold">
                                  <p:stCondLst>
                                    <p:cond delay="0"/>
                                  </p:stCondLst>
                                  <p:iterate type="el" backwards="0">
                                    <p:tmAbs val="0"/>
                                  </p:iterate>
                                  <p:childTnLst>
                                    <p:set>
                                      <p:cBhvr>
                                        <p:cTn id="17" fill="hold"/>
                                        <p:tgtEl>
                                          <p:spTgt spid="659"/>
                                        </p:tgtEl>
                                        <p:attrNameLst>
                                          <p:attrName>style.visibility</p:attrName>
                                        </p:attrNameLst>
                                      </p:cBhvr>
                                      <p:to>
                                        <p:strVal val="visible"/>
                                      </p:to>
                                    </p:set>
                                    <p:anim calcmode="lin" valueType="num">
                                      <p:cBhvr>
                                        <p:cTn id="18" dur="500" fill="hold"/>
                                        <p:tgtEl>
                                          <p:spTgt spid="659"/>
                                        </p:tgtEl>
                                        <p:attrNameLst>
                                          <p:attrName>ppt_x</p:attrName>
                                        </p:attrNameLst>
                                      </p:cBhvr>
                                      <p:tavLst>
                                        <p:tav tm="0">
                                          <p:val>
                                            <p:strVal val="1+#ppt_w/2"/>
                                          </p:val>
                                        </p:tav>
                                        <p:tav tm="100000">
                                          <p:val>
                                            <p:strVal val="#ppt_x"/>
                                          </p:val>
                                        </p:tav>
                                      </p:tavLst>
                                    </p:anim>
                                    <p:anim calcmode="lin" valueType="num">
                                      <p:cBhvr>
                                        <p:cTn id="19" dur="500" fill="hold"/>
                                        <p:tgtEl>
                                          <p:spTgt spid="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71" grpId="2"/>
      <p:bldP build="whole" bldLvl="1" animBg="1" rev="0" advAuto="0" spid="659" grpId="4"/>
      <p:bldP build="whole" bldLvl="1" animBg="1" rev="0" advAuto="0" spid="624" grpId="1"/>
      <p:bldP build="whole" bldLvl="1" animBg="1" rev="0" advAuto="0" spid="622" grpId="3"/>
    </p:bldLst>
  </p:timing>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2" name="Shape 662"/>
          <p:cNvSpPr/>
          <p:nvPr>
            <p:ph type="title"/>
          </p:nvPr>
        </p:nvSpPr>
        <p:spPr>
          <a:prstGeom prst="rect">
            <a:avLst/>
          </a:prstGeom>
        </p:spPr>
        <p:txBody>
          <a:bodyPr/>
          <a:lstStyle/>
          <a:p>
            <a:pPr/>
            <a:r>
              <a:t>Process</a:t>
            </a:r>
          </a:p>
        </p:txBody>
      </p:sp>
      <p:pic>
        <p:nvPicPr>
          <p:cNvPr id="663" name="pasted-image.tiff"/>
          <p:cNvPicPr>
            <a:picLocks noChangeAspect="1"/>
          </p:cNvPicPr>
          <p:nvPr/>
        </p:nvPicPr>
        <p:blipFill>
          <a:blip r:embed="rId2">
            <a:extLst/>
          </a:blip>
          <a:srcRect l="3377" t="15533" r="0" b="15533"/>
          <a:stretch>
            <a:fillRect/>
          </a:stretch>
        </p:blipFill>
        <p:spPr>
          <a:xfrm>
            <a:off x="535053" y="2038495"/>
            <a:ext cx="5176640" cy="4924281"/>
          </a:xfrm>
          <a:prstGeom prst="rect">
            <a:avLst/>
          </a:prstGeom>
          <a:ln w="12700">
            <a:miter lim="400000"/>
          </a:ln>
        </p:spPr>
      </p:pic>
      <p:pic>
        <p:nvPicPr>
          <p:cNvPr id="664" name="pasted-image.tiff"/>
          <p:cNvPicPr>
            <a:picLocks noChangeAspect="1"/>
          </p:cNvPicPr>
          <p:nvPr/>
        </p:nvPicPr>
        <p:blipFill>
          <a:blip r:embed="rId3">
            <a:extLst/>
          </a:blip>
          <a:srcRect l="12356" t="17939" r="2788" b="21476"/>
          <a:stretch>
            <a:fillRect/>
          </a:stretch>
        </p:blipFill>
        <p:spPr>
          <a:xfrm>
            <a:off x="3668315" y="3028420"/>
            <a:ext cx="5172738" cy="4924294"/>
          </a:xfrm>
          <a:prstGeom prst="rect">
            <a:avLst/>
          </a:prstGeom>
          <a:ln w="12700">
            <a:miter lim="400000"/>
          </a:ln>
        </p:spPr>
      </p:pic>
      <p:pic>
        <p:nvPicPr>
          <p:cNvPr id="665" name="pasted-image.tiff"/>
          <p:cNvPicPr>
            <a:picLocks noChangeAspect="1"/>
          </p:cNvPicPr>
          <p:nvPr/>
        </p:nvPicPr>
        <p:blipFill>
          <a:blip r:embed="rId4">
            <a:extLst/>
          </a:blip>
          <a:srcRect l="8805" t="20119" r="6199" b="14105"/>
          <a:stretch>
            <a:fillRect/>
          </a:stretch>
        </p:blipFill>
        <p:spPr>
          <a:xfrm>
            <a:off x="7365272" y="4001756"/>
            <a:ext cx="5181336" cy="5346172"/>
          </a:xfrm>
          <a:prstGeom prst="rect">
            <a:avLst/>
          </a:prstGeom>
          <a:ln w="12700">
            <a:miter lim="400000"/>
          </a:ln>
        </p:spPr>
      </p:pic>
      <p:sp>
        <p:nvSpPr>
          <p:cNvPr id="666" name="Shape 666"/>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64"/>
                                        </p:tgtEl>
                                        <p:attrNameLst>
                                          <p:attrName>style.visibility</p:attrName>
                                        </p:attrNameLst>
                                      </p:cBhvr>
                                      <p:to>
                                        <p:strVal val="visible"/>
                                      </p:to>
                                    </p:set>
                                    <p:anim calcmode="lin" valueType="num">
                                      <p:cBhvr>
                                        <p:cTn id="7" dur="1000" fill="hold"/>
                                        <p:tgtEl>
                                          <p:spTgt spid="664"/>
                                        </p:tgtEl>
                                        <p:attrNameLst>
                                          <p:attrName>ppt_x</p:attrName>
                                        </p:attrNameLst>
                                      </p:cBhvr>
                                      <p:tavLst>
                                        <p:tav tm="0">
                                          <p:val>
                                            <p:strVal val="#ppt_x"/>
                                          </p:val>
                                        </p:tav>
                                        <p:tav tm="100000">
                                          <p:val>
                                            <p:strVal val="#ppt_x"/>
                                          </p:val>
                                        </p:tav>
                                      </p:tavLst>
                                    </p:anim>
                                    <p:anim calcmode="lin" valueType="num">
                                      <p:cBhvr>
                                        <p:cTn id="8" dur="1000" fill="hold"/>
                                        <p:tgtEl>
                                          <p:spTgt spid="66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665"/>
                                        </p:tgtEl>
                                        <p:attrNameLst>
                                          <p:attrName>style.visibility</p:attrName>
                                        </p:attrNameLst>
                                      </p:cBhvr>
                                      <p:to>
                                        <p:strVal val="visible"/>
                                      </p:to>
                                    </p:set>
                                    <p:anim calcmode="lin" valueType="num">
                                      <p:cBhvr>
                                        <p:cTn id="13" dur="1000" fill="hold"/>
                                        <p:tgtEl>
                                          <p:spTgt spid="665"/>
                                        </p:tgtEl>
                                        <p:attrNameLst>
                                          <p:attrName>ppt_x</p:attrName>
                                        </p:attrNameLst>
                                      </p:cBhvr>
                                      <p:tavLst>
                                        <p:tav tm="0">
                                          <p:val>
                                            <p:strVal val="#ppt_x"/>
                                          </p:val>
                                        </p:tav>
                                        <p:tav tm="100000">
                                          <p:val>
                                            <p:strVal val="#ppt_x"/>
                                          </p:val>
                                        </p:tav>
                                      </p:tavLst>
                                    </p:anim>
                                    <p:anim calcmode="lin" valueType="num">
                                      <p:cBhvr>
                                        <p:cTn id="14" dur="1000" fill="hold"/>
                                        <p:tgtEl>
                                          <p:spTgt spid="6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5" grpId="2"/>
      <p:bldP build="whole" bldLvl="1" animBg="1" rev="0" advAuto="0" spid="664" grpId="1"/>
    </p:bldLst>
  </p:timing>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68" name="Shape 668"/>
          <p:cNvSpPr/>
          <p:nvPr>
            <p:ph type="title"/>
          </p:nvPr>
        </p:nvSpPr>
        <p:spPr>
          <a:prstGeom prst="rect">
            <a:avLst/>
          </a:prstGeom>
        </p:spPr>
        <p:txBody>
          <a:bodyPr/>
          <a:lstStyle/>
          <a:p>
            <a:pPr/>
            <a:r>
              <a:t>Design process/ iterations</a:t>
            </a:r>
          </a:p>
        </p:txBody>
      </p:sp>
      <p:pic>
        <p:nvPicPr>
          <p:cNvPr id="669" name="pasted-image-filtered.jpeg"/>
          <p:cNvPicPr>
            <a:picLocks noChangeAspect="1"/>
          </p:cNvPicPr>
          <p:nvPr/>
        </p:nvPicPr>
        <p:blipFill>
          <a:blip r:embed="rId2">
            <a:extLst/>
          </a:blip>
          <a:stretch>
            <a:fillRect/>
          </a:stretch>
        </p:blipFill>
        <p:spPr>
          <a:xfrm>
            <a:off x="6373250" y="2371493"/>
            <a:ext cx="6241621" cy="6241621"/>
          </a:xfrm>
          <a:prstGeom prst="rect">
            <a:avLst/>
          </a:prstGeom>
          <a:ln w="12700">
            <a:miter lim="400000"/>
          </a:ln>
        </p:spPr>
      </p:pic>
      <p:pic>
        <p:nvPicPr>
          <p:cNvPr id="670" name="pasted-image-filtered.jpeg"/>
          <p:cNvPicPr>
            <a:picLocks noChangeAspect="1"/>
          </p:cNvPicPr>
          <p:nvPr/>
        </p:nvPicPr>
        <p:blipFill>
          <a:blip r:embed="rId3">
            <a:extLst/>
          </a:blip>
          <a:stretch>
            <a:fillRect/>
          </a:stretch>
        </p:blipFill>
        <p:spPr>
          <a:xfrm>
            <a:off x="304403" y="2371493"/>
            <a:ext cx="6241621" cy="6241621"/>
          </a:xfrm>
          <a:prstGeom prst="rect">
            <a:avLst/>
          </a:prstGeom>
          <a:ln w="12700">
            <a:miter lim="400000"/>
          </a:ln>
        </p:spPr>
      </p:pic>
      <p:sp>
        <p:nvSpPr>
          <p:cNvPr id="671" name="Shape 671"/>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669"/>
                                        </p:tgtEl>
                                        <p:attrNameLst>
                                          <p:attrName>style.visibility</p:attrName>
                                        </p:attrNameLst>
                                      </p:cBhvr>
                                      <p:to>
                                        <p:strVal val="visible"/>
                                      </p:to>
                                    </p:set>
                                    <p:anim calcmode="lin" valueType="num">
                                      <p:cBhvr>
                                        <p:cTn id="7" dur="1000" fill="hold"/>
                                        <p:tgtEl>
                                          <p:spTgt spid="669"/>
                                        </p:tgtEl>
                                        <p:attrNameLst>
                                          <p:attrName>ppt_x</p:attrName>
                                        </p:attrNameLst>
                                      </p:cBhvr>
                                      <p:tavLst>
                                        <p:tav tm="0">
                                          <p:val>
                                            <p:strVal val="#ppt_x"/>
                                          </p:val>
                                        </p:tav>
                                        <p:tav tm="100000">
                                          <p:val>
                                            <p:strVal val="#ppt_x"/>
                                          </p:val>
                                        </p:tav>
                                      </p:tavLst>
                                    </p:anim>
                                    <p:anim calcmode="lin" valueType="num">
                                      <p:cBhvr>
                                        <p:cTn id="8" dur="1000" fill="hold"/>
                                        <p:tgtEl>
                                          <p:spTgt spid="6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9" grpId="1"/>
    </p:bldLst>
  </p:timing>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3" name="Shape 673"/>
          <p:cNvSpPr/>
          <p:nvPr>
            <p:ph type="title"/>
          </p:nvPr>
        </p:nvSpPr>
        <p:spPr>
          <a:prstGeom prst="rect">
            <a:avLst/>
          </a:prstGeom>
        </p:spPr>
        <p:txBody>
          <a:bodyPr/>
          <a:lstStyle/>
          <a:p>
            <a:pPr/>
            <a:r>
              <a:t>What is “recursion”?</a:t>
            </a:r>
          </a:p>
        </p:txBody>
      </p:sp>
      <p:sp>
        <p:nvSpPr>
          <p:cNvPr id="674" name="Shape 674"/>
          <p:cNvSpPr/>
          <p:nvPr>
            <p:ph type="body" sz="half" idx="1"/>
          </p:nvPr>
        </p:nvSpPr>
        <p:spPr>
          <a:xfrm>
            <a:off x="1041400" y="2768600"/>
            <a:ext cx="10922000" cy="3035300"/>
          </a:xfrm>
          <a:prstGeom prst="rect">
            <a:avLst/>
          </a:prstGeom>
        </p:spPr>
        <p:txBody>
          <a:bodyPr/>
          <a:lstStyle/>
          <a:p>
            <a:pPr marL="444499" indent="-444499">
              <a:buBlip>
                <a:blip r:embed="rId2"/>
              </a:buBlip>
              <a:defRPr sz="4500"/>
            </a:pPr>
            <a:r>
              <a:t>Latin: recurrere or recursio (run back)</a:t>
            </a:r>
          </a:p>
          <a:p>
            <a:pPr marL="444499" indent="-444499">
              <a:buBlip>
                <a:blip r:embed="rId2"/>
              </a:buBlip>
              <a:defRPr sz="4500"/>
            </a:pPr>
            <a:r>
              <a:t>English (1930s): recur</a:t>
            </a:r>
          </a:p>
          <a:p>
            <a:pPr marL="444499" indent="-444499">
              <a:buBlip>
                <a:blip r:embed="rId2"/>
              </a:buBlip>
              <a:defRPr sz="4500"/>
            </a:pPr>
            <a:r>
              <a:t>The repeated application of a procedure</a:t>
            </a:r>
          </a:p>
        </p:txBody>
      </p:sp>
      <p:sp>
        <p:nvSpPr>
          <p:cNvPr id="675" name="Shape 675"/>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7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7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7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74">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74"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2" name="Shape 192"/>
          <p:cNvSpPr/>
          <p:nvPr>
            <p:ph type="title"/>
          </p:nvPr>
        </p:nvSpPr>
        <p:spPr>
          <a:prstGeom prst="rect">
            <a:avLst/>
          </a:prstGeom>
        </p:spPr>
        <p:txBody>
          <a:bodyPr/>
          <a:lstStyle/>
          <a:p>
            <a:pPr/>
            <a:r>
              <a:t>Experiencing “recursion”</a:t>
            </a:r>
          </a:p>
        </p:txBody>
      </p:sp>
      <p:pic>
        <p:nvPicPr>
          <p:cNvPr id="193" name="pasted-image.png"/>
          <p:cNvPicPr>
            <a:picLocks noChangeAspect="1"/>
          </p:cNvPicPr>
          <p:nvPr/>
        </p:nvPicPr>
        <p:blipFill>
          <a:blip r:embed="rId2">
            <a:extLst/>
          </a:blip>
          <a:stretch>
            <a:fillRect/>
          </a:stretch>
        </p:blipFill>
        <p:spPr>
          <a:xfrm>
            <a:off x="4279900" y="2178050"/>
            <a:ext cx="4445000" cy="6518228"/>
          </a:xfrm>
          <a:prstGeom prst="rect">
            <a:avLst/>
          </a:prstGeom>
          <a:ln w="12700">
            <a:miter lim="400000"/>
          </a:ln>
        </p:spPr>
      </p:pic>
      <p:sp>
        <p:nvSpPr>
          <p:cNvPr id="194" name="Shape 194"/>
          <p:cNvSpPr/>
          <p:nvPr/>
        </p:nvSpPr>
        <p:spPr>
          <a:xfrm>
            <a:off x="5803646" y="5212676"/>
            <a:ext cx="254509" cy="44902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000000"/>
                </a:solidFill>
              </a:defRPr>
            </a:lvl1pPr>
          </a:lstStyle>
          <a:p>
            <a:pPr/>
            <a:r>
              <a:t>2</a:t>
            </a:r>
          </a:p>
        </p:txBody>
      </p:sp>
      <p:sp>
        <p:nvSpPr>
          <p:cNvPr id="195" name="Shape 195"/>
          <p:cNvSpPr/>
          <p:nvPr/>
        </p:nvSpPr>
        <p:spPr>
          <a:xfrm>
            <a:off x="4118976" y="5170487"/>
            <a:ext cx="4766848" cy="3885159"/>
          </a:xfrm>
          <a:prstGeom prst="rect">
            <a:avLst/>
          </a:prstGeom>
          <a:solidFill>
            <a:srgbClr val="E2E3DB"/>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196" name="Shape 196"/>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500" fill="hold"/>
                                        <p:tgtEl>
                                          <p:spTgt spid="195"/>
                                        </p:tgtEl>
                                        <p:attrNameLst>
                                          <p:attrName>ppt_x</p:attrName>
                                        </p:attrNameLst>
                                      </p:cBhvr>
                                      <p:tavLst>
                                        <p:tav tm="0">
                                          <p:val>
                                            <p:strVal val="ppt_x"/>
                                          </p:val>
                                        </p:tav>
                                        <p:tav tm="100000">
                                          <p:val>
                                            <p:strVal val="ppt_x"/>
                                          </p:val>
                                        </p:tav>
                                      </p:tavLst>
                                    </p:anim>
                                    <p:anim calcmode="lin" valueType="num">
                                      <p:cBhvr>
                                        <p:cTn id="7" dur="500" fill="hold"/>
                                        <p:tgtEl>
                                          <p:spTgt spid="195"/>
                                        </p:tgtEl>
                                        <p:attrNameLst>
                                          <p:attrName>ppt_y</p:attrName>
                                        </p:attrNameLst>
                                      </p:cBhvr>
                                      <p:tavLst>
                                        <p:tav tm="0">
                                          <p:val>
                                            <p:strVal val="ppt_y"/>
                                          </p:val>
                                        </p:tav>
                                        <p:tav tm="100000">
                                          <p:val>
                                            <p:strVal val="1+ppt_h/2"/>
                                          </p:val>
                                        </p:tav>
                                      </p:tavLst>
                                    </p:anim>
                                    <p:set>
                                      <p:cBhvr>
                                        <p:cTn id="8" fill="hold">
                                          <p:stCondLst>
                                            <p:cond delay="499"/>
                                          </p:stCondLst>
                                        </p:cTn>
                                        <p:tgtEl>
                                          <p:spTgt spid="19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5" grpId="1"/>
    </p:bldLst>
  </p:timing>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677" name="pasted-image-filtered.jpeg"/>
          <p:cNvPicPr>
            <a:picLocks noChangeAspect="1"/>
          </p:cNvPicPr>
          <p:nvPr/>
        </p:nvPicPr>
        <p:blipFill>
          <a:blip r:embed="rId2">
            <a:extLst/>
          </a:blip>
          <a:stretch>
            <a:fillRect/>
          </a:stretch>
        </p:blipFill>
        <p:spPr>
          <a:xfrm>
            <a:off x="312503" y="2170573"/>
            <a:ext cx="12379794" cy="5437854"/>
          </a:xfrm>
          <a:prstGeom prst="rect">
            <a:avLst/>
          </a:prstGeom>
          <a:ln w="12700">
            <a:miter lim="400000"/>
          </a:ln>
        </p:spPr>
      </p:pic>
      <p:sp>
        <p:nvSpPr>
          <p:cNvPr id="678" name="Shape 678"/>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0" name="Shape 680"/>
          <p:cNvSpPr/>
          <p:nvPr>
            <p:ph type="title"/>
          </p:nvPr>
        </p:nvSpPr>
        <p:spPr>
          <a:xfrm>
            <a:off x="1041400" y="-122767"/>
            <a:ext cx="10922000" cy="4432301"/>
          </a:xfrm>
          <a:prstGeom prst="rect">
            <a:avLst/>
          </a:prstGeom>
        </p:spPr>
        <p:txBody>
          <a:bodyPr/>
          <a:lstStyle/>
          <a:p>
            <a:pPr algn="ctr"/>
            <a:r>
              <a:t>How can students learn to </a:t>
            </a:r>
            <a:r>
              <a:rPr u="sng">
                <a:hlinkClick r:id="rId2" invalidUrl="" action="" tgtFrame="" tooltip="" history="1" highlightClick="0" endSnd="0"/>
              </a:rPr>
              <a:t>code</a:t>
            </a:r>
            <a:r>
              <a:t> programs to draw images like these?</a:t>
            </a:r>
          </a:p>
        </p:txBody>
      </p:sp>
      <p:pic>
        <p:nvPicPr>
          <p:cNvPr id="681" name="pasted-image.png"/>
          <p:cNvPicPr>
            <a:picLocks noChangeAspect="1"/>
          </p:cNvPicPr>
          <p:nvPr/>
        </p:nvPicPr>
        <p:blipFill>
          <a:blip r:embed="rId3">
            <a:extLst/>
          </a:blip>
          <a:stretch>
            <a:fillRect/>
          </a:stretch>
        </p:blipFill>
        <p:spPr>
          <a:xfrm>
            <a:off x="596900" y="3871383"/>
            <a:ext cx="11811000" cy="4508501"/>
          </a:xfrm>
          <a:prstGeom prst="rect">
            <a:avLst/>
          </a:prstGeom>
          <a:ln w="12700">
            <a:miter lim="400000"/>
          </a:ln>
        </p:spPr>
      </p:pic>
      <p:sp>
        <p:nvSpPr>
          <p:cNvPr id="682" name="Shape 682"/>
          <p:cNvSpPr/>
          <p:nvPr/>
        </p:nvSpPr>
        <p:spPr>
          <a:xfrm>
            <a:off x="2392053" y="8667800"/>
            <a:ext cx="7983627" cy="64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https://scratch.mit.edu/projects/84212628/</a:t>
            </a:r>
          </a:p>
        </p:txBody>
      </p:sp>
      <p:sp>
        <p:nvSpPr>
          <p:cNvPr id="683" name="Shape 683"/>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5" name="Shape 685"/>
          <p:cNvSpPr/>
          <p:nvPr>
            <p:ph type="title"/>
          </p:nvPr>
        </p:nvSpPr>
        <p:spPr>
          <a:xfrm>
            <a:off x="641350" y="685800"/>
            <a:ext cx="12052301" cy="2438400"/>
          </a:xfrm>
          <a:prstGeom prst="rect">
            <a:avLst/>
          </a:prstGeom>
        </p:spPr>
        <p:txBody>
          <a:bodyPr/>
          <a:lstStyle/>
          <a:p>
            <a:pPr/>
            <a:r>
              <a:t>Pros of inquiry based learning </a:t>
            </a:r>
          </a:p>
        </p:txBody>
      </p:sp>
      <p:sp>
        <p:nvSpPr>
          <p:cNvPr id="686" name="Shape 686"/>
          <p:cNvSpPr/>
          <p:nvPr>
            <p:ph type="body" idx="1"/>
          </p:nvPr>
        </p:nvSpPr>
        <p:spPr>
          <a:xfrm>
            <a:off x="1041400" y="3085296"/>
            <a:ext cx="10922001" cy="5081608"/>
          </a:xfrm>
          <a:prstGeom prst="rect">
            <a:avLst/>
          </a:prstGeom>
        </p:spPr>
        <p:txBody>
          <a:bodyPr/>
          <a:lstStyle/>
          <a:p>
            <a:pPr marL="444499" indent="-444499">
              <a:buBlip>
                <a:blip r:embed="rId2"/>
              </a:buBlip>
              <a:defRPr sz="4700"/>
            </a:pPr>
            <a:r>
              <a:t>Automatic differentiation</a:t>
            </a:r>
          </a:p>
          <a:p>
            <a:pPr marL="444499" indent="-444499">
              <a:buBlip>
                <a:blip r:embed="rId2"/>
              </a:buBlip>
              <a:defRPr sz="4700"/>
            </a:pPr>
            <a:r>
              <a:t>Fast learners aren’t “done”- they explore their next question</a:t>
            </a:r>
          </a:p>
          <a:p>
            <a:pPr marL="444499" indent="-444499">
              <a:buBlip>
                <a:blip r:embed="rId2"/>
              </a:buBlip>
              <a:defRPr sz="4700"/>
            </a:pPr>
            <a:r>
              <a:t>High engagement</a:t>
            </a:r>
          </a:p>
          <a:p>
            <a:pPr marL="444499" indent="-444499">
              <a:buBlip>
                <a:blip r:embed="rId2"/>
              </a:buBlip>
              <a:defRPr sz="4700"/>
            </a:pPr>
            <a:r>
              <a:t>Choice=empowerment</a:t>
            </a:r>
          </a:p>
        </p:txBody>
      </p:sp>
      <p:sp>
        <p:nvSpPr>
          <p:cNvPr id="687" name="Shape 687"/>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86">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8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8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86">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86">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86" grpId="1"/>
    </p:bldLst>
  </p:timing>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89" name="Shape 689"/>
          <p:cNvSpPr/>
          <p:nvPr>
            <p:ph type="title"/>
          </p:nvPr>
        </p:nvSpPr>
        <p:spPr>
          <a:xfrm>
            <a:off x="1041400" y="-21167"/>
            <a:ext cx="10922000" cy="2438401"/>
          </a:xfrm>
          <a:prstGeom prst="rect">
            <a:avLst/>
          </a:prstGeom>
        </p:spPr>
        <p:txBody>
          <a:bodyPr/>
          <a:lstStyle/>
          <a:p>
            <a:pPr/>
            <a:r>
              <a:t>This STEAM presentation</a:t>
            </a:r>
          </a:p>
        </p:txBody>
      </p:sp>
      <p:sp>
        <p:nvSpPr>
          <p:cNvPr id="690" name="Shape 690"/>
          <p:cNvSpPr/>
          <p:nvPr>
            <p:ph type="body" idx="1"/>
          </p:nvPr>
        </p:nvSpPr>
        <p:spPr>
          <a:xfrm>
            <a:off x="1041400" y="1661649"/>
            <a:ext cx="10922000" cy="7596651"/>
          </a:xfrm>
          <a:prstGeom prst="rect">
            <a:avLst/>
          </a:prstGeom>
        </p:spPr>
        <p:txBody>
          <a:bodyPr/>
          <a:lstStyle/>
          <a:p>
            <a:pPr marL="404495" indent="-404495" defTabSz="531622">
              <a:spcBef>
                <a:spcPts val="2900"/>
              </a:spcBef>
              <a:buBlip>
                <a:blip r:embed="rId2"/>
              </a:buBlip>
              <a:defRPr sz="3276"/>
            </a:pPr>
            <a:r>
              <a:rPr b="1"/>
              <a:t>Science</a:t>
            </a:r>
            <a:r>
              <a:t>: inquiry questions &amp; inquiry practice are at the heart of NGSS</a:t>
            </a:r>
          </a:p>
          <a:p>
            <a:pPr marL="404495" indent="-404495" defTabSz="531622">
              <a:spcBef>
                <a:spcPts val="2900"/>
              </a:spcBef>
              <a:buBlip>
                <a:blip r:embed="rId2"/>
              </a:buBlip>
              <a:defRPr sz="3276"/>
            </a:pPr>
            <a:r>
              <a:rPr b="1"/>
              <a:t>Technology</a:t>
            </a:r>
            <a:r>
              <a:t>: Introduction to Scratch programming &amp; recursive thinking</a:t>
            </a:r>
          </a:p>
          <a:p>
            <a:pPr marL="404495" indent="-404495" defTabSz="531622">
              <a:spcBef>
                <a:spcPts val="2900"/>
              </a:spcBef>
              <a:buBlip>
                <a:blip r:embed="rId2"/>
              </a:buBlip>
              <a:defRPr b="1" sz="3276"/>
            </a:pPr>
            <a:r>
              <a:t>Engineering: </a:t>
            </a:r>
            <a:r>
              <a:rPr b="0"/>
              <a:t>structures &amp; design process/ iterations</a:t>
            </a:r>
          </a:p>
          <a:p>
            <a:pPr marL="404495" indent="-404495" defTabSz="531622">
              <a:spcBef>
                <a:spcPts val="2900"/>
              </a:spcBef>
              <a:buBlip>
                <a:blip r:embed="rId2"/>
              </a:buBlip>
              <a:defRPr sz="3276"/>
            </a:pPr>
            <a:r>
              <a:rPr b="1"/>
              <a:t>Art</a:t>
            </a:r>
            <a:r>
              <a:t>: unique &amp; beautiful images that can be explored digitally or in traditional ways</a:t>
            </a:r>
          </a:p>
          <a:p>
            <a:pPr marL="404495" indent="-404495" defTabSz="531622">
              <a:spcBef>
                <a:spcPts val="2900"/>
              </a:spcBef>
              <a:buBlip>
                <a:blip r:embed="rId2"/>
              </a:buBlip>
              <a:defRPr sz="3276"/>
            </a:pPr>
            <a:r>
              <a:rPr b="1"/>
              <a:t>Math</a:t>
            </a:r>
            <a:r>
              <a:t>: “Look for and make use of regularity in repeated reasoning.”, “Make use of structure.”, “Attend to precision”, “Make sense of problems and persevere in solving them.” “Generate and analyze number patterns and relationships.”</a:t>
            </a:r>
          </a:p>
        </p:txBody>
      </p:sp>
      <p:sp>
        <p:nvSpPr>
          <p:cNvPr id="691" name="Shape 691"/>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69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69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69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69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690">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0" grpId="1"/>
    </p:bldLst>
  </p:timing>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Shape 693"/>
          <p:cNvSpPr/>
          <p:nvPr/>
        </p:nvSpPr>
        <p:spPr>
          <a:xfrm>
            <a:off x="1354213" y="360451"/>
            <a:ext cx="10296374" cy="10570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lvl1pPr>
          </a:lstStyle>
          <a:p>
            <a:pPr/>
            <a:r>
              <a:t>What would you like to explore?</a:t>
            </a:r>
          </a:p>
        </p:txBody>
      </p:sp>
      <p:pic>
        <p:nvPicPr>
          <p:cNvPr id="694" name="pasted-image.png"/>
          <p:cNvPicPr>
            <a:picLocks noChangeAspect="1"/>
          </p:cNvPicPr>
          <p:nvPr/>
        </p:nvPicPr>
        <p:blipFill>
          <a:blip r:embed="rId2">
            <a:extLst/>
          </a:blip>
          <a:stretch>
            <a:fillRect/>
          </a:stretch>
        </p:blipFill>
        <p:spPr>
          <a:xfrm>
            <a:off x="680554" y="1727200"/>
            <a:ext cx="11643692" cy="5463315"/>
          </a:xfrm>
          <a:prstGeom prst="rect">
            <a:avLst/>
          </a:prstGeom>
          <a:ln w="25400">
            <a:miter lim="400000"/>
          </a:ln>
          <a:effectLst>
            <a:outerShdw sx="100000" sy="100000" kx="0" ky="0" algn="b" rotWithShape="0" blurRad="254000" dist="127000" dir="5400000">
              <a:srgbClr val="000000">
                <a:alpha val="70000"/>
              </a:srgbClr>
            </a:outerShdw>
          </a:effectLst>
        </p:spPr>
      </p:pic>
      <p:sp>
        <p:nvSpPr>
          <p:cNvPr id="695" name="Shape 695"/>
          <p:cNvSpPr/>
          <p:nvPr/>
        </p:nvSpPr>
        <p:spPr>
          <a:xfrm>
            <a:off x="799744" y="7684118"/>
            <a:ext cx="11405312" cy="105709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6300"/>
            </a:lvl1pPr>
          </a:lstStyle>
          <a:p>
            <a:pPr/>
            <a:r>
              <a:t>6:20 share out what you discovered</a:t>
            </a:r>
          </a:p>
        </p:txBody>
      </p:sp>
      <p:sp>
        <p:nvSpPr>
          <p:cNvPr id="696" name="Shape 696"/>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69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95" grpId="1"/>
    </p:bldLst>
  </p:timing>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8" name="Shape 698"/>
          <p:cNvSpPr/>
          <p:nvPr>
            <p:ph type="body" idx="13"/>
          </p:nvPr>
        </p:nvSpPr>
        <p:spPr>
          <a:xfrm>
            <a:off x="6359707" y="8877300"/>
            <a:ext cx="3888945" cy="647700"/>
          </a:xfrm>
          <a:prstGeom prst="rect">
            <a:avLst/>
          </a:prstGeom>
        </p:spPr>
        <p:txBody>
          <a:bodyPr/>
          <a:lstStyle/>
          <a:p>
            <a:pPr/>
            <a:r>
              <a:t>steam conference</a:t>
            </a:r>
          </a:p>
        </p:txBody>
      </p:sp>
      <p:sp>
        <p:nvSpPr>
          <p:cNvPr id="699" name="Shape 699"/>
          <p:cNvSpPr/>
          <p:nvPr>
            <p:ph type="body" idx="14"/>
          </p:nvPr>
        </p:nvSpPr>
        <p:spPr>
          <a:prstGeom prst="rect">
            <a:avLst/>
          </a:prstGeom>
        </p:spPr>
        <p:txBody>
          <a:bodyPr/>
          <a:lstStyle/>
          <a:p>
            <a:pPr/>
            <a:r>
              <a:t>PROJECT</a:t>
            </a:r>
          </a:p>
        </p:txBody>
      </p:sp>
      <p:sp>
        <p:nvSpPr>
          <p:cNvPr id="700" name="Shape 700"/>
          <p:cNvSpPr/>
          <p:nvPr>
            <p:ph type="body" idx="15"/>
          </p:nvPr>
        </p:nvSpPr>
        <p:spPr>
          <a:prstGeom prst="rect">
            <a:avLst/>
          </a:prstGeom>
        </p:spPr>
        <p:txBody>
          <a:bodyPr/>
          <a:lstStyle/>
          <a:p>
            <a:pPr/>
            <a:r>
              <a:t>DATE</a:t>
            </a:r>
          </a:p>
        </p:txBody>
      </p:sp>
      <p:sp>
        <p:nvSpPr>
          <p:cNvPr id="701" name="Shape 701"/>
          <p:cNvSpPr/>
          <p:nvPr>
            <p:ph type="body" idx="16"/>
          </p:nvPr>
        </p:nvSpPr>
        <p:spPr>
          <a:prstGeom prst="rect">
            <a:avLst/>
          </a:prstGeom>
        </p:spPr>
        <p:txBody>
          <a:bodyPr/>
          <a:lstStyle/>
          <a:p>
            <a:pPr/>
            <a:r>
              <a:t>Client</a:t>
            </a:r>
          </a:p>
        </p:txBody>
      </p:sp>
      <p:sp>
        <p:nvSpPr>
          <p:cNvPr id="702" name="Shape 702"/>
          <p:cNvSpPr/>
          <p:nvPr>
            <p:ph type="body" idx="17"/>
          </p:nvPr>
        </p:nvSpPr>
        <p:spPr>
          <a:xfrm>
            <a:off x="1419408" y="8877300"/>
            <a:ext cx="1405433" cy="647700"/>
          </a:xfrm>
          <a:prstGeom prst="rect">
            <a:avLst/>
          </a:prstGeom>
        </p:spPr>
        <p:txBody>
          <a:bodyPr/>
          <a:lstStyle/>
          <a:p>
            <a:pPr/>
            <a:r>
              <a:t>1/8/16 </a:t>
            </a:r>
          </a:p>
        </p:txBody>
      </p:sp>
      <p:pic>
        <p:nvPicPr>
          <p:cNvPr id="703" name="pasted-image.tiff"/>
          <p:cNvPicPr>
            <a:picLocks noChangeAspect="1"/>
          </p:cNvPicPr>
          <p:nvPr>
            <p:ph type="pic" idx="18"/>
          </p:nvPr>
        </p:nvPicPr>
        <p:blipFill>
          <a:blip r:embed="rId2">
            <a:extLst/>
          </a:blip>
          <a:srcRect l="24773" t="0" r="24773" b="0"/>
          <a:stretch>
            <a:fillRect/>
          </a:stretch>
        </p:blipFill>
        <p:spPr>
          <a:prstGeom prst="rect">
            <a:avLst/>
          </a:prstGeom>
        </p:spPr>
      </p:pic>
      <p:pic>
        <p:nvPicPr>
          <p:cNvPr id="704" name="pasted-image.png"/>
          <p:cNvPicPr>
            <a:picLocks noChangeAspect="1"/>
          </p:cNvPicPr>
          <p:nvPr>
            <p:ph type="pic" idx="19"/>
          </p:nvPr>
        </p:nvPicPr>
        <p:blipFill>
          <a:blip r:embed="rId3">
            <a:extLst/>
          </a:blip>
          <a:srcRect l="22670" t="0" r="22670" b="0"/>
          <a:stretch>
            <a:fillRect/>
          </a:stretch>
        </p:blipFill>
        <p:spPr>
          <a:xfrm>
            <a:off x="5295899" y="368300"/>
            <a:ext cx="2413001" cy="3327400"/>
          </a:xfrm>
          <a:prstGeom prst="rect">
            <a:avLst/>
          </a:prstGeom>
        </p:spPr>
      </p:pic>
      <p:pic>
        <p:nvPicPr>
          <p:cNvPr id="705" name="pasted-image.tiff"/>
          <p:cNvPicPr>
            <a:picLocks noChangeAspect="1"/>
          </p:cNvPicPr>
          <p:nvPr>
            <p:ph type="pic" idx="20"/>
          </p:nvPr>
        </p:nvPicPr>
        <p:blipFill>
          <a:blip r:embed="rId4">
            <a:extLst/>
          </a:blip>
          <a:srcRect l="13740" t="0" r="13740" b="0"/>
          <a:stretch>
            <a:fillRect/>
          </a:stretch>
        </p:blipFill>
        <p:spPr>
          <a:prstGeom prst="rect">
            <a:avLst/>
          </a:prstGeom>
        </p:spPr>
      </p:pic>
      <p:pic>
        <p:nvPicPr>
          <p:cNvPr id="706" name="pasted-image.tiff"/>
          <p:cNvPicPr>
            <a:picLocks noChangeAspect="1"/>
          </p:cNvPicPr>
          <p:nvPr>
            <p:ph type="pic" idx="21"/>
          </p:nvPr>
        </p:nvPicPr>
        <p:blipFill>
          <a:blip r:embed="rId5">
            <a:extLst/>
          </a:blip>
          <a:srcRect l="25525" t="0" r="25525" b="0"/>
          <a:stretch>
            <a:fillRect/>
          </a:stretch>
        </p:blipFill>
        <p:spPr>
          <a:prstGeom prst="rect">
            <a:avLst/>
          </a:prstGeom>
        </p:spPr>
      </p:pic>
      <p:sp>
        <p:nvSpPr>
          <p:cNvPr id="707" name="Shape 707"/>
          <p:cNvSpPr/>
          <p:nvPr>
            <p:ph type="title"/>
          </p:nvPr>
        </p:nvSpPr>
        <p:spPr>
          <a:prstGeom prst="rect">
            <a:avLst/>
          </a:prstGeom>
        </p:spPr>
        <p:txBody>
          <a:bodyPr/>
          <a:lstStyle>
            <a:lvl1pPr defTabSz="490727">
              <a:defRPr sz="6048"/>
            </a:lvl1pPr>
          </a:lstStyle>
          <a:p>
            <a:pPr/>
            <a:r>
              <a:t>Recursive art &amp; inquiry</a:t>
            </a:r>
          </a:p>
        </p:txBody>
      </p:sp>
      <p:sp>
        <p:nvSpPr>
          <p:cNvPr id="708" name="Shape 708"/>
          <p:cNvSpPr/>
          <p:nvPr>
            <p:ph type="body" sz="quarter" idx="1"/>
          </p:nvPr>
        </p:nvSpPr>
        <p:spPr>
          <a:prstGeom prst="rect">
            <a:avLst/>
          </a:prstGeom>
        </p:spPr>
        <p:txBody>
          <a:bodyPr/>
          <a:lstStyle/>
          <a:p>
            <a:pPr/>
            <a:r>
              <a:t>heather gaiera &amp; bill Funkhouser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8" name="Shape 198"/>
          <p:cNvSpPr/>
          <p:nvPr>
            <p:ph type="title"/>
          </p:nvPr>
        </p:nvSpPr>
        <p:spPr>
          <a:prstGeom prst="rect">
            <a:avLst/>
          </a:prstGeom>
        </p:spPr>
        <p:txBody>
          <a:bodyPr/>
          <a:lstStyle/>
          <a:p>
            <a:pPr/>
            <a:r>
              <a:t>Experiencing “recursion”</a:t>
            </a:r>
          </a:p>
        </p:txBody>
      </p:sp>
      <p:pic>
        <p:nvPicPr>
          <p:cNvPr id="199" name="pasted-image.png"/>
          <p:cNvPicPr>
            <a:picLocks noChangeAspect="1"/>
          </p:cNvPicPr>
          <p:nvPr/>
        </p:nvPicPr>
        <p:blipFill>
          <a:blip r:embed="rId2">
            <a:extLst/>
          </a:blip>
          <a:stretch>
            <a:fillRect/>
          </a:stretch>
        </p:blipFill>
        <p:spPr>
          <a:xfrm>
            <a:off x="5148151" y="2076450"/>
            <a:ext cx="3826097" cy="6756400"/>
          </a:xfrm>
          <a:prstGeom prst="rect">
            <a:avLst/>
          </a:prstGeom>
          <a:ln w="12700">
            <a:miter lim="400000"/>
          </a:ln>
        </p:spPr>
      </p:pic>
      <p:sp>
        <p:nvSpPr>
          <p:cNvPr id="200" name="Shape 200"/>
          <p:cNvSpPr/>
          <p:nvPr/>
        </p:nvSpPr>
        <p:spPr>
          <a:xfrm>
            <a:off x="4347576" y="4776787"/>
            <a:ext cx="4766848" cy="4380459"/>
          </a:xfrm>
          <a:prstGeom prst="rect">
            <a:avLst/>
          </a:prstGeom>
          <a:solidFill>
            <a:srgbClr val="E2E3DB"/>
          </a:solidFill>
          <a:ln w="12700">
            <a:miter lim="400000"/>
          </a:ln>
        </p:spPr>
        <p:txBody>
          <a:bodyPr lIns="50800" tIns="50800" rIns="50800" bIns="50800" anchor="ctr"/>
          <a:lstStyle/>
          <a:p>
            <a:pPr>
              <a:defRPr sz="3000">
                <a:solidFill>
                  <a:srgbClr val="DEDEDE"/>
                </a:solidFill>
                <a:latin typeface="Helvetica Neue"/>
                <a:ea typeface="Helvetica Neue"/>
                <a:cs typeface="Helvetica Neue"/>
                <a:sym typeface="Helvetica Neue"/>
              </a:defRPr>
            </a:pPr>
          </a:p>
        </p:txBody>
      </p:sp>
      <p:sp>
        <p:nvSpPr>
          <p:cNvPr id="201" name="Shape 201"/>
          <p:cNvSpPr/>
          <p:nvPr/>
        </p:nvSpPr>
        <p:spPr>
          <a:xfrm>
            <a:off x="12079308" y="8836533"/>
            <a:ext cx="293117"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B</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4" presetID="2" grpId="1" fill="hold">
                                  <p:stCondLst>
                                    <p:cond delay="0"/>
                                  </p:stCondLst>
                                  <p:iterate type="el" backwards="0">
                                    <p:tmAbs val="0"/>
                                  </p:iterate>
                                  <p:childTnLst>
                                    <p:anim calcmode="lin" valueType="num">
                                      <p:cBhvr>
                                        <p:cTn id="6" dur="500" fill="hold"/>
                                        <p:tgtEl>
                                          <p:spTgt spid="200"/>
                                        </p:tgtEl>
                                        <p:attrNameLst>
                                          <p:attrName>ppt_x</p:attrName>
                                        </p:attrNameLst>
                                      </p:cBhvr>
                                      <p:tavLst>
                                        <p:tav tm="0">
                                          <p:val>
                                            <p:strVal val="ppt_x"/>
                                          </p:val>
                                        </p:tav>
                                        <p:tav tm="100000">
                                          <p:val>
                                            <p:strVal val="ppt_x"/>
                                          </p:val>
                                        </p:tav>
                                      </p:tavLst>
                                    </p:anim>
                                    <p:anim calcmode="lin" valueType="num">
                                      <p:cBhvr>
                                        <p:cTn id="7" dur="500" fill="hold"/>
                                        <p:tgtEl>
                                          <p:spTgt spid="200"/>
                                        </p:tgtEl>
                                        <p:attrNameLst>
                                          <p:attrName>ppt_y</p:attrName>
                                        </p:attrNameLst>
                                      </p:cBhvr>
                                      <p:tavLst>
                                        <p:tav tm="0">
                                          <p:val>
                                            <p:strVal val="ppt_y"/>
                                          </p:val>
                                        </p:tav>
                                        <p:tav tm="100000">
                                          <p:val>
                                            <p:strVal val="1+ppt_h/2"/>
                                          </p:val>
                                        </p:tav>
                                      </p:tavLst>
                                    </p:anim>
                                    <p:set>
                                      <p:cBhvr>
                                        <p:cTn id="8" fill="hold">
                                          <p:stCondLst>
                                            <p:cond delay="499"/>
                                          </p:stCondLst>
                                        </p:cTn>
                                        <p:tgtEl>
                                          <p:spTgt spid="2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00"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xfrm>
            <a:off x="1143000" y="-203200"/>
            <a:ext cx="10922000" cy="5943600"/>
          </a:xfrm>
          <a:prstGeom prst="rect">
            <a:avLst/>
          </a:prstGeom>
        </p:spPr>
        <p:txBody>
          <a:bodyPr/>
          <a:lstStyle>
            <a:lvl1pPr algn="ctr"/>
          </a:lstStyle>
          <a:p>
            <a:pPr/>
            <a:r>
              <a:t>Do you need graph paper to visualize more complex designs?</a:t>
            </a:r>
          </a:p>
        </p:txBody>
      </p:sp>
      <p:pic>
        <p:nvPicPr>
          <p:cNvPr id="204" name="pasted-image.png"/>
          <p:cNvPicPr>
            <a:picLocks noChangeAspect="1"/>
          </p:cNvPicPr>
          <p:nvPr/>
        </p:nvPicPr>
        <p:blipFill>
          <a:blip r:embed="rId2">
            <a:extLst/>
          </a:blip>
          <a:stretch>
            <a:fillRect/>
          </a:stretch>
        </p:blipFill>
        <p:spPr>
          <a:xfrm>
            <a:off x="4167317" y="4859477"/>
            <a:ext cx="4670166" cy="4538523"/>
          </a:xfrm>
          <a:prstGeom prst="rect">
            <a:avLst/>
          </a:prstGeom>
          <a:ln w="12700">
            <a:miter lim="400000"/>
          </a:ln>
        </p:spPr>
      </p:pic>
      <p:sp>
        <p:nvSpPr>
          <p:cNvPr id="205" name="Shape 205"/>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Shape 207"/>
          <p:cNvSpPr/>
          <p:nvPr>
            <p:ph type="title"/>
          </p:nvPr>
        </p:nvSpPr>
        <p:spPr>
          <a:xfrm>
            <a:off x="1587500" y="1938411"/>
            <a:ext cx="4913115" cy="5876778"/>
          </a:xfrm>
          <a:prstGeom prst="rect">
            <a:avLst/>
          </a:prstGeom>
        </p:spPr>
        <p:txBody>
          <a:bodyPr/>
          <a:lstStyle>
            <a:lvl1pPr algn="ctr"/>
          </a:lstStyle>
          <a:p>
            <a:pPr/>
            <a:r>
              <a:t>Create the 1, 2, 3 pattern on graph paper.</a:t>
            </a:r>
          </a:p>
        </p:txBody>
      </p:sp>
      <p:pic>
        <p:nvPicPr>
          <p:cNvPr id="208" name="pasted-image.png"/>
          <p:cNvPicPr>
            <a:picLocks noChangeAspect="1"/>
          </p:cNvPicPr>
          <p:nvPr/>
        </p:nvPicPr>
        <p:blipFill>
          <a:blip r:embed="rId2">
            <a:extLst/>
          </a:blip>
          <a:stretch>
            <a:fillRect/>
          </a:stretch>
        </p:blipFill>
        <p:spPr>
          <a:xfrm>
            <a:off x="7523051" y="1498600"/>
            <a:ext cx="3826097" cy="6756400"/>
          </a:xfrm>
          <a:prstGeom prst="rect">
            <a:avLst/>
          </a:prstGeom>
          <a:ln w="12700">
            <a:miter lim="400000"/>
          </a:ln>
        </p:spPr>
      </p:pic>
      <p:sp>
        <p:nvSpPr>
          <p:cNvPr id="209" name="Shape 209"/>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1" name="Shape 211"/>
          <p:cNvSpPr/>
          <p:nvPr>
            <p:ph type="title"/>
          </p:nvPr>
        </p:nvSpPr>
        <p:spPr>
          <a:prstGeom prst="rect">
            <a:avLst/>
          </a:prstGeom>
        </p:spPr>
        <p:txBody>
          <a:bodyPr/>
          <a:lstStyle/>
          <a:p>
            <a:pPr/>
            <a:r>
              <a:t>1, 2, 3 pattern</a:t>
            </a:r>
          </a:p>
        </p:txBody>
      </p:sp>
      <p:pic>
        <p:nvPicPr>
          <p:cNvPr id="212" name="pasted-image.png"/>
          <p:cNvPicPr>
            <a:picLocks noChangeAspect="1"/>
          </p:cNvPicPr>
          <p:nvPr/>
        </p:nvPicPr>
        <p:blipFill>
          <a:blip r:embed="rId2">
            <a:extLst/>
          </a:blip>
          <a:stretch>
            <a:fillRect/>
          </a:stretch>
        </p:blipFill>
        <p:spPr>
          <a:xfrm>
            <a:off x="2979892" y="2202884"/>
            <a:ext cx="7045016" cy="6846432"/>
          </a:xfrm>
          <a:prstGeom prst="rect">
            <a:avLst/>
          </a:prstGeom>
          <a:ln w="12700">
            <a:miter lim="400000"/>
          </a:ln>
        </p:spPr>
      </p:pic>
      <p:sp>
        <p:nvSpPr>
          <p:cNvPr id="213" name="Shape 213"/>
          <p:cNvSpPr/>
          <p:nvPr/>
        </p:nvSpPr>
        <p:spPr>
          <a:xfrm flipV="1">
            <a:off x="6502400" y="5277197"/>
            <a:ext cx="1" cy="348904"/>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14" name="Shape 214"/>
          <p:cNvSpPr/>
          <p:nvPr/>
        </p:nvSpPr>
        <p:spPr>
          <a:xfrm>
            <a:off x="5747300" y="5289897"/>
            <a:ext cx="780501"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15" name="Shape 215"/>
          <p:cNvSpPr/>
          <p:nvPr/>
        </p:nvSpPr>
        <p:spPr>
          <a:xfrm>
            <a:off x="5772809" y="5302597"/>
            <a:ext cx="1" cy="992979"/>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219" name="Group 219"/>
          <p:cNvGrpSpPr/>
          <p:nvPr/>
        </p:nvGrpSpPr>
        <p:grpSpPr>
          <a:xfrm>
            <a:off x="5155746" y="5586636"/>
            <a:ext cx="1020013" cy="741855"/>
            <a:chOff x="0" y="0"/>
            <a:chExt cx="1020012" cy="741853"/>
          </a:xfrm>
        </p:grpSpPr>
        <p:sp>
          <p:nvSpPr>
            <p:cNvPr id="216" name="Shape 216"/>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17" name="Shape 217"/>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18" name="Shape 218"/>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23" name="Group 223"/>
          <p:cNvGrpSpPr/>
          <p:nvPr/>
        </p:nvGrpSpPr>
        <p:grpSpPr>
          <a:xfrm rot="5400000">
            <a:off x="4927146" y="5106121"/>
            <a:ext cx="1020013" cy="741855"/>
            <a:chOff x="0" y="0"/>
            <a:chExt cx="1020012" cy="741853"/>
          </a:xfrm>
        </p:grpSpPr>
        <p:sp>
          <p:nvSpPr>
            <p:cNvPr id="220" name="Shape 220"/>
            <p:cNvSpPr/>
            <p:nvPr/>
          </p:nvSpPr>
          <p:spPr>
            <a:xfrm>
              <a:off x="626153" y="697242"/>
              <a:ext cx="331628"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21" name="Shape 221"/>
            <p:cNvSpPr/>
            <p:nvPr/>
          </p:nvSpPr>
          <p:spPr>
            <a:xfrm flipV="1">
              <a:off x="981803" y="-1"/>
              <a:ext cx="1" cy="741855"/>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22" name="Shape 222"/>
            <p:cNvSpPr/>
            <p:nvPr/>
          </p:nvSpPr>
          <p:spPr>
            <a:xfrm flipH="1" flipV="1">
              <a:off x="-1" y="39463"/>
              <a:ext cx="102001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27" name="Group 227"/>
          <p:cNvGrpSpPr/>
          <p:nvPr/>
        </p:nvGrpSpPr>
        <p:grpSpPr>
          <a:xfrm>
            <a:off x="5437153" y="4930519"/>
            <a:ext cx="1041328" cy="714204"/>
            <a:chOff x="0" y="0"/>
            <a:chExt cx="1041327" cy="714202"/>
          </a:xfrm>
        </p:grpSpPr>
        <p:sp>
          <p:nvSpPr>
            <p:cNvPr id="224" name="Shape 224"/>
            <p:cNvSpPr/>
            <p:nvPr/>
          </p:nvSpPr>
          <p:spPr>
            <a:xfrm flipH="1">
              <a:off x="-1" y="0"/>
              <a:ext cx="2" cy="7142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25" name="Shape 225"/>
            <p:cNvSpPr/>
            <p:nvPr/>
          </p:nvSpPr>
          <p:spPr>
            <a:xfrm>
              <a:off x="22773" y="25450"/>
              <a:ext cx="284654"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26" name="Shape 226"/>
            <p:cNvSpPr/>
            <p:nvPr/>
          </p:nvSpPr>
          <p:spPr>
            <a:xfrm>
              <a:off x="21315" y="693304"/>
              <a:ext cx="1020013"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228" name="Shape 228"/>
          <p:cNvSpPr/>
          <p:nvPr/>
        </p:nvSpPr>
        <p:spPr>
          <a:xfrm>
            <a:off x="3577590" y="3016439"/>
            <a:ext cx="5849621" cy="16027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vl1pPr>
          </a:lstStyle>
          <a:p>
            <a:pPr/>
            <a:r>
              <a:t>Convergent</a:t>
            </a:r>
          </a:p>
        </p:txBody>
      </p:sp>
      <p:sp>
        <p:nvSpPr>
          <p:cNvPr id="229" name="Shape 229"/>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14" grpId="2"/>
      <p:bldP build="whole" bldLvl="1" animBg="1" rev="0" advAuto="0" spid="228" grpId="7"/>
      <p:bldP build="whole" bldLvl="1" animBg="1" rev="0" advAuto="0" spid="219" grpId="4"/>
      <p:bldP build="whole" bldLvl="1" animBg="1" rev="0" advAuto="0" spid="215" grpId="3"/>
      <p:bldP build="whole" bldLvl="1" animBg="1" rev="0" advAuto="0" spid="213" grpId="1"/>
      <p:bldP build="whole" bldLvl="1" animBg="1" rev="0" advAuto="0" spid="227" grpId="6"/>
      <p:bldP build="whole" bldLvl="1" animBg="1" rev="0" advAuto="0" spid="223" grpId="5"/>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title"/>
          </p:nvPr>
        </p:nvSpPr>
        <p:spPr>
          <a:prstGeom prst="rect">
            <a:avLst/>
          </a:prstGeom>
        </p:spPr>
        <p:txBody>
          <a:bodyPr/>
          <a:lstStyle/>
          <a:p>
            <a:pPr/>
            <a:r>
              <a:t>1, 2, 3, 4 pattern</a:t>
            </a:r>
          </a:p>
        </p:txBody>
      </p:sp>
      <p:pic>
        <p:nvPicPr>
          <p:cNvPr id="232" name="pasted-image.png"/>
          <p:cNvPicPr>
            <a:picLocks noChangeAspect="1"/>
          </p:cNvPicPr>
          <p:nvPr/>
        </p:nvPicPr>
        <p:blipFill>
          <a:blip r:embed="rId2">
            <a:extLst/>
          </a:blip>
          <a:stretch>
            <a:fillRect/>
          </a:stretch>
        </p:blipFill>
        <p:spPr>
          <a:xfrm>
            <a:off x="2979892" y="2202884"/>
            <a:ext cx="7045016" cy="6846432"/>
          </a:xfrm>
          <a:prstGeom prst="rect">
            <a:avLst/>
          </a:prstGeom>
          <a:ln w="12700">
            <a:miter lim="400000"/>
          </a:ln>
        </p:spPr>
      </p:pic>
      <p:sp>
        <p:nvSpPr>
          <p:cNvPr id="233" name="Shape 233"/>
          <p:cNvSpPr/>
          <p:nvPr/>
        </p:nvSpPr>
        <p:spPr>
          <a:xfrm flipV="1">
            <a:off x="6502400" y="5277197"/>
            <a:ext cx="1" cy="348904"/>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34" name="Shape 234"/>
          <p:cNvSpPr/>
          <p:nvPr/>
        </p:nvSpPr>
        <p:spPr>
          <a:xfrm>
            <a:off x="5747300" y="5289897"/>
            <a:ext cx="780501"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35" name="Shape 235"/>
          <p:cNvSpPr/>
          <p:nvPr/>
        </p:nvSpPr>
        <p:spPr>
          <a:xfrm>
            <a:off x="5772809" y="5302597"/>
            <a:ext cx="1" cy="992979"/>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sp>
        <p:nvSpPr>
          <p:cNvPr id="236" name="Shape 236"/>
          <p:cNvSpPr/>
          <p:nvPr/>
        </p:nvSpPr>
        <p:spPr>
          <a:xfrm>
            <a:off x="5772700" y="6267797"/>
            <a:ext cx="1370500" cy="1"/>
          </a:xfrm>
          <a:prstGeom prst="line">
            <a:avLst/>
          </a:prstGeom>
          <a:ln w="76200">
            <a:solidFill>
              <a:srgbClr val="000000"/>
            </a:solidFill>
            <a:miter lim="400000"/>
          </a:ln>
        </p:spPr>
        <p:txBody>
          <a:bodyPr lIns="50800" tIns="50800" rIns="50800" bIns="50800" anchor="ctr"/>
          <a:lstStyle/>
          <a:p>
            <a:pPr>
              <a:defRPr sz="3000">
                <a:solidFill>
                  <a:srgbClr val="737373"/>
                </a:solidFill>
                <a:latin typeface="Helvetica Neue"/>
                <a:ea typeface="Helvetica Neue"/>
                <a:cs typeface="Helvetica Neue"/>
                <a:sym typeface="Helvetica Neue"/>
              </a:defRPr>
            </a:pPr>
          </a:p>
        </p:txBody>
      </p:sp>
      <p:grpSp>
        <p:nvGrpSpPr>
          <p:cNvPr id="241" name="Group 241"/>
          <p:cNvGrpSpPr/>
          <p:nvPr/>
        </p:nvGrpSpPr>
        <p:grpSpPr>
          <a:xfrm>
            <a:off x="6433100" y="5937597"/>
            <a:ext cx="1370500" cy="1018379"/>
            <a:chOff x="0" y="0"/>
            <a:chExt cx="1370498" cy="1018378"/>
          </a:xfrm>
        </p:grpSpPr>
        <p:sp>
          <p:nvSpPr>
            <p:cNvPr id="237" name="Shape 237"/>
            <p:cNvSpPr/>
            <p:nvPr/>
          </p:nvSpPr>
          <p:spPr>
            <a:xfrm flipV="1">
              <a:off x="755099" y="0"/>
              <a:ext cx="1" cy="3489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38" name="Shape 238"/>
            <p:cNvSpPr/>
            <p:nvPr/>
          </p:nvSpPr>
          <p:spPr>
            <a:xfrm>
              <a:off x="0" y="12700"/>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39" name="Shape 239"/>
            <p:cNvSpPr/>
            <p:nvPr/>
          </p:nvSpPr>
          <p:spPr>
            <a:xfrm flipH="1">
              <a:off x="25508" y="25399"/>
              <a:ext cx="1" cy="99298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0" name="Shape 240"/>
            <p:cNvSpPr/>
            <p:nvPr/>
          </p:nvSpPr>
          <p:spPr>
            <a:xfrm>
              <a:off x="63500" y="990600"/>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46" name="Group 246"/>
          <p:cNvGrpSpPr/>
          <p:nvPr/>
        </p:nvGrpSpPr>
        <p:grpSpPr>
          <a:xfrm>
            <a:off x="7080800" y="6610697"/>
            <a:ext cx="1370499" cy="1018379"/>
            <a:chOff x="0" y="0"/>
            <a:chExt cx="1370498" cy="1018378"/>
          </a:xfrm>
        </p:grpSpPr>
        <p:sp>
          <p:nvSpPr>
            <p:cNvPr id="242" name="Shape 242"/>
            <p:cNvSpPr/>
            <p:nvPr/>
          </p:nvSpPr>
          <p:spPr>
            <a:xfrm flipV="1">
              <a:off x="755099" y="0"/>
              <a:ext cx="1" cy="3489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3" name="Shape 243"/>
            <p:cNvSpPr/>
            <p:nvPr/>
          </p:nvSpPr>
          <p:spPr>
            <a:xfrm>
              <a:off x="0" y="12700"/>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4" name="Shape 244"/>
            <p:cNvSpPr/>
            <p:nvPr/>
          </p:nvSpPr>
          <p:spPr>
            <a:xfrm flipH="1">
              <a:off x="25508" y="25399"/>
              <a:ext cx="1" cy="99298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5" name="Shape 245"/>
            <p:cNvSpPr/>
            <p:nvPr/>
          </p:nvSpPr>
          <p:spPr>
            <a:xfrm>
              <a:off x="63500" y="990600"/>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51" name="Group 251"/>
          <p:cNvGrpSpPr/>
          <p:nvPr/>
        </p:nvGrpSpPr>
        <p:grpSpPr>
          <a:xfrm>
            <a:off x="7741200" y="7267472"/>
            <a:ext cx="1370499" cy="1018380"/>
            <a:chOff x="0" y="0"/>
            <a:chExt cx="1370498" cy="1018378"/>
          </a:xfrm>
        </p:grpSpPr>
        <p:sp>
          <p:nvSpPr>
            <p:cNvPr id="247" name="Shape 247"/>
            <p:cNvSpPr/>
            <p:nvPr/>
          </p:nvSpPr>
          <p:spPr>
            <a:xfrm flipV="1">
              <a:off x="755099" y="0"/>
              <a:ext cx="1" cy="3489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8" name="Shape 248"/>
            <p:cNvSpPr/>
            <p:nvPr/>
          </p:nvSpPr>
          <p:spPr>
            <a:xfrm>
              <a:off x="0" y="12700"/>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49" name="Shape 249"/>
            <p:cNvSpPr/>
            <p:nvPr/>
          </p:nvSpPr>
          <p:spPr>
            <a:xfrm flipH="1">
              <a:off x="25508" y="25399"/>
              <a:ext cx="1" cy="99298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50" name="Shape 250"/>
            <p:cNvSpPr/>
            <p:nvPr/>
          </p:nvSpPr>
          <p:spPr>
            <a:xfrm>
              <a:off x="63500" y="990600"/>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grpSp>
        <p:nvGrpSpPr>
          <p:cNvPr id="256" name="Group 256"/>
          <p:cNvGrpSpPr/>
          <p:nvPr/>
        </p:nvGrpSpPr>
        <p:grpSpPr>
          <a:xfrm>
            <a:off x="8388900" y="7933875"/>
            <a:ext cx="1370499" cy="1018379"/>
            <a:chOff x="0" y="0"/>
            <a:chExt cx="1370498" cy="1018378"/>
          </a:xfrm>
        </p:grpSpPr>
        <p:sp>
          <p:nvSpPr>
            <p:cNvPr id="252" name="Shape 252"/>
            <p:cNvSpPr/>
            <p:nvPr/>
          </p:nvSpPr>
          <p:spPr>
            <a:xfrm flipV="1">
              <a:off x="755099" y="0"/>
              <a:ext cx="1" cy="348903"/>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53" name="Shape 253"/>
            <p:cNvSpPr/>
            <p:nvPr/>
          </p:nvSpPr>
          <p:spPr>
            <a:xfrm>
              <a:off x="0" y="12700"/>
              <a:ext cx="780500"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54" name="Shape 254"/>
            <p:cNvSpPr/>
            <p:nvPr/>
          </p:nvSpPr>
          <p:spPr>
            <a:xfrm flipH="1">
              <a:off x="25508" y="25399"/>
              <a:ext cx="1" cy="992980"/>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sp>
          <p:nvSpPr>
            <p:cNvPr id="255" name="Shape 255"/>
            <p:cNvSpPr/>
            <p:nvPr/>
          </p:nvSpPr>
          <p:spPr>
            <a:xfrm>
              <a:off x="63500" y="990600"/>
              <a:ext cx="1306999" cy="1"/>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3000">
                  <a:solidFill>
                    <a:srgbClr val="737373"/>
                  </a:solidFill>
                  <a:latin typeface="Helvetica Neue"/>
                  <a:ea typeface="Helvetica Neue"/>
                  <a:cs typeface="Helvetica Neue"/>
                  <a:sym typeface="Helvetica Neue"/>
                </a:defRPr>
              </a:pPr>
            </a:p>
          </p:txBody>
        </p:sp>
      </p:grpSp>
      <p:sp>
        <p:nvSpPr>
          <p:cNvPr id="257" name="Shape 257"/>
          <p:cNvSpPr/>
          <p:nvPr/>
        </p:nvSpPr>
        <p:spPr>
          <a:xfrm>
            <a:off x="4023994" y="2876739"/>
            <a:ext cx="4956811" cy="160274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0000"/>
            </a:lvl1pPr>
          </a:lstStyle>
          <a:p>
            <a:pPr/>
            <a:r>
              <a:t>Divergent</a:t>
            </a:r>
          </a:p>
        </p:txBody>
      </p:sp>
      <p:sp>
        <p:nvSpPr>
          <p:cNvPr id="258" name="Shape 258"/>
          <p:cNvSpPr/>
          <p:nvPr/>
        </p:nvSpPr>
        <p:spPr>
          <a:xfrm>
            <a:off x="12077022" y="8836533"/>
            <a:ext cx="297689" cy="41173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000">
                <a:latin typeface="Helvetica Neue Medium"/>
                <a:ea typeface="Helvetica Neue Medium"/>
                <a:cs typeface="Helvetica Neue Medium"/>
                <a:sym typeface="Helvetica Neue Medium"/>
              </a:defRPr>
            </a:lvl1pPr>
          </a:lstStyle>
          <a:p>
            <a:pPr/>
            <a:r>
              <a:t>H</a:t>
            </a:r>
          </a:p>
        </p:txBody>
      </p:sp>
      <p:sp>
        <p:nvSpPr>
          <p:cNvPr id="259" name="Shape 259"/>
          <p:cNvSpPr/>
          <p:nvPr/>
        </p:nvSpPr>
        <p:spPr>
          <a:xfrm>
            <a:off x="4333543" y="8893072"/>
            <a:ext cx="4593032" cy="647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How does this compare?</a:t>
            </a:r>
          </a:p>
        </p:txBody>
      </p:sp>
    </p:spTree>
  </p:cSld>
  <p:clrMapOvr>
    <a:masterClrMapping/>
  </p:clrMapOvr>
  <p:transition xmlns:p14="http://schemas.microsoft.com/office/powerpoint/2010/main" spd="slow" advClick="1" p14:dur="2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 grpId="5" fill="hold">
                                  <p:stCondLst>
                                    <p:cond delay="0"/>
                                  </p:stCondLst>
                                  <p:iterate type="el" backwards="0">
                                    <p:tmAbs val="0"/>
                                  </p:iterate>
                                  <p:childTnLst>
                                    <p:set>
                                      <p:cBhvr>
                                        <p:cTn id="22" fill="hold"/>
                                        <p:tgtEl>
                                          <p:spTgt spid="259"/>
                                        </p:tgtEl>
                                        <p:attrNameLst>
                                          <p:attrName>style.visibility</p:attrName>
                                        </p:attrNameLst>
                                      </p:cBhvr>
                                      <p:to>
                                        <p:strVal val="visible"/>
                                      </p:to>
                                    </p:set>
                                    <p:anim calcmode="lin" valueType="num">
                                      <p:cBhvr>
                                        <p:cTn id="23" dur="1000" fill="hold"/>
                                        <p:tgtEl>
                                          <p:spTgt spid="259"/>
                                        </p:tgtEl>
                                        <p:attrNameLst>
                                          <p:attrName>ppt_x</p:attrName>
                                        </p:attrNameLst>
                                      </p:cBhvr>
                                      <p:tavLst>
                                        <p:tav tm="0">
                                          <p:val>
                                            <p:strVal val="0-#ppt_w/2"/>
                                          </p:val>
                                        </p:tav>
                                        <p:tav tm="100000">
                                          <p:val>
                                            <p:strVal val="#ppt_x"/>
                                          </p:val>
                                        </p:tav>
                                      </p:tavLst>
                                    </p:anim>
                                    <p:anim calcmode="lin" valueType="num">
                                      <p:cBhvr>
                                        <p:cTn id="24" dur="1000" fill="hold"/>
                                        <p:tgtEl>
                                          <p:spTgt spid="25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6" fill="hold">
                                  <p:stCondLst>
                                    <p:cond delay="0"/>
                                  </p:stCondLst>
                                  <p:iterate type="el" backwards="0">
                                    <p:tmAbs val="0"/>
                                  </p:iterate>
                                  <p:childTnLst>
                                    <p:set>
                                      <p:cBhvr>
                                        <p:cTn id="28" fill="hold"/>
                                        <p:tgtEl>
                                          <p:spTgt spid="2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7" fill="hold">
                                  <p:stCondLst>
                                    <p:cond delay="0"/>
                                  </p:stCondLst>
                                  <p:iterate type="el" backwards="0">
                                    <p:tmAbs val="0"/>
                                  </p:iterate>
                                  <p:childTnLst>
                                    <p:set>
                                      <p:cBhvr>
                                        <p:cTn id="32" fill="hold"/>
                                        <p:tgtEl>
                                          <p:spTgt spid="2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8" fill="hold">
                                  <p:stCondLst>
                                    <p:cond delay="0"/>
                                  </p:stCondLst>
                                  <p:iterate type="el" backwards="0">
                                    <p:tmAbs val="0"/>
                                  </p:iterate>
                                  <p:childTnLst>
                                    <p:set>
                                      <p:cBhvr>
                                        <p:cTn id="36" fill="hold"/>
                                        <p:tgtEl>
                                          <p:spTgt spid="2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25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0" presetID="1" grpId="10" fill="hold">
                                  <p:stCondLst>
                                    <p:cond delay="0"/>
                                  </p:stCondLst>
                                  <p:iterate type="el" backwards="0">
                                    <p:tmAbs val="0"/>
                                  </p:iterate>
                                  <p:childTnLst>
                                    <p:set>
                                      <p:cBhvr>
                                        <p:cTn id="44" fill="hold"/>
                                        <p:tgtEl>
                                          <p:spTgt spid="2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51" grpId="8"/>
      <p:bldP build="whole" bldLvl="1" animBg="1" rev="0" advAuto="0" spid="236" grpId="4"/>
      <p:bldP build="whole" bldLvl="1" animBg="1" rev="0" advAuto="0" spid="235" grpId="3"/>
      <p:bldP build="whole" bldLvl="1" animBg="1" rev="0" advAuto="0" spid="257" grpId="10"/>
      <p:bldP build="whole" bldLvl="1" animBg="1" rev="0" advAuto="0" spid="234" grpId="2"/>
      <p:bldP build="whole" bldLvl="1" animBg="1" rev="0" advAuto="0" spid="246" grpId="7"/>
      <p:bldP build="whole" bldLvl="1" animBg="1" rev="0" advAuto="0" spid="256" grpId="9"/>
      <p:bldP build="whole" bldLvl="1" animBg="1" rev="0" advAuto="0" spid="259" grpId="5"/>
      <p:bldP build="whole" bldLvl="1" animBg="1" rev="0" advAuto="0" spid="241" grpId="6"/>
      <p:bldP build="whole" bldLvl="1" animBg="1" rev="0" advAuto="0" spid="233"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Blueprint">
  <a:themeElements>
    <a:clrScheme name="Blueprint">
      <a:dk1>
        <a:srgbClr val="AB7655"/>
      </a:dk1>
      <a:lt1>
        <a:srgbClr val="558AAB"/>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ueprint">
  <a:themeElements>
    <a:clrScheme name="Blueprint">
      <a:dk1>
        <a:srgbClr val="000000"/>
      </a:dk1>
      <a:lt1>
        <a:srgbClr val="FFFFFF"/>
      </a:lt1>
      <a:dk2>
        <a:srgbClr val="53585F"/>
      </a:dk2>
      <a:lt2>
        <a:srgbClr val="DCDEE0"/>
      </a:lt2>
      <a:accent1>
        <a:srgbClr val="577198"/>
      </a:accent1>
      <a:accent2>
        <a:srgbClr val="59824B"/>
      </a:accent2>
      <a:accent3>
        <a:srgbClr val="B98F20"/>
      </a:accent3>
      <a:accent4>
        <a:srgbClr val="BF6322"/>
      </a:accent4>
      <a:accent5>
        <a:srgbClr val="902422"/>
      </a:accent5>
      <a:accent6>
        <a:srgbClr val="574170"/>
      </a:accent6>
      <a:hlink>
        <a:srgbClr val="0000FF"/>
      </a:hlink>
      <a:folHlink>
        <a:srgbClr val="FF00FF"/>
      </a:folHlink>
    </a:clrScheme>
    <a:fontScheme name="Blueprint">
      <a:majorFont>
        <a:latin typeface="Helvetica Neue Bold Condensed"/>
        <a:ea typeface="Helvetica Neue Bold Condensed"/>
        <a:cs typeface="Helvetica Neue Bold Condensed"/>
      </a:majorFont>
      <a:minorFont>
        <a:latin typeface="Helvetica Neue Light"/>
        <a:ea typeface="Helvetica Neue Light"/>
        <a:cs typeface="Helvetica Neue Light"/>
      </a:minorFont>
    </a:fontScheme>
    <a:fmtScheme name="Blue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DEDED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58AAB"/>
            </a:solidFill>
            <a:effectLst/>
            <a:uFillTx/>
            <a:latin typeface="+mj-lt"/>
            <a:ea typeface="+mj-ea"/>
            <a:cs typeface="+mj-cs"/>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