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Tahoma"/>
      <p:regular r:id="rId25"/>
      <p:bold r:id="rId26"/>
    </p:embeddedFont>
    <p:embeddedFont>
      <p:font typeface="Droid Serif"/>
      <p:regular r:id="rId27"/>
      <p:bold r:id="rId28"/>
      <p:italic r:id="rId29"/>
      <p:boldItalic r:id="rId30"/>
    </p:embeddedFont>
  </p:embeddedFontLst>
  <p:defaultText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90651C3A-4460-11DB-9652-00E08161165F}"/>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Tahoma-bold.fntdata"/><Relationship Id="rId25" Type="http://schemas.openxmlformats.org/officeDocument/2006/relationships/font" Target="fonts/Tahoma-regular.fntdata"/><Relationship Id="rId28" Type="http://schemas.openxmlformats.org/officeDocument/2006/relationships/font" Target="fonts/DroidSerif-bold.fntdata"/><Relationship Id="rId27" Type="http://schemas.openxmlformats.org/officeDocument/2006/relationships/font" Target="fonts/DroidSerif-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DroidSerif-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DroidSerif-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 name="Shape 1"/>
        <p:cNvGrpSpPr/>
        <p:nvPr/>
      </p:nvGrpSpPr>
      <p:grpSpPr>
        <a:xfrm>
          <a:off x="0" y="0"/>
          <a:ext cx="0" cy="0"/>
          <a:chOff x="0" y="0"/>
          <a:chExt cx="0" cy="0"/>
        </a:xfrm>
      </p:grpSpPr>
      <p:sp>
        <p:nvSpPr>
          <p:cNvPr id="2" name="Shape 2"/>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 name="Shape 3"/>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7" name="Shape 87"/>
        <p:cNvGrpSpPr/>
        <p:nvPr/>
      </p:nvGrpSpPr>
      <p:grpSpPr>
        <a:xfrm>
          <a:off x="0" y="0"/>
          <a:ext cx="0" cy="0"/>
          <a:chOff x="0" y="0"/>
          <a:chExt cx="0" cy="0"/>
        </a:xfrm>
      </p:grpSpPr>
      <p:sp>
        <p:nvSpPr>
          <p:cNvPr id="88" name="Shape 88"/>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89" name="Shape 89"/>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sz="900">
                <a:solidFill>
                  <a:srgbClr val="333333"/>
                </a:solidFill>
              </a:rPr>
              <a:t>excited to do an art project with cells; joy of learning about cells for me in college was how beautiful all the images were and how amazing it was to know that we are made up of a billion little worlds with all these different moving parts</a:t>
            </a:r>
          </a:p>
          <a:p>
            <a:pPr rtl="0">
              <a:spcBef>
                <a:spcPts val="0"/>
              </a:spcBef>
              <a:buNone/>
            </a:pPr>
            <a:r>
              <a:rPr lang="en" sz="900">
                <a:solidFill>
                  <a:srgbClr val="333333"/>
                </a:solidFill>
              </a:rPr>
              <a:t>Found a cell inspired quilt project</a:t>
            </a:r>
          </a:p>
          <a:p>
            <a:pPr>
              <a:spcBef>
                <a:spcPts val="0"/>
              </a:spcBef>
              <a:buNone/>
            </a:pPr>
            <a:r>
              <a:rPr lang="en" sz="900">
                <a:solidFill>
                  <a:srgbClr val="333333"/>
                </a:solidFill>
              </a:rPr>
              <a:t> (Left) The initial folding of the intestinal epithelium (stained in red) into newly formed villi is shown here. Nuclei are stained in blue, with flower-like structures demarking actively dividing cells lining up their chromosomes. (Right) Inspired by the bright colors and undulating folds, the artist renders the image as the mythological storybook Loch Ness monster, Nessie.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7" name="Shape 157"/>
        <p:cNvGrpSpPr/>
        <p:nvPr/>
      </p:nvGrpSpPr>
      <p:grpSpPr>
        <a:xfrm>
          <a:off x="0" y="0"/>
          <a:ext cx="0" cy="0"/>
          <a:chOff x="0" y="0"/>
          <a:chExt cx="0" cy="0"/>
        </a:xfrm>
      </p:grpSpPr>
      <p:sp>
        <p:nvSpPr>
          <p:cNvPr id="158" name="Shape 1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59" name="Shape 15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
              <a:t>Focused on three key requirements so it was always easy to determine if the student was on track or not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5" name="Shape 165"/>
        <p:cNvGrpSpPr/>
        <p:nvPr/>
      </p:nvGrpSpPr>
      <p:grpSpPr>
        <a:xfrm>
          <a:off x="0" y="0"/>
          <a:ext cx="0" cy="0"/>
          <a:chOff x="0" y="0"/>
          <a:chExt cx="0" cy="0"/>
        </a:xfrm>
      </p:grpSpPr>
      <p:sp>
        <p:nvSpPr>
          <p:cNvPr id="166" name="Shape 1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67" name="Shape 16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lots of inspiration, opportunity for me to teach the science skills and concepts</a:t>
            </a:r>
          </a:p>
          <a:p>
            <a:pPr lvl="0" rtl="0">
              <a:spcBef>
                <a:spcPts val="0"/>
              </a:spcBef>
              <a:buNone/>
            </a:pPr>
            <a:r>
              <a:rPr lang="en"/>
              <a:t>at the end of the project, the students really did develop an appreciation for printmaking as an art form, asked about how an artist would make a print with different colors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1" name="Shape 171"/>
        <p:cNvGrpSpPr/>
        <p:nvPr/>
      </p:nvGrpSpPr>
      <p:grpSpPr>
        <a:xfrm>
          <a:off x="0" y="0"/>
          <a:ext cx="0" cy="0"/>
          <a:chOff x="0" y="0"/>
          <a:chExt cx="0" cy="0"/>
        </a:xfrm>
      </p:grpSpPr>
      <p:sp>
        <p:nvSpPr>
          <p:cNvPr id="172" name="Shape 1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73" name="Shape 17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
              <a:t>Without breaking all sorts of laws, I cannot convince you of what a big deal this was. These students have struggle in school both emotionally and academically and now they are talking about diversity and goal setting. Wow.</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9" name="Shape 179"/>
        <p:cNvGrpSpPr/>
        <p:nvPr/>
      </p:nvGrpSpPr>
      <p:grpSpPr>
        <a:xfrm>
          <a:off x="0" y="0"/>
          <a:ext cx="0" cy="0"/>
          <a:chOff x="0" y="0"/>
          <a:chExt cx="0" cy="0"/>
        </a:xfrm>
      </p:grpSpPr>
      <p:sp>
        <p:nvSpPr>
          <p:cNvPr id="180" name="Shape 18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1" name="Shape 18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5" name="Shape 185"/>
        <p:cNvGrpSpPr/>
        <p:nvPr/>
      </p:nvGrpSpPr>
      <p:grpSpPr>
        <a:xfrm>
          <a:off x="0" y="0"/>
          <a:ext cx="0" cy="0"/>
          <a:chOff x="0" y="0"/>
          <a:chExt cx="0" cy="0"/>
        </a:xfrm>
      </p:grpSpPr>
      <p:sp>
        <p:nvSpPr>
          <p:cNvPr id="186" name="Shape 1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7" name="Shape 18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4" name="Shape 194"/>
        <p:cNvGrpSpPr/>
        <p:nvPr/>
      </p:nvGrpSpPr>
      <p:grpSpPr>
        <a:xfrm>
          <a:off x="0" y="0"/>
          <a:ext cx="0" cy="0"/>
          <a:chOff x="0" y="0"/>
          <a:chExt cx="0" cy="0"/>
        </a:xfrm>
      </p:grpSpPr>
      <p:sp>
        <p:nvSpPr>
          <p:cNvPr id="195" name="Shape 1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6" name="Shape 196"/>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
              <a:t>Students did not memorize facts, but they internalized themes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7" name="Shape 207"/>
        <p:cNvGrpSpPr/>
        <p:nvPr/>
      </p:nvGrpSpPr>
      <p:grpSpPr>
        <a:xfrm>
          <a:off x="0" y="0"/>
          <a:ext cx="0" cy="0"/>
          <a:chOff x="0" y="0"/>
          <a:chExt cx="0" cy="0"/>
        </a:xfrm>
      </p:grpSpPr>
      <p:sp>
        <p:nvSpPr>
          <p:cNvPr id="208" name="Shape 2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09" name="Shape 20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3" name="Shape 213"/>
        <p:cNvGrpSpPr/>
        <p:nvPr/>
      </p:nvGrpSpPr>
      <p:grpSpPr>
        <a:xfrm>
          <a:off x="0" y="0"/>
          <a:ext cx="0" cy="0"/>
          <a:chOff x="0" y="0"/>
          <a:chExt cx="0" cy="0"/>
        </a:xfrm>
      </p:grpSpPr>
      <p:sp>
        <p:nvSpPr>
          <p:cNvPr id="214" name="Shape 2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15" name="Shape 21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1" name="Shape 221"/>
        <p:cNvGrpSpPr/>
        <p:nvPr/>
      </p:nvGrpSpPr>
      <p:grpSpPr>
        <a:xfrm>
          <a:off x="0" y="0"/>
          <a:ext cx="0" cy="0"/>
          <a:chOff x="0" y="0"/>
          <a:chExt cx="0" cy="0"/>
        </a:xfrm>
      </p:grpSpPr>
      <p:sp>
        <p:nvSpPr>
          <p:cNvPr id="222" name="Shape 2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23" name="Shape 22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9" name="Shape 229"/>
        <p:cNvGrpSpPr/>
        <p:nvPr/>
      </p:nvGrpSpPr>
      <p:grpSpPr>
        <a:xfrm>
          <a:off x="0" y="0"/>
          <a:ext cx="0" cy="0"/>
          <a:chOff x="0" y="0"/>
          <a:chExt cx="0" cy="0"/>
        </a:xfrm>
      </p:grpSpPr>
      <p:sp>
        <p:nvSpPr>
          <p:cNvPr id="230" name="Shape 23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31" name="Shape 23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4" name="Shape 94"/>
        <p:cNvGrpSpPr/>
        <p:nvPr/>
      </p:nvGrpSpPr>
      <p:grpSpPr>
        <a:xfrm>
          <a:off x="0" y="0"/>
          <a:ext cx="0" cy="0"/>
          <a:chOff x="0" y="0"/>
          <a:chExt cx="0" cy="0"/>
        </a:xfrm>
      </p:grpSpPr>
      <p:sp>
        <p:nvSpPr>
          <p:cNvPr id="95" name="Shape 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96" name="Shape 96"/>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
              <a:t>So, spoiler alert, we decided on making linoleum stamps of cells. I want to share how Piper and I decided on that format because I think that selecting the right medium for your students and for your academic content is really important to the success of your project. Our conversation boiled down to three questions.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1" name="Shape 101"/>
        <p:cNvGrpSpPr/>
        <p:nvPr/>
      </p:nvGrpSpPr>
      <p:grpSpPr>
        <a:xfrm>
          <a:off x="0" y="0"/>
          <a:ext cx="0" cy="0"/>
          <a:chOff x="0" y="0"/>
          <a:chExt cx="0" cy="0"/>
        </a:xfrm>
      </p:grpSpPr>
      <p:sp>
        <p:nvSpPr>
          <p:cNvPr id="102" name="Shape 1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03" name="Shape 10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8" name="Shape 108"/>
        <p:cNvGrpSpPr/>
        <p:nvPr/>
      </p:nvGrpSpPr>
      <p:grpSpPr>
        <a:xfrm>
          <a:off x="0" y="0"/>
          <a:ext cx="0" cy="0"/>
          <a:chOff x="0" y="0"/>
          <a:chExt cx="0" cy="0"/>
        </a:xfrm>
      </p:grpSpPr>
      <p:sp>
        <p:nvSpPr>
          <p:cNvPr id="109" name="Shape 10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0" name="Shape 11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4" name="Shape 114"/>
        <p:cNvGrpSpPr/>
        <p:nvPr/>
      </p:nvGrpSpPr>
      <p:grpSpPr>
        <a:xfrm>
          <a:off x="0" y="0"/>
          <a:ext cx="0" cy="0"/>
          <a:chOff x="0" y="0"/>
          <a:chExt cx="0" cy="0"/>
        </a:xfrm>
      </p:grpSpPr>
      <p:sp>
        <p:nvSpPr>
          <p:cNvPr id="115" name="Shape 1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6" name="Shape 116"/>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4" name="Shape 124"/>
        <p:cNvGrpSpPr/>
        <p:nvPr/>
      </p:nvGrpSpPr>
      <p:grpSpPr>
        <a:xfrm>
          <a:off x="0" y="0"/>
          <a:ext cx="0" cy="0"/>
          <a:chOff x="0" y="0"/>
          <a:chExt cx="0" cy="0"/>
        </a:xfrm>
      </p:grpSpPr>
      <p:sp>
        <p:nvSpPr>
          <p:cNvPr id="125" name="Shape 12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6" name="Shape 126"/>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1" name="Shape 131"/>
        <p:cNvGrpSpPr/>
        <p:nvPr/>
      </p:nvGrpSpPr>
      <p:grpSpPr>
        <a:xfrm>
          <a:off x="0" y="0"/>
          <a:ext cx="0" cy="0"/>
          <a:chOff x="0" y="0"/>
          <a:chExt cx="0" cy="0"/>
        </a:xfrm>
      </p:grpSpPr>
      <p:sp>
        <p:nvSpPr>
          <p:cNvPr id="132" name="Shape 1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33" name="Shape 13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3" name="Shape 143"/>
        <p:cNvGrpSpPr/>
        <p:nvPr/>
      </p:nvGrpSpPr>
      <p:grpSpPr>
        <a:xfrm>
          <a:off x="0" y="0"/>
          <a:ext cx="0" cy="0"/>
          <a:chOff x="0" y="0"/>
          <a:chExt cx="0" cy="0"/>
        </a:xfrm>
      </p:grpSpPr>
      <p:sp>
        <p:nvSpPr>
          <p:cNvPr id="144" name="Shape 14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45" name="Shape 145"/>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lots of inspiration, opportunity for me to teach the science skills and concepts</a:t>
            </a:r>
          </a:p>
          <a:p>
            <a:pPr>
              <a:spcBef>
                <a:spcPts val="0"/>
              </a:spcBef>
              <a:buNone/>
            </a:pPr>
            <a:r>
              <a:rPr lang="en"/>
              <a:t>at the end of the project, the students really did develop an appreciation for printmaking as an art form, asked about how an artist would make a print with different colors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0" name="Shape 150"/>
        <p:cNvGrpSpPr/>
        <p:nvPr/>
      </p:nvGrpSpPr>
      <p:grpSpPr>
        <a:xfrm>
          <a:off x="0" y="0"/>
          <a:ext cx="0" cy="0"/>
          <a:chOff x="0" y="0"/>
          <a:chExt cx="0" cy="0"/>
        </a:xfrm>
      </p:grpSpPr>
      <p:sp>
        <p:nvSpPr>
          <p:cNvPr id="151" name="Shape 15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52" name="Shape 15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Clr>
                <a:schemeClr val="dk1"/>
              </a:buClr>
              <a:buSzPct val="91666"/>
              <a:buFont typeface="Arial"/>
              <a:buNone/>
            </a:pPr>
            <a:r>
              <a:rPr lang="en" sz="1200">
                <a:solidFill>
                  <a:schemeClr val="dk1"/>
                </a:solidFill>
                <a:latin typeface="Times New Roman"/>
                <a:ea typeface="Times New Roman"/>
                <a:cs typeface="Times New Roman"/>
                <a:sym typeface="Times New Roman"/>
              </a:rPr>
              <a:t>Teaching the Elements of Art allows students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48" name="Shape 48"/>
        <p:cNvGrpSpPr/>
        <p:nvPr/>
      </p:nvGrpSpPr>
      <p:grpSpPr>
        <a:xfrm>
          <a:off x="0" y="0"/>
          <a:ext cx="0" cy="0"/>
          <a:chOff x="0" y="0"/>
          <a:chExt cx="0" cy="0"/>
        </a:xfrm>
      </p:grpSpPr>
      <p:sp>
        <p:nvSpPr>
          <p:cNvPr id="49" name="Shape 49"/>
          <p:cNvSpPr/>
          <p:nvPr/>
        </p:nvSpPr>
        <p:spPr>
          <a:xfrm>
            <a:off x="0" y="0"/>
            <a:ext cx="9144000" cy="3723299"/>
          </a:xfrm>
          <a:prstGeom prst="rect">
            <a:avLst/>
          </a:prstGeom>
          <a:solidFill>
            <a:srgbClr val="000000"/>
          </a:solidFill>
          <a:ln>
            <a:noFill/>
          </a:ln>
        </p:spPr>
        <p:txBody>
          <a:bodyPr anchorCtr="0" anchor="ctr" bIns="45700" lIns="91425" rIns="91425" tIns="45700">
            <a:noAutofit/>
          </a:bodyPr>
          <a:lstStyle/>
          <a:p>
            <a:pPr>
              <a:spcBef>
                <a:spcPts val="0"/>
              </a:spcBef>
              <a:buNone/>
            </a:pPr>
            <a:r>
              <a:t/>
            </a:r>
            <a:endParaRPr/>
          </a:p>
        </p:txBody>
      </p:sp>
      <p:sp>
        <p:nvSpPr>
          <p:cNvPr id="50" name="Shape 50"/>
          <p:cNvSpPr txBox="1"/>
          <p:nvPr>
            <p:ph type="ctrTitle"/>
          </p:nvPr>
        </p:nvSpPr>
        <p:spPr>
          <a:xfrm>
            <a:off x="391160" y="1433988"/>
            <a:ext cx="8351399" cy="421499"/>
          </a:xfrm>
          <a:prstGeom prst="rect">
            <a:avLst/>
          </a:prstGeom>
        </p:spPr>
        <p:txBody>
          <a:bodyPr anchorCtr="0" anchor="ctr" bIns="91425" lIns="91425" rIns="91425" tIns="91425"/>
          <a:lstStyle>
            <a:lvl1pPr>
              <a:spcBef>
                <a:spcPts val="0"/>
              </a:spcBef>
              <a:buClr>
                <a:schemeClr val="lt1"/>
              </a:buClr>
              <a:buSzPct val="100000"/>
              <a:buFont typeface="Tahoma"/>
              <a:defRPr sz="3600">
                <a:solidFill>
                  <a:schemeClr val="lt1"/>
                </a:solidFill>
                <a:latin typeface="Tahoma"/>
                <a:ea typeface="Tahoma"/>
                <a:cs typeface="Tahoma"/>
                <a:sym typeface="Tahoma"/>
              </a:defRPr>
            </a:lvl1pPr>
            <a:lvl2pPr>
              <a:spcBef>
                <a:spcPts val="0"/>
              </a:spcBef>
              <a:buClr>
                <a:schemeClr val="lt1"/>
              </a:buClr>
              <a:buSzPct val="100000"/>
              <a:buFont typeface="Tahoma"/>
              <a:defRPr sz="3600">
                <a:solidFill>
                  <a:schemeClr val="lt1"/>
                </a:solidFill>
                <a:latin typeface="Tahoma"/>
                <a:ea typeface="Tahoma"/>
                <a:cs typeface="Tahoma"/>
                <a:sym typeface="Tahoma"/>
              </a:defRPr>
            </a:lvl2pPr>
            <a:lvl3pPr>
              <a:spcBef>
                <a:spcPts val="0"/>
              </a:spcBef>
              <a:buClr>
                <a:schemeClr val="lt1"/>
              </a:buClr>
              <a:buSzPct val="100000"/>
              <a:buFont typeface="Tahoma"/>
              <a:defRPr sz="3600">
                <a:solidFill>
                  <a:schemeClr val="lt1"/>
                </a:solidFill>
                <a:latin typeface="Tahoma"/>
                <a:ea typeface="Tahoma"/>
                <a:cs typeface="Tahoma"/>
                <a:sym typeface="Tahoma"/>
              </a:defRPr>
            </a:lvl3pPr>
            <a:lvl4pPr>
              <a:spcBef>
                <a:spcPts val="0"/>
              </a:spcBef>
              <a:buClr>
                <a:schemeClr val="lt1"/>
              </a:buClr>
              <a:buSzPct val="100000"/>
              <a:buFont typeface="Tahoma"/>
              <a:defRPr sz="3600">
                <a:solidFill>
                  <a:schemeClr val="lt1"/>
                </a:solidFill>
                <a:latin typeface="Tahoma"/>
                <a:ea typeface="Tahoma"/>
                <a:cs typeface="Tahoma"/>
                <a:sym typeface="Tahoma"/>
              </a:defRPr>
            </a:lvl4pPr>
            <a:lvl5pPr>
              <a:spcBef>
                <a:spcPts val="0"/>
              </a:spcBef>
              <a:buClr>
                <a:schemeClr val="lt1"/>
              </a:buClr>
              <a:buSzPct val="100000"/>
              <a:buFont typeface="Tahoma"/>
              <a:defRPr sz="3600">
                <a:solidFill>
                  <a:schemeClr val="lt1"/>
                </a:solidFill>
                <a:latin typeface="Tahoma"/>
                <a:ea typeface="Tahoma"/>
                <a:cs typeface="Tahoma"/>
                <a:sym typeface="Tahoma"/>
              </a:defRPr>
            </a:lvl5pPr>
            <a:lvl6pPr>
              <a:spcBef>
                <a:spcPts val="0"/>
              </a:spcBef>
              <a:buClr>
                <a:schemeClr val="lt1"/>
              </a:buClr>
              <a:buSzPct val="100000"/>
              <a:buFont typeface="Tahoma"/>
              <a:defRPr sz="3600">
                <a:solidFill>
                  <a:schemeClr val="lt1"/>
                </a:solidFill>
                <a:latin typeface="Tahoma"/>
                <a:ea typeface="Tahoma"/>
                <a:cs typeface="Tahoma"/>
                <a:sym typeface="Tahoma"/>
              </a:defRPr>
            </a:lvl6pPr>
            <a:lvl7pPr>
              <a:spcBef>
                <a:spcPts val="0"/>
              </a:spcBef>
              <a:buClr>
                <a:schemeClr val="lt1"/>
              </a:buClr>
              <a:buSzPct val="100000"/>
              <a:buFont typeface="Tahoma"/>
              <a:defRPr sz="3600">
                <a:solidFill>
                  <a:schemeClr val="lt1"/>
                </a:solidFill>
                <a:latin typeface="Tahoma"/>
                <a:ea typeface="Tahoma"/>
                <a:cs typeface="Tahoma"/>
                <a:sym typeface="Tahoma"/>
              </a:defRPr>
            </a:lvl7pPr>
            <a:lvl8pPr>
              <a:spcBef>
                <a:spcPts val="0"/>
              </a:spcBef>
              <a:buClr>
                <a:schemeClr val="lt1"/>
              </a:buClr>
              <a:buSzPct val="100000"/>
              <a:buFont typeface="Tahoma"/>
              <a:defRPr sz="3600">
                <a:solidFill>
                  <a:schemeClr val="lt1"/>
                </a:solidFill>
                <a:latin typeface="Tahoma"/>
                <a:ea typeface="Tahoma"/>
                <a:cs typeface="Tahoma"/>
                <a:sym typeface="Tahoma"/>
              </a:defRPr>
            </a:lvl8pPr>
            <a:lvl9pPr>
              <a:spcBef>
                <a:spcPts val="0"/>
              </a:spcBef>
              <a:buClr>
                <a:schemeClr val="lt1"/>
              </a:buClr>
              <a:buSzPct val="100000"/>
              <a:buFont typeface="Tahoma"/>
              <a:defRPr sz="3600">
                <a:solidFill>
                  <a:schemeClr val="lt1"/>
                </a:solidFill>
                <a:latin typeface="Tahoma"/>
                <a:ea typeface="Tahoma"/>
                <a:cs typeface="Tahoma"/>
                <a:sym typeface="Tahoma"/>
              </a:defRPr>
            </a:lvl9pPr>
          </a:lstStyle>
          <a:p/>
        </p:txBody>
      </p:sp>
      <p:sp>
        <p:nvSpPr>
          <p:cNvPr id="51" name="Shape 51"/>
          <p:cNvSpPr txBox="1"/>
          <p:nvPr>
            <p:ph idx="1" type="subTitle"/>
          </p:nvPr>
        </p:nvSpPr>
        <p:spPr>
          <a:xfrm>
            <a:off x="403761" y="1982435"/>
            <a:ext cx="8342400" cy="342300"/>
          </a:xfrm>
          <a:prstGeom prst="rect">
            <a:avLst/>
          </a:prstGeom>
        </p:spPr>
        <p:txBody>
          <a:bodyPr anchorCtr="0" anchor="ctr" bIns="91425" lIns="91425" rIns="91425" tIns="91425"/>
          <a:lstStyle>
            <a:lvl1pPr algn="ctr">
              <a:spcBef>
                <a:spcPts val="0"/>
              </a:spcBef>
              <a:buClr>
                <a:schemeClr val="lt1"/>
              </a:buClr>
              <a:buSzPct val="100000"/>
              <a:buFont typeface="Times New Roman"/>
              <a:buNone/>
              <a:defRPr i="1" sz="2400">
                <a:solidFill>
                  <a:schemeClr val="lt1"/>
                </a:solidFill>
                <a:latin typeface="Times New Roman"/>
                <a:ea typeface="Times New Roman"/>
                <a:cs typeface="Times New Roman"/>
                <a:sym typeface="Times New Roman"/>
              </a:defRPr>
            </a:lvl1pPr>
            <a:lvl2pPr algn="ctr">
              <a:spcBef>
                <a:spcPts val="0"/>
              </a:spcBef>
              <a:buClr>
                <a:schemeClr val="lt1"/>
              </a:buClr>
              <a:buSzPct val="100000"/>
              <a:buFont typeface="Times New Roman"/>
              <a:buNone/>
              <a:defRPr i="1" sz="2400">
                <a:solidFill>
                  <a:schemeClr val="lt1"/>
                </a:solidFill>
                <a:latin typeface="Times New Roman"/>
                <a:ea typeface="Times New Roman"/>
                <a:cs typeface="Times New Roman"/>
                <a:sym typeface="Times New Roman"/>
              </a:defRPr>
            </a:lvl2pPr>
            <a:lvl3pPr algn="ctr">
              <a:spcBef>
                <a:spcPts val="0"/>
              </a:spcBef>
              <a:buClr>
                <a:schemeClr val="lt1"/>
              </a:buClr>
              <a:buSzPct val="100000"/>
              <a:buFont typeface="Times New Roman"/>
              <a:buNone/>
              <a:defRPr i="1" sz="2400">
                <a:solidFill>
                  <a:schemeClr val="lt1"/>
                </a:solidFill>
                <a:latin typeface="Times New Roman"/>
                <a:ea typeface="Times New Roman"/>
                <a:cs typeface="Times New Roman"/>
                <a:sym typeface="Times New Roman"/>
              </a:defRPr>
            </a:lvl3pPr>
            <a:lvl4pPr algn="ctr">
              <a:spcBef>
                <a:spcPts val="0"/>
              </a:spcBef>
              <a:buClr>
                <a:schemeClr val="lt1"/>
              </a:buClr>
              <a:buSzPct val="100000"/>
              <a:buFont typeface="Times New Roman"/>
              <a:buNone/>
              <a:defRPr i="1" sz="2400">
                <a:solidFill>
                  <a:schemeClr val="lt1"/>
                </a:solidFill>
                <a:latin typeface="Times New Roman"/>
                <a:ea typeface="Times New Roman"/>
                <a:cs typeface="Times New Roman"/>
                <a:sym typeface="Times New Roman"/>
              </a:defRPr>
            </a:lvl4pPr>
            <a:lvl5pPr algn="ctr">
              <a:spcBef>
                <a:spcPts val="0"/>
              </a:spcBef>
              <a:buClr>
                <a:schemeClr val="lt1"/>
              </a:buClr>
              <a:buSzPct val="100000"/>
              <a:buFont typeface="Times New Roman"/>
              <a:buNone/>
              <a:defRPr i="1" sz="2400">
                <a:solidFill>
                  <a:schemeClr val="lt1"/>
                </a:solidFill>
                <a:latin typeface="Times New Roman"/>
                <a:ea typeface="Times New Roman"/>
                <a:cs typeface="Times New Roman"/>
                <a:sym typeface="Times New Roman"/>
              </a:defRPr>
            </a:lvl5pPr>
            <a:lvl6pPr algn="ctr">
              <a:spcBef>
                <a:spcPts val="0"/>
              </a:spcBef>
              <a:buClr>
                <a:schemeClr val="lt1"/>
              </a:buClr>
              <a:buSzPct val="100000"/>
              <a:buFont typeface="Times New Roman"/>
              <a:buNone/>
              <a:defRPr i="1" sz="2400">
                <a:solidFill>
                  <a:schemeClr val="lt1"/>
                </a:solidFill>
                <a:latin typeface="Times New Roman"/>
                <a:ea typeface="Times New Roman"/>
                <a:cs typeface="Times New Roman"/>
                <a:sym typeface="Times New Roman"/>
              </a:defRPr>
            </a:lvl6pPr>
            <a:lvl7pPr algn="ctr">
              <a:spcBef>
                <a:spcPts val="0"/>
              </a:spcBef>
              <a:buClr>
                <a:schemeClr val="lt1"/>
              </a:buClr>
              <a:buSzPct val="100000"/>
              <a:buFont typeface="Times New Roman"/>
              <a:buNone/>
              <a:defRPr i="1" sz="2400">
                <a:solidFill>
                  <a:schemeClr val="lt1"/>
                </a:solidFill>
                <a:latin typeface="Times New Roman"/>
                <a:ea typeface="Times New Roman"/>
                <a:cs typeface="Times New Roman"/>
                <a:sym typeface="Times New Roman"/>
              </a:defRPr>
            </a:lvl7pPr>
            <a:lvl8pPr algn="ctr">
              <a:spcBef>
                <a:spcPts val="0"/>
              </a:spcBef>
              <a:buClr>
                <a:schemeClr val="lt1"/>
              </a:buClr>
              <a:buSzPct val="100000"/>
              <a:buFont typeface="Times New Roman"/>
              <a:buNone/>
              <a:defRPr i="1" sz="2400">
                <a:solidFill>
                  <a:schemeClr val="lt1"/>
                </a:solidFill>
                <a:latin typeface="Times New Roman"/>
                <a:ea typeface="Times New Roman"/>
                <a:cs typeface="Times New Roman"/>
                <a:sym typeface="Times New Roman"/>
              </a:defRPr>
            </a:lvl8pPr>
            <a:lvl9pPr algn="ctr">
              <a:spcBef>
                <a:spcPts val="0"/>
              </a:spcBef>
              <a:buClr>
                <a:schemeClr val="lt1"/>
              </a:buClr>
              <a:buSzPct val="100000"/>
              <a:buFont typeface="Times New Roman"/>
              <a:buNone/>
              <a:defRPr i="1" sz="2400">
                <a:solidFill>
                  <a:schemeClr val="lt1"/>
                </a:solidFill>
                <a:latin typeface="Times New Roman"/>
                <a:ea typeface="Times New Roman"/>
                <a:cs typeface="Times New Roman"/>
                <a:sym typeface="Times New Roman"/>
              </a:defRPr>
            </a:lvl9pPr>
          </a:lstStyle>
          <a:p/>
        </p:txBody>
      </p:sp>
      <p:cxnSp>
        <p:nvCxnSpPr>
          <p:cNvPr id="52" name="Shape 52"/>
          <p:cNvCxnSpPr/>
          <p:nvPr/>
        </p:nvCxnSpPr>
        <p:spPr>
          <a:xfrm>
            <a:off x="2258800" y="1912668"/>
            <a:ext cx="4621799" cy="10799"/>
          </a:xfrm>
          <a:prstGeom prst="straightConnector1">
            <a:avLst/>
          </a:prstGeom>
          <a:noFill/>
          <a:ln cap="rnd" cmpd="sng" w="25400">
            <a:solidFill>
              <a:schemeClr val="accent2"/>
            </a:solidFill>
            <a:prstDash val="dot"/>
            <a:round/>
            <a:headEnd len="med" w="med" type="none"/>
            <a:tailEnd len="med" w="med" type="none"/>
          </a:ln>
        </p:spPr>
      </p:cxnSp>
      <p:sp>
        <p:nvSpPr>
          <p:cNvPr id="53" name="Shape 53"/>
          <p:cNvSpPr/>
          <p:nvPr/>
        </p:nvSpPr>
        <p:spPr>
          <a:xfrm>
            <a:off x="0" y="3030297"/>
            <a:ext cx="9143999" cy="795916"/>
          </a:xfrm>
          <a:custGeom>
            <a:pathLst>
              <a:path extrusionOk="0" h="1440573" w="9144000">
                <a:moveTo>
                  <a:pt x="8881" y="1"/>
                </a:moveTo>
                <a:lnTo>
                  <a:pt x="9126239" y="44075"/>
                </a:lnTo>
                <a:lnTo>
                  <a:pt x="9144000" y="1303180"/>
                </a:lnTo>
                <a:lnTo>
                  <a:pt x="8922142" y="1440573"/>
                </a:lnTo>
                <a:lnTo>
                  <a:pt x="8672386" y="1291790"/>
                </a:lnTo>
                <a:lnTo>
                  <a:pt x="8449199" y="1414005"/>
                </a:lnTo>
                <a:lnTo>
                  <a:pt x="8210071" y="1302417"/>
                </a:lnTo>
                <a:lnTo>
                  <a:pt x="7976257" y="1408691"/>
                </a:lnTo>
                <a:lnTo>
                  <a:pt x="7737129" y="1286476"/>
                </a:lnTo>
                <a:lnTo>
                  <a:pt x="7503314" y="1414005"/>
                </a:lnTo>
                <a:lnTo>
                  <a:pt x="7269500" y="1291790"/>
                </a:lnTo>
                <a:lnTo>
                  <a:pt x="7030372" y="1414005"/>
                </a:lnTo>
                <a:lnTo>
                  <a:pt x="6796557" y="1281162"/>
                </a:lnTo>
                <a:lnTo>
                  <a:pt x="6568057" y="1414005"/>
                </a:lnTo>
                <a:lnTo>
                  <a:pt x="6334243" y="1281163"/>
                </a:lnTo>
                <a:lnTo>
                  <a:pt x="6100428" y="1419319"/>
                </a:lnTo>
                <a:lnTo>
                  <a:pt x="5866614" y="1281163"/>
                </a:lnTo>
                <a:lnTo>
                  <a:pt x="5632800" y="1424632"/>
                </a:lnTo>
                <a:lnTo>
                  <a:pt x="5388357" y="1286476"/>
                </a:lnTo>
                <a:lnTo>
                  <a:pt x="5154543" y="1424632"/>
                </a:lnTo>
                <a:lnTo>
                  <a:pt x="4920729" y="1297104"/>
                </a:lnTo>
                <a:lnTo>
                  <a:pt x="4686914" y="1429946"/>
                </a:lnTo>
                <a:lnTo>
                  <a:pt x="4447786" y="1291790"/>
                </a:lnTo>
                <a:lnTo>
                  <a:pt x="4219286" y="1435260"/>
                </a:lnTo>
                <a:lnTo>
                  <a:pt x="3980157" y="1281163"/>
                </a:lnTo>
                <a:lnTo>
                  <a:pt x="3746343" y="1429946"/>
                </a:lnTo>
                <a:lnTo>
                  <a:pt x="3512529" y="1291790"/>
                </a:lnTo>
                <a:lnTo>
                  <a:pt x="3284028" y="1429946"/>
                </a:lnTo>
                <a:lnTo>
                  <a:pt x="3044900" y="1297104"/>
                </a:lnTo>
                <a:lnTo>
                  <a:pt x="2805772" y="1429946"/>
                </a:lnTo>
                <a:lnTo>
                  <a:pt x="2571958" y="1297104"/>
                </a:lnTo>
                <a:lnTo>
                  <a:pt x="2343457" y="1429946"/>
                </a:lnTo>
                <a:lnTo>
                  <a:pt x="2104329" y="1291790"/>
                </a:lnTo>
                <a:lnTo>
                  <a:pt x="1865201" y="1435260"/>
                </a:lnTo>
                <a:lnTo>
                  <a:pt x="1631386" y="1281163"/>
                </a:lnTo>
                <a:lnTo>
                  <a:pt x="1402886" y="1435260"/>
                </a:lnTo>
                <a:lnTo>
                  <a:pt x="1163758" y="1291790"/>
                </a:lnTo>
                <a:lnTo>
                  <a:pt x="935257" y="1435260"/>
                </a:lnTo>
                <a:lnTo>
                  <a:pt x="696129" y="1291790"/>
                </a:lnTo>
                <a:lnTo>
                  <a:pt x="457001" y="1429946"/>
                </a:lnTo>
                <a:lnTo>
                  <a:pt x="217872" y="1291790"/>
                </a:lnTo>
                <a:lnTo>
                  <a:pt x="0" y="1435260"/>
                </a:lnTo>
                <a:cubicBezTo>
                  <a:pt x="2960" y="956840"/>
                  <a:pt x="5921" y="478421"/>
                  <a:pt x="8881" y="1"/>
                </a:cubicBezTo>
                <a:close/>
              </a:path>
            </a:pathLst>
          </a:custGeom>
          <a:solidFill>
            <a:schemeClr val="dk2"/>
          </a:solidFill>
          <a:ln>
            <a:noFill/>
          </a:ln>
        </p:spPr>
        <p:txBody>
          <a:bodyPr anchorCtr="0" anchor="ctr" bIns="45700" lIns="91425" rIns="91425" tIns="45700">
            <a:noAutofit/>
          </a:bodyPr>
          <a:lstStyle/>
          <a:p>
            <a:pPr>
              <a:spcBef>
                <a:spcPts val="0"/>
              </a:spcBef>
              <a:buNone/>
            </a:pPr>
            <a:r>
              <a:t/>
            </a:r>
            <a:endParaRPr/>
          </a:p>
        </p:txBody>
      </p:sp>
      <p:sp>
        <p:nvSpPr>
          <p:cNvPr id="54" name="Shape 54"/>
          <p:cNvSpPr txBox="1"/>
          <p:nvPr>
            <p:ph idx="12" type="sldNum"/>
          </p:nvPr>
        </p:nvSpPr>
        <p:spPr>
          <a:xfrm>
            <a:off x="8556791" y="4749850"/>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55" name="Shape 55"/>
        <p:cNvGrpSpPr/>
        <p:nvPr/>
      </p:nvGrpSpPr>
      <p:grpSpPr>
        <a:xfrm>
          <a:off x="0" y="0"/>
          <a:ext cx="0" cy="0"/>
          <a:chOff x="0" y="0"/>
          <a:chExt cx="0" cy="0"/>
        </a:xfrm>
      </p:grpSpPr>
      <p:sp>
        <p:nvSpPr>
          <p:cNvPr id="56" name="Shape 56"/>
          <p:cNvSpPr/>
          <p:nvPr/>
        </p:nvSpPr>
        <p:spPr>
          <a:xfrm>
            <a:off x="0" y="0"/>
            <a:ext cx="9144000" cy="937200"/>
          </a:xfrm>
          <a:prstGeom prst="rect">
            <a:avLst/>
          </a:prstGeom>
          <a:solidFill>
            <a:srgbClr val="0C0C0C"/>
          </a:solidFill>
          <a:ln>
            <a:noFill/>
          </a:ln>
        </p:spPr>
        <p:txBody>
          <a:bodyPr anchorCtr="0" anchor="ctr" bIns="45700" lIns="91425" rIns="91425" tIns="45700">
            <a:noAutofit/>
          </a:bodyPr>
          <a:lstStyle/>
          <a:p>
            <a:pPr>
              <a:spcBef>
                <a:spcPts val="0"/>
              </a:spcBef>
              <a:buNone/>
            </a:pPr>
            <a:r>
              <a:t/>
            </a:r>
            <a:endParaRPr/>
          </a:p>
        </p:txBody>
      </p:sp>
      <p:sp>
        <p:nvSpPr>
          <p:cNvPr id="57" name="Shape 57"/>
          <p:cNvSpPr/>
          <p:nvPr/>
        </p:nvSpPr>
        <p:spPr>
          <a:xfrm>
            <a:off x="0" y="226265"/>
            <a:ext cx="9143999" cy="795916"/>
          </a:xfrm>
          <a:custGeom>
            <a:pathLst>
              <a:path extrusionOk="0" h="1440573" w="9144000">
                <a:moveTo>
                  <a:pt x="8881" y="1"/>
                </a:moveTo>
                <a:lnTo>
                  <a:pt x="9126239" y="44075"/>
                </a:lnTo>
                <a:lnTo>
                  <a:pt x="9144000" y="1303180"/>
                </a:lnTo>
                <a:lnTo>
                  <a:pt x="8922142" y="1440573"/>
                </a:lnTo>
                <a:lnTo>
                  <a:pt x="8672386" y="1291790"/>
                </a:lnTo>
                <a:lnTo>
                  <a:pt x="8449199" y="1414005"/>
                </a:lnTo>
                <a:lnTo>
                  <a:pt x="8210071" y="1302417"/>
                </a:lnTo>
                <a:lnTo>
                  <a:pt x="7976257" y="1408691"/>
                </a:lnTo>
                <a:lnTo>
                  <a:pt x="7737129" y="1286476"/>
                </a:lnTo>
                <a:lnTo>
                  <a:pt x="7503314" y="1414005"/>
                </a:lnTo>
                <a:lnTo>
                  <a:pt x="7269500" y="1291790"/>
                </a:lnTo>
                <a:lnTo>
                  <a:pt x="7030372" y="1414005"/>
                </a:lnTo>
                <a:lnTo>
                  <a:pt x="6796557" y="1281162"/>
                </a:lnTo>
                <a:lnTo>
                  <a:pt x="6568057" y="1414005"/>
                </a:lnTo>
                <a:lnTo>
                  <a:pt x="6334243" y="1281163"/>
                </a:lnTo>
                <a:lnTo>
                  <a:pt x="6100428" y="1419319"/>
                </a:lnTo>
                <a:lnTo>
                  <a:pt x="5866614" y="1281163"/>
                </a:lnTo>
                <a:lnTo>
                  <a:pt x="5632800" y="1424632"/>
                </a:lnTo>
                <a:lnTo>
                  <a:pt x="5388357" y="1286476"/>
                </a:lnTo>
                <a:lnTo>
                  <a:pt x="5154543" y="1424632"/>
                </a:lnTo>
                <a:lnTo>
                  <a:pt x="4920729" y="1297104"/>
                </a:lnTo>
                <a:lnTo>
                  <a:pt x="4686914" y="1429946"/>
                </a:lnTo>
                <a:lnTo>
                  <a:pt x="4447786" y="1291790"/>
                </a:lnTo>
                <a:lnTo>
                  <a:pt x="4219286" y="1435260"/>
                </a:lnTo>
                <a:lnTo>
                  <a:pt x="3980157" y="1281163"/>
                </a:lnTo>
                <a:lnTo>
                  <a:pt x="3746343" y="1429946"/>
                </a:lnTo>
                <a:lnTo>
                  <a:pt x="3512529" y="1291790"/>
                </a:lnTo>
                <a:lnTo>
                  <a:pt x="3284028" y="1429946"/>
                </a:lnTo>
                <a:lnTo>
                  <a:pt x="3044900" y="1297104"/>
                </a:lnTo>
                <a:lnTo>
                  <a:pt x="2805772" y="1429946"/>
                </a:lnTo>
                <a:lnTo>
                  <a:pt x="2571958" y="1297104"/>
                </a:lnTo>
                <a:lnTo>
                  <a:pt x="2343457" y="1429946"/>
                </a:lnTo>
                <a:lnTo>
                  <a:pt x="2104329" y="1291790"/>
                </a:lnTo>
                <a:lnTo>
                  <a:pt x="1865201" y="1435260"/>
                </a:lnTo>
                <a:lnTo>
                  <a:pt x="1631386" y="1281163"/>
                </a:lnTo>
                <a:lnTo>
                  <a:pt x="1402886" y="1435260"/>
                </a:lnTo>
                <a:lnTo>
                  <a:pt x="1163758" y="1291790"/>
                </a:lnTo>
                <a:lnTo>
                  <a:pt x="935257" y="1435260"/>
                </a:lnTo>
                <a:lnTo>
                  <a:pt x="696129" y="1291790"/>
                </a:lnTo>
                <a:lnTo>
                  <a:pt x="457001" y="1429946"/>
                </a:lnTo>
                <a:lnTo>
                  <a:pt x="217872" y="1291790"/>
                </a:lnTo>
                <a:lnTo>
                  <a:pt x="0" y="1435260"/>
                </a:lnTo>
                <a:cubicBezTo>
                  <a:pt x="2960" y="956840"/>
                  <a:pt x="5921" y="478421"/>
                  <a:pt x="8881" y="1"/>
                </a:cubicBezTo>
                <a:close/>
              </a:path>
            </a:pathLst>
          </a:custGeom>
          <a:solidFill>
            <a:schemeClr val="dk2"/>
          </a:solidFill>
          <a:ln>
            <a:noFill/>
          </a:ln>
        </p:spPr>
        <p:txBody>
          <a:bodyPr anchorCtr="0" anchor="ctr" bIns="45700" lIns="91425" rIns="91425" tIns="45700">
            <a:noAutofit/>
          </a:bodyPr>
          <a:lstStyle/>
          <a:p>
            <a:pPr>
              <a:spcBef>
                <a:spcPts val="0"/>
              </a:spcBef>
              <a:buNone/>
            </a:pPr>
            <a:r>
              <a:t/>
            </a:r>
            <a:endParaRPr/>
          </a:p>
        </p:txBody>
      </p:sp>
      <p:cxnSp>
        <p:nvCxnSpPr>
          <p:cNvPr id="58" name="Shape 58"/>
          <p:cNvCxnSpPr/>
          <p:nvPr/>
        </p:nvCxnSpPr>
        <p:spPr>
          <a:xfrm flipH="1" rot="10800000">
            <a:off x="2258963" y="783855"/>
            <a:ext cx="4602300" cy="6900"/>
          </a:xfrm>
          <a:prstGeom prst="straightConnector1">
            <a:avLst/>
          </a:prstGeom>
          <a:noFill/>
          <a:ln cap="rnd" cmpd="sng" w="25400">
            <a:solidFill>
              <a:schemeClr val="accent2"/>
            </a:solidFill>
            <a:prstDash val="dot"/>
            <a:round/>
            <a:headEnd len="med" w="med" type="none"/>
            <a:tailEnd len="med" w="med" type="none"/>
          </a:ln>
        </p:spPr>
      </p:cxnSp>
      <p:sp>
        <p:nvSpPr>
          <p:cNvPr id="59" name="Shape 59"/>
          <p:cNvSpPr txBox="1"/>
          <p:nvPr>
            <p:ph idx="1" type="body"/>
          </p:nvPr>
        </p:nvSpPr>
        <p:spPr>
          <a:xfrm>
            <a:off x="457200" y="1200150"/>
            <a:ext cx="8229600" cy="3630300"/>
          </a:xfrm>
          <a:prstGeom prst="rect">
            <a:avLst/>
          </a:prstGeom>
        </p:spPr>
        <p:txBody>
          <a:bodyPr anchorCtr="0" anchor="t" bIns="91425" lIns="91425" rIns="91425" tIns="91425"/>
          <a:lstStyle>
            <a:lvl1pPr>
              <a:spcBef>
                <a:spcPts val="0"/>
              </a:spcBef>
              <a:defRPr>
                <a:latin typeface="Times New Roman"/>
                <a:ea typeface="Times New Roman"/>
                <a:cs typeface="Times New Roman"/>
                <a:sym typeface="Times New Roman"/>
              </a:defRPr>
            </a:lvl1pPr>
            <a:lvl2pPr>
              <a:spcBef>
                <a:spcPts val="0"/>
              </a:spcBef>
              <a:defRPr>
                <a:latin typeface="Times New Roman"/>
                <a:ea typeface="Times New Roman"/>
                <a:cs typeface="Times New Roman"/>
                <a:sym typeface="Times New Roman"/>
              </a:defRPr>
            </a:lvl2pPr>
            <a:lvl3pPr>
              <a:spcBef>
                <a:spcPts val="0"/>
              </a:spcBef>
              <a:defRPr>
                <a:latin typeface="Times New Roman"/>
                <a:ea typeface="Times New Roman"/>
                <a:cs typeface="Times New Roman"/>
                <a:sym typeface="Times New Roman"/>
              </a:defRPr>
            </a:lvl3pPr>
            <a:lvl4pPr>
              <a:spcBef>
                <a:spcPts val="0"/>
              </a:spcBef>
              <a:defRPr>
                <a:latin typeface="Times New Roman"/>
                <a:ea typeface="Times New Roman"/>
                <a:cs typeface="Times New Roman"/>
                <a:sym typeface="Times New Roman"/>
              </a:defRPr>
            </a:lvl4pPr>
            <a:lvl5pPr>
              <a:spcBef>
                <a:spcPts val="0"/>
              </a:spcBef>
              <a:defRPr>
                <a:latin typeface="Times New Roman"/>
                <a:ea typeface="Times New Roman"/>
                <a:cs typeface="Times New Roman"/>
                <a:sym typeface="Times New Roman"/>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60" name="Shape 60"/>
          <p:cNvSpPr txBox="1"/>
          <p:nvPr>
            <p:ph type="title"/>
          </p:nvPr>
        </p:nvSpPr>
        <p:spPr>
          <a:xfrm>
            <a:off x="457200" y="13321"/>
            <a:ext cx="8229600" cy="857400"/>
          </a:xfrm>
          <a:prstGeom prst="rect">
            <a:avLst/>
          </a:prstGeom>
        </p:spPr>
        <p:txBody>
          <a:bodyPr anchorCtr="0" anchor="ctr"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61" name="Shape 61"/>
          <p:cNvSpPr txBox="1"/>
          <p:nvPr>
            <p:ph idx="12" type="sldNum"/>
          </p:nvPr>
        </p:nvSpPr>
        <p:spPr>
          <a:xfrm>
            <a:off x="8556791" y="4749850"/>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62" name="Shape 62"/>
        <p:cNvGrpSpPr/>
        <p:nvPr/>
      </p:nvGrpSpPr>
      <p:grpSpPr>
        <a:xfrm>
          <a:off x="0" y="0"/>
          <a:ext cx="0" cy="0"/>
          <a:chOff x="0" y="0"/>
          <a:chExt cx="0" cy="0"/>
        </a:xfrm>
      </p:grpSpPr>
      <p:sp>
        <p:nvSpPr>
          <p:cNvPr id="63" name="Shape 63"/>
          <p:cNvSpPr/>
          <p:nvPr/>
        </p:nvSpPr>
        <p:spPr>
          <a:xfrm>
            <a:off x="0" y="0"/>
            <a:ext cx="4456799" cy="4708799"/>
          </a:xfrm>
          <a:prstGeom prst="rect">
            <a:avLst/>
          </a:prstGeom>
          <a:solidFill>
            <a:srgbClr val="000000"/>
          </a:solidFill>
          <a:ln>
            <a:noFill/>
          </a:ln>
        </p:spPr>
        <p:txBody>
          <a:bodyPr anchorCtr="0" anchor="ctr" bIns="45700" lIns="91425" rIns="91425" tIns="45700">
            <a:noAutofit/>
          </a:bodyPr>
          <a:lstStyle/>
          <a:p>
            <a:pPr>
              <a:spcBef>
                <a:spcPts val="0"/>
              </a:spcBef>
              <a:buNone/>
            </a:pPr>
            <a:r>
              <a:t/>
            </a:r>
            <a:endParaRPr/>
          </a:p>
        </p:txBody>
      </p:sp>
      <p:sp>
        <p:nvSpPr>
          <p:cNvPr id="64" name="Shape 64"/>
          <p:cNvSpPr/>
          <p:nvPr/>
        </p:nvSpPr>
        <p:spPr>
          <a:xfrm flipH="1">
            <a:off x="3434" y="3759780"/>
            <a:ext cx="4453249" cy="1033097"/>
          </a:xfrm>
          <a:custGeom>
            <a:pathLst>
              <a:path extrusionOk="0" h="1869860" w="4453250">
                <a:moveTo>
                  <a:pt x="4447791" y="1726390"/>
                </a:moveTo>
                <a:lnTo>
                  <a:pt x="4219291" y="1869860"/>
                </a:lnTo>
                <a:lnTo>
                  <a:pt x="3980162" y="1715763"/>
                </a:lnTo>
                <a:lnTo>
                  <a:pt x="3746348" y="1864546"/>
                </a:lnTo>
                <a:lnTo>
                  <a:pt x="3512534" y="1726390"/>
                </a:lnTo>
                <a:lnTo>
                  <a:pt x="3284033" y="1864546"/>
                </a:lnTo>
                <a:lnTo>
                  <a:pt x="3044905" y="1731704"/>
                </a:lnTo>
                <a:lnTo>
                  <a:pt x="2805777" y="1864546"/>
                </a:lnTo>
                <a:lnTo>
                  <a:pt x="2571963" y="1731704"/>
                </a:lnTo>
                <a:lnTo>
                  <a:pt x="2343462" y="1864546"/>
                </a:lnTo>
                <a:lnTo>
                  <a:pt x="2104334" y="1726390"/>
                </a:lnTo>
                <a:lnTo>
                  <a:pt x="1865206" y="1869860"/>
                </a:lnTo>
                <a:lnTo>
                  <a:pt x="1631391" y="1715763"/>
                </a:lnTo>
                <a:lnTo>
                  <a:pt x="1402891" y="1869860"/>
                </a:lnTo>
                <a:lnTo>
                  <a:pt x="1163763" y="1726390"/>
                </a:lnTo>
                <a:lnTo>
                  <a:pt x="935262" y="1869860"/>
                </a:lnTo>
                <a:lnTo>
                  <a:pt x="696134" y="1726390"/>
                </a:lnTo>
                <a:lnTo>
                  <a:pt x="457006" y="1864546"/>
                </a:lnTo>
                <a:lnTo>
                  <a:pt x="217877" y="1726390"/>
                </a:lnTo>
                <a:lnTo>
                  <a:pt x="5" y="1869860"/>
                </a:lnTo>
                <a:cubicBezTo>
                  <a:pt x="3" y="1246574"/>
                  <a:pt x="2" y="623287"/>
                  <a:pt x="0" y="1"/>
                </a:cubicBezTo>
                <a:lnTo>
                  <a:pt x="4453250" y="0"/>
                </a:lnTo>
              </a:path>
            </a:pathLst>
          </a:custGeom>
          <a:solidFill>
            <a:schemeClr val="dk2"/>
          </a:solidFill>
          <a:ln>
            <a:noFill/>
          </a:ln>
        </p:spPr>
        <p:txBody>
          <a:bodyPr anchorCtr="0" anchor="ctr" bIns="45700" lIns="91425" rIns="91425" tIns="45700">
            <a:noAutofit/>
          </a:bodyPr>
          <a:lstStyle/>
          <a:p>
            <a:pPr>
              <a:spcBef>
                <a:spcPts val="0"/>
              </a:spcBef>
              <a:buNone/>
            </a:pPr>
            <a:r>
              <a:t/>
            </a:r>
            <a:endParaRPr/>
          </a:p>
        </p:txBody>
      </p:sp>
      <p:cxnSp>
        <p:nvCxnSpPr>
          <p:cNvPr id="65" name="Shape 65"/>
          <p:cNvCxnSpPr/>
          <p:nvPr/>
        </p:nvCxnSpPr>
        <p:spPr>
          <a:xfrm>
            <a:off x="409699" y="744077"/>
            <a:ext cx="3660000" cy="0"/>
          </a:xfrm>
          <a:prstGeom prst="straightConnector1">
            <a:avLst/>
          </a:prstGeom>
          <a:noFill/>
          <a:ln cap="rnd" cmpd="sng" w="25400">
            <a:solidFill>
              <a:schemeClr val="accent2"/>
            </a:solidFill>
            <a:prstDash val="dot"/>
            <a:round/>
            <a:headEnd len="med" w="med" type="none"/>
            <a:tailEnd len="med" w="med" type="none"/>
          </a:ln>
        </p:spPr>
      </p:cxnSp>
      <p:sp>
        <p:nvSpPr>
          <p:cNvPr id="66" name="Shape 66"/>
          <p:cNvSpPr txBox="1"/>
          <p:nvPr>
            <p:ph idx="1" type="body"/>
          </p:nvPr>
        </p:nvSpPr>
        <p:spPr>
          <a:xfrm>
            <a:off x="457200" y="1200150"/>
            <a:ext cx="3550799" cy="3630300"/>
          </a:xfrm>
          <a:prstGeom prst="rect">
            <a:avLst/>
          </a:prstGeom>
        </p:spPr>
        <p:txBody>
          <a:bodyPr anchorCtr="0" anchor="t" bIns="91425" lIns="91425" rIns="91425" tIns="91425"/>
          <a:lstStyle>
            <a:lvl1pPr>
              <a:spcBef>
                <a:spcPts val="0"/>
              </a:spcBef>
              <a:defRPr>
                <a:solidFill>
                  <a:schemeClr val="lt1"/>
                </a:solidFill>
                <a:latin typeface="Times New Roman"/>
                <a:ea typeface="Times New Roman"/>
                <a:cs typeface="Times New Roman"/>
                <a:sym typeface="Times New Roman"/>
              </a:defRPr>
            </a:lvl1pPr>
            <a:lvl2pPr>
              <a:spcBef>
                <a:spcPts val="0"/>
              </a:spcBef>
              <a:defRPr>
                <a:solidFill>
                  <a:schemeClr val="lt1"/>
                </a:solidFill>
                <a:latin typeface="Times New Roman"/>
                <a:ea typeface="Times New Roman"/>
                <a:cs typeface="Times New Roman"/>
                <a:sym typeface="Times New Roman"/>
              </a:defRPr>
            </a:lvl2pPr>
            <a:lvl3pPr>
              <a:spcBef>
                <a:spcPts val="0"/>
              </a:spcBef>
              <a:defRPr>
                <a:solidFill>
                  <a:schemeClr val="lt1"/>
                </a:solidFill>
                <a:latin typeface="Times New Roman"/>
                <a:ea typeface="Times New Roman"/>
                <a:cs typeface="Times New Roman"/>
                <a:sym typeface="Times New Roman"/>
              </a:defRPr>
            </a:lvl3pPr>
            <a:lvl4pPr>
              <a:spcBef>
                <a:spcPts val="0"/>
              </a:spcBef>
              <a:defRPr>
                <a:solidFill>
                  <a:schemeClr val="lt1"/>
                </a:solidFill>
                <a:latin typeface="Times New Roman"/>
                <a:ea typeface="Times New Roman"/>
                <a:cs typeface="Times New Roman"/>
                <a:sym typeface="Times New Roman"/>
              </a:defRPr>
            </a:lvl4pPr>
            <a:lvl5pPr>
              <a:spcBef>
                <a:spcPts val="0"/>
              </a:spcBef>
              <a:defRPr>
                <a:solidFill>
                  <a:schemeClr val="lt1"/>
                </a:solidFill>
                <a:latin typeface="Times New Roman"/>
                <a:ea typeface="Times New Roman"/>
                <a:cs typeface="Times New Roman"/>
                <a:sym typeface="Times New Roman"/>
              </a:defRPr>
            </a:lvl5pPr>
            <a:lvl6pPr>
              <a:spcBef>
                <a:spcPts val="0"/>
              </a:spcBef>
              <a:defRPr sz="1800"/>
            </a:lvl6pPr>
            <a:lvl7pPr>
              <a:spcBef>
                <a:spcPts val="0"/>
              </a:spcBef>
              <a:defRPr sz="1800"/>
            </a:lvl7pPr>
            <a:lvl8pPr>
              <a:spcBef>
                <a:spcPts val="0"/>
              </a:spcBef>
              <a:defRPr sz="1800"/>
            </a:lvl8pPr>
            <a:lvl9pPr>
              <a:spcBef>
                <a:spcPts val="0"/>
              </a:spcBef>
              <a:defRPr sz="1800"/>
            </a:lvl9pPr>
          </a:lstStyle>
          <a:p/>
        </p:txBody>
      </p:sp>
      <p:sp>
        <p:nvSpPr>
          <p:cNvPr id="67" name="Shape 67"/>
          <p:cNvSpPr txBox="1"/>
          <p:nvPr>
            <p:ph type="title"/>
          </p:nvPr>
        </p:nvSpPr>
        <p:spPr>
          <a:xfrm>
            <a:off x="457200" y="13321"/>
            <a:ext cx="3550799" cy="857400"/>
          </a:xfrm>
          <a:prstGeom prst="rect">
            <a:avLst/>
          </a:prstGeom>
        </p:spPr>
        <p:txBody>
          <a:bodyPr anchorCtr="0" anchor="ctr" bIns="91425" lIns="91425" rIns="91425" tIns="91425"/>
          <a:lstStyle>
            <a:lvl1pPr>
              <a:spcBef>
                <a:spcPts val="0"/>
              </a:spcBef>
              <a:defRPr sz="2400"/>
            </a:lvl1pPr>
            <a:lvl2pPr>
              <a:spcBef>
                <a:spcPts val="0"/>
              </a:spcBef>
              <a:defRPr sz="2400"/>
            </a:lvl2pPr>
            <a:lvl3pPr>
              <a:spcBef>
                <a:spcPts val="0"/>
              </a:spcBef>
              <a:defRPr sz="2400"/>
            </a:lvl3pPr>
            <a:lvl4pPr>
              <a:spcBef>
                <a:spcPts val="0"/>
              </a:spcBef>
              <a:defRPr sz="2400"/>
            </a:lvl4pPr>
            <a:lvl5pPr>
              <a:spcBef>
                <a:spcPts val="0"/>
              </a:spcBef>
              <a:defRPr sz="2400"/>
            </a:lvl5pPr>
            <a:lvl6pPr>
              <a:spcBef>
                <a:spcPts val="0"/>
              </a:spcBef>
              <a:defRPr sz="2400"/>
            </a:lvl6pPr>
            <a:lvl7pPr>
              <a:spcBef>
                <a:spcPts val="0"/>
              </a:spcBef>
              <a:defRPr sz="2400"/>
            </a:lvl7pPr>
            <a:lvl8pPr>
              <a:spcBef>
                <a:spcPts val="0"/>
              </a:spcBef>
              <a:defRPr sz="2400"/>
            </a:lvl8pPr>
            <a:lvl9pPr>
              <a:spcBef>
                <a:spcPts val="0"/>
              </a:spcBef>
              <a:defRPr sz="2400"/>
            </a:lvl9pPr>
          </a:lstStyle>
          <a:p/>
        </p:txBody>
      </p:sp>
      <p:sp>
        <p:nvSpPr>
          <p:cNvPr id="68" name="Shape 68"/>
          <p:cNvSpPr txBox="1"/>
          <p:nvPr>
            <p:ph idx="2" type="body"/>
          </p:nvPr>
        </p:nvSpPr>
        <p:spPr>
          <a:xfrm>
            <a:off x="5021123" y="1200150"/>
            <a:ext cx="3550799" cy="3630300"/>
          </a:xfrm>
          <a:prstGeom prst="rect">
            <a:avLst/>
          </a:prstGeom>
        </p:spPr>
        <p:txBody>
          <a:bodyPr anchorCtr="0" anchor="t" bIns="91425" lIns="91425" rIns="91425" tIns="91425"/>
          <a:lstStyle>
            <a:lvl1pPr>
              <a:spcBef>
                <a:spcPts val="0"/>
              </a:spcBef>
              <a:defRPr>
                <a:latin typeface="Times New Roman"/>
                <a:ea typeface="Times New Roman"/>
                <a:cs typeface="Times New Roman"/>
                <a:sym typeface="Times New Roman"/>
              </a:defRPr>
            </a:lvl1pPr>
            <a:lvl2pPr>
              <a:spcBef>
                <a:spcPts val="0"/>
              </a:spcBef>
              <a:defRPr>
                <a:latin typeface="Times New Roman"/>
                <a:ea typeface="Times New Roman"/>
                <a:cs typeface="Times New Roman"/>
                <a:sym typeface="Times New Roman"/>
              </a:defRPr>
            </a:lvl2pPr>
            <a:lvl3pPr>
              <a:spcBef>
                <a:spcPts val="0"/>
              </a:spcBef>
              <a:defRPr>
                <a:latin typeface="Times New Roman"/>
                <a:ea typeface="Times New Roman"/>
                <a:cs typeface="Times New Roman"/>
                <a:sym typeface="Times New Roman"/>
              </a:defRPr>
            </a:lvl3pPr>
            <a:lvl4pPr>
              <a:spcBef>
                <a:spcPts val="0"/>
              </a:spcBef>
              <a:defRPr>
                <a:latin typeface="Times New Roman"/>
                <a:ea typeface="Times New Roman"/>
                <a:cs typeface="Times New Roman"/>
                <a:sym typeface="Times New Roman"/>
              </a:defRPr>
            </a:lvl4pPr>
            <a:lvl5pPr>
              <a:spcBef>
                <a:spcPts val="0"/>
              </a:spcBef>
              <a:defRPr>
                <a:latin typeface="Times New Roman"/>
                <a:ea typeface="Times New Roman"/>
                <a:cs typeface="Times New Roman"/>
                <a:sym typeface="Times New Roman"/>
              </a:defRPr>
            </a:lvl5pPr>
            <a:lvl6pPr>
              <a:spcBef>
                <a:spcPts val="0"/>
              </a:spcBef>
              <a:defRPr sz="1800"/>
            </a:lvl6pPr>
            <a:lvl7pPr>
              <a:spcBef>
                <a:spcPts val="0"/>
              </a:spcBef>
              <a:defRPr sz="1800"/>
            </a:lvl7pPr>
            <a:lvl8pPr>
              <a:spcBef>
                <a:spcPts val="0"/>
              </a:spcBef>
              <a:defRPr sz="1800"/>
            </a:lvl8pPr>
            <a:lvl9pPr>
              <a:spcBef>
                <a:spcPts val="0"/>
              </a:spcBef>
              <a:defRPr sz="1800"/>
            </a:lvl9pPr>
          </a:lstStyle>
          <a:p/>
        </p:txBody>
      </p:sp>
      <p:sp>
        <p:nvSpPr>
          <p:cNvPr id="69" name="Shape 69"/>
          <p:cNvSpPr txBox="1"/>
          <p:nvPr>
            <p:ph idx="12" type="sldNum"/>
          </p:nvPr>
        </p:nvSpPr>
        <p:spPr>
          <a:xfrm>
            <a:off x="8556791" y="4749850"/>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70" name="Shape 70"/>
        <p:cNvGrpSpPr/>
        <p:nvPr/>
      </p:nvGrpSpPr>
      <p:grpSpPr>
        <a:xfrm>
          <a:off x="0" y="0"/>
          <a:ext cx="0" cy="0"/>
          <a:chOff x="0" y="0"/>
          <a:chExt cx="0" cy="0"/>
        </a:xfrm>
      </p:grpSpPr>
      <p:sp>
        <p:nvSpPr>
          <p:cNvPr id="71" name="Shape 71"/>
          <p:cNvSpPr/>
          <p:nvPr/>
        </p:nvSpPr>
        <p:spPr>
          <a:xfrm>
            <a:off x="0" y="0"/>
            <a:ext cx="9144000" cy="937200"/>
          </a:xfrm>
          <a:prstGeom prst="rect">
            <a:avLst/>
          </a:prstGeom>
          <a:solidFill>
            <a:srgbClr val="000000"/>
          </a:solidFill>
          <a:ln>
            <a:noFill/>
          </a:ln>
        </p:spPr>
        <p:txBody>
          <a:bodyPr anchorCtr="0" anchor="ctr" bIns="45700" lIns="91425" rIns="91425" tIns="45700">
            <a:noAutofit/>
          </a:bodyPr>
          <a:lstStyle/>
          <a:p>
            <a:pPr>
              <a:spcBef>
                <a:spcPts val="0"/>
              </a:spcBef>
              <a:buNone/>
            </a:pPr>
            <a:r>
              <a:t/>
            </a:r>
            <a:endParaRPr/>
          </a:p>
        </p:txBody>
      </p:sp>
      <p:sp>
        <p:nvSpPr>
          <p:cNvPr id="72" name="Shape 72"/>
          <p:cNvSpPr/>
          <p:nvPr/>
        </p:nvSpPr>
        <p:spPr>
          <a:xfrm>
            <a:off x="0" y="226265"/>
            <a:ext cx="9143999" cy="795916"/>
          </a:xfrm>
          <a:custGeom>
            <a:pathLst>
              <a:path extrusionOk="0" h="1440573" w="9144000">
                <a:moveTo>
                  <a:pt x="8881" y="1"/>
                </a:moveTo>
                <a:lnTo>
                  <a:pt x="9126239" y="44075"/>
                </a:lnTo>
                <a:lnTo>
                  <a:pt x="9144000" y="1303180"/>
                </a:lnTo>
                <a:lnTo>
                  <a:pt x="8922142" y="1440573"/>
                </a:lnTo>
                <a:lnTo>
                  <a:pt x="8672386" y="1291790"/>
                </a:lnTo>
                <a:lnTo>
                  <a:pt x="8449199" y="1414005"/>
                </a:lnTo>
                <a:lnTo>
                  <a:pt x="8210071" y="1302417"/>
                </a:lnTo>
                <a:lnTo>
                  <a:pt x="7976257" y="1408691"/>
                </a:lnTo>
                <a:lnTo>
                  <a:pt x="7737129" y="1286476"/>
                </a:lnTo>
                <a:lnTo>
                  <a:pt x="7503314" y="1414005"/>
                </a:lnTo>
                <a:lnTo>
                  <a:pt x="7269500" y="1291790"/>
                </a:lnTo>
                <a:lnTo>
                  <a:pt x="7030372" y="1414005"/>
                </a:lnTo>
                <a:lnTo>
                  <a:pt x="6796557" y="1281162"/>
                </a:lnTo>
                <a:lnTo>
                  <a:pt x="6568057" y="1414005"/>
                </a:lnTo>
                <a:lnTo>
                  <a:pt x="6334243" y="1281163"/>
                </a:lnTo>
                <a:lnTo>
                  <a:pt x="6100428" y="1419319"/>
                </a:lnTo>
                <a:lnTo>
                  <a:pt x="5866614" y="1281163"/>
                </a:lnTo>
                <a:lnTo>
                  <a:pt x="5632800" y="1424632"/>
                </a:lnTo>
                <a:lnTo>
                  <a:pt x="5388357" y="1286476"/>
                </a:lnTo>
                <a:lnTo>
                  <a:pt x="5154543" y="1424632"/>
                </a:lnTo>
                <a:lnTo>
                  <a:pt x="4920729" y="1297104"/>
                </a:lnTo>
                <a:lnTo>
                  <a:pt x="4686914" y="1429946"/>
                </a:lnTo>
                <a:lnTo>
                  <a:pt x="4447786" y="1291790"/>
                </a:lnTo>
                <a:lnTo>
                  <a:pt x="4219286" y="1435260"/>
                </a:lnTo>
                <a:lnTo>
                  <a:pt x="3980157" y="1281163"/>
                </a:lnTo>
                <a:lnTo>
                  <a:pt x="3746343" y="1429946"/>
                </a:lnTo>
                <a:lnTo>
                  <a:pt x="3512529" y="1291790"/>
                </a:lnTo>
                <a:lnTo>
                  <a:pt x="3284028" y="1429946"/>
                </a:lnTo>
                <a:lnTo>
                  <a:pt x="3044900" y="1297104"/>
                </a:lnTo>
                <a:lnTo>
                  <a:pt x="2805772" y="1429946"/>
                </a:lnTo>
                <a:lnTo>
                  <a:pt x="2571958" y="1297104"/>
                </a:lnTo>
                <a:lnTo>
                  <a:pt x="2343457" y="1429946"/>
                </a:lnTo>
                <a:lnTo>
                  <a:pt x="2104329" y="1291790"/>
                </a:lnTo>
                <a:lnTo>
                  <a:pt x="1865201" y="1435260"/>
                </a:lnTo>
                <a:lnTo>
                  <a:pt x="1631386" y="1281163"/>
                </a:lnTo>
                <a:lnTo>
                  <a:pt x="1402886" y="1435260"/>
                </a:lnTo>
                <a:lnTo>
                  <a:pt x="1163758" y="1291790"/>
                </a:lnTo>
                <a:lnTo>
                  <a:pt x="935257" y="1435260"/>
                </a:lnTo>
                <a:lnTo>
                  <a:pt x="696129" y="1291790"/>
                </a:lnTo>
                <a:lnTo>
                  <a:pt x="457001" y="1429946"/>
                </a:lnTo>
                <a:lnTo>
                  <a:pt x="217872" y="1291790"/>
                </a:lnTo>
                <a:lnTo>
                  <a:pt x="0" y="1435260"/>
                </a:lnTo>
                <a:cubicBezTo>
                  <a:pt x="2960" y="956840"/>
                  <a:pt x="5921" y="478421"/>
                  <a:pt x="8881" y="1"/>
                </a:cubicBezTo>
                <a:close/>
              </a:path>
            </a:pathLst>
          </a:custGeom>
          <a:solidFill>
            <a:schemeClr val="dk2"/>
          </a:solidFill>
          <a:ln>
            <a:noFill/>
          </a:ln>
        </p:spPr>
        <p:txBody>
          <a:bodyPr anchorCtr="0" anchor="ctr" bIns="45700" lIns="91425" rIns="91425" tIns="45700">
            <a:noAutofit/>
          </a:bodyPr>
          <a:lstStyle/>
          <a:p>
            <a:pPr>
              <a:spcBef>
                <a:spcPts val="0"/>
              </a:spcBef>
              <a:buNone/>
            </a:pPr>
            <a:r>
              <a:t/>
            </a:r>
            <a:endParaRPr/>
          </a:p>
        </p:txBody>
      </p:sp>
      <p:cxnSp>
        <p:nvCxnSpPr>
          <p:cNvPr id="73" name="Shape 73"/>
          <p:cNvCxnSpPr/>
          <p:nvPr/>
        </p:nvCxnSpPr>
        <p:spPr>
          <a:xfrm flipH="1" rot="10800000">
            <a:off x="2258963" y="783855"/>
            <a:ext cx="4602300" cy="6900"/>
          </a:xfrm>
          <a:prstGeom prst="straightConnector1">
            <a:avLst/>
          </a:prstGeom>
          <a:noFill/>
          <a:ln cap="rnd" cmpd="sng" w="25400">
            <a:solidFill>
              <a:schemeClr val="accent2"/>
            </a:solidFill>
            <a:prstDash val="dot"/>
            <a:round/>
            <a:headEnd len="med" w="med" type="none"/>
            <a:tailEnd len="med" w="med" type="none"/>
          </a:ln>
        </p:spPr>
      </p:cxnSp>
      <p:sp>
        <p:nvSpPr>
          <p:cNvPr id="74" name="Shape 74"/>
          <p:cNvSpPr txBox="1"/>
          <p:nvPr>
            <p:ph type="title"/>
          </p:nvPr>
        </p:nvSpPr>
        <p:spPr>
          <a:xfrm>
            <a:off x="457200" y="13321"/>
            <a:ext cx="8229600" cy="857400"/>
          </a:xfrm>
          <a:prstGeom prst="rect">
            <a:avLst/>
          </a:prstGeom>
        </p:spPr>
        <p:txBody>
          <a:bodyPr anchorCtr="0" anchor="ctr"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75" name="Shape 75"/>
          <p:cNvSpPr txBox="1"/>
          <p:nvPr>
            <p:ph idx="12" type="sldNum"/>
          </p:nvPr>
        </p:nvSpPr>
        <p:spPr>
          <a:xfrm>
            <a:off x="8556791" y="4749850"/>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76" name="Shape 76"/>
        <p:cNvGrpSpPr/>
        <p:nvPr/>
      </p:nvGrpSpPr>
      <p:grpSpPr>
        <a:xfrm>
          <a:off x="0" y="0"/>
          <a:ext cx="0" cy="0"/>
          <a:chOff x="0" y="0"/>
          <a:chExt cx="0" cy="0"/>
        </a:xfrm>
      </p:grpSpPr>
      <p:sp>
        <p:nvSpPr>
          <p:cNvPr id="77" name="Shape 77"/>
          <p:cNvSpPr/>
          <p:nvPr/>
        </p:nvSpPr>
        <p:spPr>
          <a:xfrm rot="10800000">
            <a:off x="-5937" y="4110402"/>
            <a:ext cx="4453249" cy="1033097"/>
          </a:xfrm>
          <a:custGeom>
            <a:pathLst>
              <a:path extrusionOk="0" h="1869860" w="4453250">
                <a:moveTo>
                  <a:pt x="4447791" y="1726390"/>
                </a:moveTo>
                <a:lnTo>
                  <a:pt x="4219291" y="1869860"/>
                </a:lnTo>
                <a:lnTo>
                  <a:pt x="3980162" y="1715763"/>
                </a:lnTo>
                <a:lnTo>
                  <a:pt x="3746348" y="1864546"/>
                </a:lnTo>
                <a:lnTo>
                  <a:pt x="3512534" y="1726390"/>
                </a:lnTo>
                <a:lnTo>
                  <a:pt x="3284033" y="1864546"/>
                </a:lnTo>
                <a:lnTo>
                  <a:pt x="3044905" y="1731704"/>
                </a:lnTo>
                <a:lnTo>
                  <a:pt x="2805777" y="1864546"/>
                </a:lnTo>
                <a:lnTo>
                  <a:pt x="2571963" y="1731704"/>
                </a:lnTo>
                <a:lnTo>
                  <a:pt x="2343462" y="1864546"/>
                </a:lnTo>
                <a:lnTo>
                  <a:pt x="2104334" y="1726390"/>
                </a:lnTo>
                <a:lnTo>
                  <a:pt x="1865206" y="1869860"/>
                </a:lnTo>
                <a:lnTo>
                  <a:pt x="1631391" y="1715763"/>
                </a:lnTo>
                <a:lnTo>
                  <a:pt x="1402891" y="1869860"/>
                </a:lnTo>
                <a:lnTo>
                  <a:pt x="1163763" y="1726390"/>
                </a:lnTo>
                <a:lnTo>
                  <a:pt x="935262" y="1869860"/>
                </a:lnTo>
                <a:lnTo>
                  <a:pt x="696134" y="1726390"/>
                </a:lnTo>
                <a:lnTo>
                  <a:pt x="457006" y="1864546"/>
                </a:lnTo>
                <a:lnTo>
                  <a:pt x="217877" y="1726390"/>
                </a:lnTo>
                <a:lnTo>
                  <a:pt x="5" y="1869860"/>
                </a:lnTo>
                <a:cubicBezTo>
                  <a:pt x="3" y="1246574"/>
                  <a:pt x="2" y="623287"/>
                  <a:pt x="0" y="1"/>
                </a:cubicBezTo>
                <a:lnTo>
                  <a:pt x="4453250" y="0"/>
                </a:lnTo>
              </a:path>
            </a:pathLst>
          </a:custGeom>
          <a:solidFill>
            <a:schemeClr val="dk2"/>
          </a:solidFill>
          <a:ln>
            <a:noFill/>
          </a:ln>
        </p:spPr>
        <p:txBody>
          <a:bodyPr anchorCtr="0" anchor="ctr" bIns="45700" lIns="91425" rIns="91425" tIns="45700">
            <a:noAutofit/>
          </a:bodyPr>
          <a:lstStyle/>
          <a:p>
            <a:pPr>
              <a:spcBef>
                <a:spcPts val="0"/>
              </a:spcBef>
              <a:buNone/>
            </a:pPr>
            <a:r>
              <a:t/>
            </a:r>
            <a:endParaRPr/>
          </a:p>
        </p:txBody>
      </p:sp>
      <p:cxnSp>
        <p:nvCxnSpPr>
          <p:cNvPr id="78" name="Shape 78"/>
          <p:cNvCxnSpPr/>
          <p:nvPr/>
        </p:nvCxnSpPr>
        <p:spPr>
          <a:xfrm>
            <a:off x="388492" y="4409677"/>
            <a:ext cx="3708599" cy="3600"/>
          </a:xfrm>
          <a:prstGeom prst="straightConnector1">
            <a:avLst/>
          </a:prstGeom>
          <a:noFill/>
          <a:ln cap="rnd" cmpd="sng" w="25400">
            <a:solidFill>
              <a:schemeClr val="accent2"/>
            </a:solidFill>
            <a:prstDash val="dot"/>
            <a:round/>
            <a:headEnd len="med" w="med" type="none"/>
            <a:tailEnd len="med" w="med" type="none"/>
          </a:ln>
        </p:spPr>
      </p:cxnSp>
      <p:sp>
        <p:nvSpPr>
          <p:cNvPr id="79" name="Shape 79"/>
          <p:cNvSpPr txBox="1"/>
          <p:nvPr>
            <p:ph idx="1" type="body"/>
          </p:nvPr>
        </p:nvSpPr>
        <p:spPr>
          <a:xfrm>
            <a:off x="388492" y="4493760"/>
            <a:ext cx="3644400" cy="387599"/>
          </a:xfrm>
          <a:prstGeom prst="rect">
            <a:avLst/>
          </a:prstGeom>
        </p:spPr>
        <p:txBody>
          <a:bodyPr anchorCtr="0" anchor="t" bIns="91425" lIns="91425" rIns="91425" tIns="91425"/>
          <a:lstStyle>
            <a:lvl1pPr>
              <a:spcBef>
                <a:spcPts val="0"/>
              </a:spcBef>
              <a:buClr>
                <a:srgbClr val="FFFFFF"/>
              </a:buClr>
              <a:buSzPct val="100000"/>
              <a:buFont typeface="Times New Roman"/>
              <a:buNone/>
              <a:defRPr i="1" sz="1400">
                <a:solidFill>
                  <a:srgbClr val="FFFFFF"/>
                </a:solidFill>
                <a:latin typeface="Times New Roman"/>
                <a:ea typeface="Times New Roman"/>
                <a:cs typeface="Times New Roman"/>
                <a:sym typeface="Times New Roman"/>
              </a:defRPr>
            </a:lvl1pPr>
          </a:lstStyle>
          <a:p/>
        </p:txBody>
      </p:sp>
      <p:sp>
        <p:nvSpPr>
          <p:cNvPr id="80" name="Shape 80"/>
          <p:cNvSpPr txBox="1"/>
          <p:nvPr>
            <p:ph idx="12" type="sldNum"/>
          </p:nvPr>
        </p:nvSpPr>
        <p:spPr>
          <a:xfrm>
            <a:off x="8556791" y="4749850"/>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81" name="Shape 81"/>
        <p:cNvGrpSpPr/>
        <p:nvPr/>
      </p:nvGrpSpPr>
      <p:grpSpPr>
        <a:xfrm>
          <a:off x="0" y="0"/>
          <a:ext cx="0" cy="0"/>
          <a:chOff x="0" y="0"/>
          <a:chExt cx="0" cy="0"/>
        </a:xfrm>
      </p:grpSpPr>
      <p:sp>
        <p:nvSpPr>
          <p:cNvPr id="82" name="Shape 82"/>
          <p:cNvSpPr txBox="1"/>
          <p:nvPr>
            <p:ph idx="12" type="sldNum"/>
          </p:nvPr>
        </p:nvSpPr>
        <p:spPr>
          <a:xfrm>
            <a:off x="8556791" y="4749850"/>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4" name="Shape 4"/>
        <p:cNvGrpSpPr/>
        <p:nvPr/>
      </p:nvGrpSpPr>
      <p:grpSpPr>
        <a:xfrm>
          <a:off x="0" y="0"/>
          <a:ext cx="0" cy="0"/>
          <a:chOff x="0" y="0"/>
          <a:chExt cx="0" cy="0"/>
        </a:xfrm>
      </p:grpSpPr>
      <p:grpSp>
        <p:nvGrpSpPr>
          <p:cNvPr id="5" name="Shape 5"/>
          <p:cNvGrpSpPr/>
          <p:nvPr/>
        </p:nvGrpSpPr>
        <p:grpSpPr>
          <a:xfrm>
            <a:off x="0" y="6209"/>
            <a:ext cx="9144067" cy="5137200"/>
            <a:chOff x="0" y="14677"/>
            <a:chExt cx="9144067" cy="6849600"/>
          </a:xfrm>
        </p:grpSpPr>
        <p:sp>
          <p:nvSpPr>
            <p:cNvPr id="6" name="Shape 6"/>
            <p:cNvSpPr/>
            <p:nvPr/>
          </p:nvSpPr>
          <p:spPr>
            <a:xfrm>
              <a:off x="0" y="14677"/>
              <a:ext cx="220199" cy="6849600"/>
            </a:xfrm>
            <a:prstGeom prst="rect">
              <a:avLst/>
            </a:prstGeom>
            <a:gradFill>
              <a:gsLst>
                <a:gs pos="0">
                  <a:srgbClr val="BFBFBF">
                    <a:alpha val="18823"/>
                  </a:srgbClr>
                </a:gs>
                <a:gs pos="50000">
                  <a:srgbClr val="FFFFFF">
                    <a:alpha val="18823"/>
                  </a:srgbClr>
                </a:gs>
                <a:gs pos="97000">
                  <a:srgbClr val="BFBFBF">
                    <a:alpha val="18823"/>
                  </a:srgbClr>
                </a:gs>
                <a:gs pos="100000">
                  <a:srgbClr val="BFBFBF">
                    <a:alpha val="18823"/>
                  </a:srgbClr>
                </a:gs>
              </a:gsLst>
              <a:lin ang="0" scaled="0"/>
            </a:gradFill>
            <a:ln>
              <a:noFill/>
            </a:ln>
          </p:spPr>
          <p:txBody>
            <a:bodyPr anchorCtr="0" anchor="ctr" bIns="45700" lIns="91425" rIns="91425" tIns="45700">
              <a:noAutofit/>
            </a:bodyPr>
            <a:lstStyle/>
            <a:p>
              <a:pPr>
                <a:spcBef>
                  <a:spcPts val="0"/>
                </a:spcBef>
                <a:buNone/>
              </a:pPr>
              <a:r>
                <a:t/>
              </a:r>
              <a:endParaRPr/>
            </a:p>
          </p:txBody>
        </p:sp>
        <p:sp>
          <p:nvSpPr>
            <p:cNvPr id="7" name="Shape 7"/>
            <p:cNvSpPr/>
            <p:nvPr/>
          </p:nvSpPr>
          <p:spPr>
            <a:xfrm>
              <a:off x="234838" y="14677"/>
              <a:ext cx="220199" cy="6849600"/>
            </a:xfrm>
            <a:prstGeom prst="rect">
              <a:avLst/>
            </a:prstGeom>
            <a:gradFill>
              <a:gsLst>
                <a:gs pos="0">
                  <a:srgbClr val="BFBFBF">
                    <a:alpha val="18823"/>
                  </a:srgbClr>
                </a:gs>
                <a:gs pos="50000">
                  <a:srgbClr val="FFFFFF">
                    <a:alpha val="18823"/>
                  </a:srgbClr>
                </a:gs>
                <a:gs pos="97000">
                  <a:srgbClr val="BFBFBF">
                    <a:alpha val="18823"/>
                  </a:srgbClr>
                </a:gs>
                <a:gs pos="100000">
                  <a:srgbClr val="BFBFBF">
                    <a:alpha val="18823"/>
                  </a:srgbClr>
                </a:gs>
              </a:gsLst>
              <a:lin ang="0" scaled="0"/>
            </a:gradFill>
            <a:ln>
              <a:noFill/>
            </a:ln>
          </p:spPr>
          <p:txBody>
            <a:bodyPr anchorCtr="0" anchor="ctr" bIns="45700" lIns="91425" rIns="91425" tIns="45700">
              <a:noAutofit/>
            </a:bodyPr>
            <a:lstStyle/>
            <a:p>
              <a:pPr>
                <a:spcBef>
                  <a:spcPts val="0"/>
                </a:spcBef>
                <a:buNone/>
              </a:pPr>
              <a:r>
                <a:t/>
              </a:r>
              <a:endParaRPr/>
            </a:p>
          </p:txBody>
        </p:sp>
        <p:sp>
          <p:nvSpPr>
            <p:cNvPr id="8" name="Shape 8"/>
            <p:cNvSpPr/>
            <p:nvPr/>
          </p:nvSpPr>
          <p:spPr>
            <a:xfrm>
              <a:off x="469677" y="14677"/>
              <a:ext cx="220199" cy="6849600"/>
            </a:xfrm>
            <a:prstGeom prst="rect">
              <a:avLst/>
            </a:prstGeom>
            <a:gradFill>
              <a:gsLst>
                <a:gs pos="0">
                  <a:srgbClr val="BFBFBF">
                    <a:alpha val="18823"/>
                  </a:srgbClr>
                </a:gs>
                <a:gs pos="50000">
                  <a:srgbClr val="FFFFFF">
                    <a:alpha val="18823"/>
                  </a:srgbClr>
                </a:gs>
                <a:gs pos="97000">
                  <a:srgbClr val="BFBFBF">
                    <a:alpha val="18823"/>
                  </a:srgbClr>
                </a:gs>
                <a:gs pos="100000">
                  <a:srgbClr val="BFBFBF">
                    <a:alpha val="18823"/>
                  </a:srgbClr>
                </a:gs>
              </a:gsLst>
              <a:lin ang="0" scaled="0"/>
            </a:gradFill>
            <a:ln>
              <a:noFill/>
            </a:ln>
          </p:spPr>
          <p:txBody>
            <a:bodyPr anchorCtr="0" anchor="ctr" bIns="45700" lIns="91425" rIns="91425" tIns="45700">
              <a:noAutofit/>
            </a:bodyPr>
            <a:lstStyle/>
            <a:p>
              <a:pPr>
                <a:spcBef>
                  <a:spcPts val="0"/>
                </a:spcBef>
                <a:buNone/>
              </a:pPr>
              <a:r>
                <a:t/>
              </a:r>
              <a:endParaRPr/>
            </a:p>
          </p:txBody>
        </p:sp>
        <p:sp>
          <p:nvSpPr>
            <p:cNvPr id="9" name="Shape 9"/>
            <p:cNvSpPr/>
            <p:nvPr/>
          </p:nvSpPr>
          <p:spPr>
            <a:xfrm>
              <a:off x="704516" y="14677"/>
              <a:ext cx="220199" cy="6849600"/>
            </a:xfrm>
            <a:prstGeom prst="rect">
              <a:avLst/>
            </a:prstGeom>
            <a:gradFill>
              <a:gsLst>
                <a:gs pos="0">
                  <a:srgbClr val="BFBFBF">
                    <a:alpha val="18823"/>
                  </a:srgbClr>
                </a:gs>
                <a:gs pos="50000">
                  <a:srgbClr val="FFFFFF">
                    <a:alpha val="18823"/>
                  </a:srgbClr>
                </a:gs>
                <a:gs pos="97000">
                  <a:srgbClr val="BFBFBF">
                    <a:alpha val="18823"/>
                  </a:srgbClr>
                </a:gs>
                <a:gs pos="100000">
                  <a:srgbClr val="BFBFBF">
                    <a:alpha val="18823"/>
                  </a:srgbClr>
                </a:gs>
              </a:gsLst>
              <a:lin ang="0" scaled="0"/>
            </a:gradFill>
            <a:ln>
              <a:noFill/>
            </a:ln>
          </p:spPr>
          <p:txBody>
            <a:bodyPr anchorCtr="0" anchor="ctr" bIns="45700" lIns="91425" rIns="91425" tIns="45700">
              <a:noAutofit/>
            </a:bodyPr>
            <a:lstStyle/>
            <a:p>
              <a:pPr>
                <a:spcBef>
                  <a:spcPts val="0"/>
                </a:spcBef>
                <a:buNone/>
              </a:pPr>
              <a:r>
                <a:t/>
              </a:r>
              <a:endParaRPr/>
            </a:p>
          </p:txBody>
        </p:sp>
        <p:sp>
          <p:nvSpPr>
            <p:cNvPr id="10" name="Shape 10"/>
            <p:cNvSpPr/>
            <p:nvPr/>
          </p:nvSpPr>
          <p:spPr>
            <a:xfrm>
              <a:off x="939355" y="14677"/>
              <a:ext cx="220199" cy="6849600"/>
            </a:xfrm>
            <a:prstGeom prst="rect">
              <a:avLst/>
            </a:prstGeom>
            <a:gradFill>
              <a:gsLst>
                <a:gs pos="0">
                  <a:srgbClr val="BFBFBF">
                    <a:alpha val="18823"/>
                  </a:srgbClr>
                </a:gs>
                <a:gs pos="50000">
                  <a:srgbClr val="FFFFFF">
                    <a:alpha val="18823"/>
                  </a:srgbClr>
                </a:gs>
                <a:gs pos="97000">
                  <a:srgbClr val="BFBFBF">
                    <a:alpha val="18823"/>
                  </a:srgbClr>
                </a:gs>
                <a:gs pos="100000">
                  <a:srgbClr val="BFBFBF">
                    <a:alpha val="18823"/>
                  </a:srgbClr>
                </a:gs>
              </a:gsLst>
              <a:lin ang="0" scaled="0"/>
            </a:gradFill>
            <a:ln>
              <a:noFill/>
            </a:ln>
          </p:spPr>
          <p:txBody>
            <a:bodyPr anchorCtr="0" anchor="ctr" bIns="45700" lIns="91425" rIns="91425" tIns="45700">
              <a:noAutofit/>
            </a:bodyPr>
            <a:lstStyle/>
            <a:p>
              <a:pPr>
                <a:spcBef>
                  <a:spcPts val="0"/>
                </a:spcBef>
                <a:buNone/>
              </a:pPr>
              <a:r>
                <a:t/>
              </a:r>
              <a:endParaRPr/>
            </a:p>
          </p:txBody>
        </p:sp>
        <p:sp>
          <p:nvSpPr>
            <p:cNvPr id="11" name="Shape 11"/>
            <p:cNvSpPr/>
            <p:nvPr/>
          </p:nvSpPr>
          <p:spPr>
            <a:xfrm>
              <a:off x="1174195" y="14677"/>
              <a:ext cx="220199" cy="6849600"/>
            </a:xfrm>
            <a:prstGeom prst="rect">
              <a:avLst/>
            </a:prstGeom>
            <a:gradFill>
              <a:gsLst>
                <a:gs pos="0">
                  <a:srgbClr val="BFBFBF">
                    <a:alpha val="18823"/>
                  </a:srgbClr>
                </a:gs>
                <a:gs pos="50000">
                  <a:srgbClr val="FFFFFF">
                    <a:alpha val="18823"/>
                  </a:srgbClr>
                </a:gs>
                <a:gs pos="97000">
                  <a:srgbClr val="BFBFBF">
                    <a:alpha val="18823"/>
                  </a:srgbClr>
                </a:gs>
                <a:gs pos="100000">
                  <a:srgbClr val="BFBFBF">
                    <a:alpha val="18823"/>
                  </a:srgbClr>
                </a:gs>
              </a:gsLst>
              <a:lin ang="0" scaled="0"/>
            </a:gradFill>
            <a:ln>
              <a:noFill/>
            </a:ln>
          </p:spPr>
          <p:txBody>
            <a:bodyPr anchorCtr="0" anchor="ctr" bIns="45700" lIns="91425" rIns="91425" tIns="45700">
              <a:noAutofit/>
            </a:bodyPr>
            <a:lstStyle/>
            <a:p>
              <a:pPr>
                <a:spcBef>
                  <a:spcPts val="0"/>
                </a:spcBef>
                <a:buNone/>
              </a:pPr>
              <a:r>
                <a:t/>
              </a:r>
              <a:endParaRPr/>
            </a:p>
          </p:txBody>
        </p:sp>
        <p:sp>
          <p:nvSpPr>
            <p:cNvPr id="12" name="Shape 12"/>
            <p:cNvSpPr/>
            <p:nvPr/>
          </p:nvSpPr>
          <p:spPr>
            <a:xfrm>
              <a:off x="1409033" y="14677"/>
              <a:ext cx="220199" cy="6849600"/>
            </a:xfrm>
            <a:prstGeom prst="rect">
              <a:avLst/>
            </a:prstGeom>
            <a:gradFill>
              <a:gsLst>
                <a:gs pos="0">
                  <a:srgbClr val="BFBFBF">
                    <a:alpha val="18823"/>
                  </a:srgbClr>
                </a:gs>
                <a:gs pos="50000">
                  <a:srgbClr val="FFFFFF">
                    <a:alpha val="18823"/>
                  </a:srgbClr>
                </a:gs>
                <a:gs pos="97000">
                  <a:srgbClr val="BFBFBF">
                    <a:alpha val="18823"/>
                  </a:srgbClr>
                </a:gs>
                <a:gs pos="100000">
                  <a:srgbClr val="BFBFBF">
                    <a:alpha val="18823"/>
                  </a:srgbClr>
                </a:gs>
              </a:gsLst>
              <a:lin ang="0" scaled="0"/>
            </a:gradFill>
            <a:ln>
              <a:noFill/>
            </a:ln>
          </p:spPr>
          <p:txBody>
            <a:bodyPr anchorCtr="0" anchor="ctr" bIns="45700" lIns="91425" rIns="91425" tIns="45700">
              <a:noAutofit/>
            </a:bodyPr>
            <a:lstStyle/>
            <a:p>
              <a:pPr>
                <a:spcBef>
                  <a:spcPts val="0"/>
                </a:spcBef>
                <a:buNone/>
              </a:pPr>
              <a:r>
                <a:t/>
              </a:r>
              <a:endParaRPr/>
            </a:p>
          </p:txBody>
        </p:sp>
        <p:sp>
          <p:nvSpPr>
            <p:cNvPr id="13" name="Shape 13"/>
            <p:cNvSpPr/>
            <p:nvPr/>
          </p:nvSpPr>
          <p:spPr>
            <a:xfrm>
              <a:off x="1643873" y="14677"/>
              <a:ext cx="220199" cy="6849600"/>
            </a:xfrm>
            <a:prstGeom prst="rect">
              <a:avLst/>
            </a:prstGeom>
            <a:gradFill>
              <a:gsLst>
                <a:gs pos="0">
                  <a:srgbClr val="BFBFBF">
                    <a:alpha val="18823"/>
                  </a:srgbClr>
                </a:gs>
                <a:gs pos="50000">
                  <a:srgbClr val="FFFFFF">
                    <a:alpha val="18823"/>
                  </a:srgbClr>
                </a:gs>
                <a:gs pos="97000">
                  <a:srgbClr val="BFBFBF">
                    <a:alpha val="18823"/>
                  </a:srgbClr>
                </a:gs>
                <a:gs pos="100000">
                  <a:srgbClr val="BFBFBF">
                    <a:alpha val="18823"/>
                  </a:srgbClr>
                </a:gs>
              </a:gsLst>
              <a:lin ang="0" scaled="0"/>
            </a:gradFill>
            <a:ln>
              <a:noFill/>
            </a:ln>
          </p:spPr>
          <p:txBody>
            <a:bodyPr anchorCtr="0" anchor="ctr" bIns="45700" lIns="91425" rIns="91425" tIns="45700">
              <a:noAutofit/>
            </a:bodyPr>
            <a:lstStyle/>
            <a:p>
              <a:pPr>
                <a:spcBef>
                  <a:spcPts val="0"/>
                </a:spcBef>
                <a:buNone/>
              </a:pPr>
              <a:r>
                <a:t/>
              </a:r>
              <a:endParaRPr/>
            </a:p>
          </p:txBody>
        </p:sp>
        <p:sp>
          <p:nvSpPr>
            <p:cNvPr id="14" name="Shape 14"/>
            <p:cNvSpPr/>
            <p:nvPr/>
          </p:nvSpPr>
          <p:spPr>
            <a:xfrm>
              <a:off x="1878711" y="14677"/>
              <a:ext cx="220199" cy="6849600"/>
            </a:xfrm>
            <a:prstGeom prst="rect">
              <a:avLst/>
            </a:prstGeom>
            <a:gradFill>
              <a:gsLst>
                <a:gs pos="0">
                  <a:srgbClr val="BFBFBF">
                    <a:alpha val="18823"/>
                  </a:srgbClr>
                </a:gs>
                <a:gs pos="50000">
                  <a:srgbClr val="FFFFFF">
                    <a:alpha val="18823"/>
                  </a:srgbClr>
                </a:gs>
                <a:gs pos="97000">
                  <a:srgbClr val="BFBFBF">
                    <a:alpha val="18823"/>
                  </a:srgbClr>
                </a:gs>
                <a:gs pos="100000">
                  <a:srgbClr val="BFBFBF">
                    <a:alpha val="18823"/>
                  </a:srgbClr>
                </a:gs>
              </a:gsLst>
              <a:lin ang="0" scaled="0"/>
            </a:gradFill>
            <a:ln>
              <a:noFill/>
            </a:ln>
          </p:spPr>
          <p:txBody>
            <a:bodyPr anchorCtr="0" anchor="ctr" bIns="45700" lIns="91425" rIns="91425" tIns="45700">
              <a:noAutofit/>
            </a:bodyPr>
            <a:lstStyle/>
            <a:p>
              <a:pPr>
                <a:spcBef>
                  <a:spcPts val="0"/>
                </a:spcBef>
                <a:buNone/>
              </a:pPr>
              <a:r>
                <a:t/>
              </a:r>
              <a:endParaRPr/>
            </a:p>
          </p:txBody>
        </p:sp>
        <p:sp>
          <p:nvSpPr>
            <p:cNvPr id="15" name="Shape 15"/>
            <p:cNvSpPr/>
            <p:nvPr/>
          </p:nvSpPr>
          <p:spPr>
            <a:xfrm>
              <a:off x="2113550" y="14677"/>
              <a:ext cx="220199" cy="6849600"/>
            </a:xfrm>
            <a:prstGeom prst="rect">
              <a:avLst/>
            </a:prstGeom>
            <a:gradFill>
              <a:gsLst>
                <a:gs pos="0">
                  <a:srgbClr val="BFBFBF">
                    <a:alpha val="18823"/>
                  </a:srgbClr>
                </a:gs>
                <a:gs pos="50000">
                  <a:srgbClr val="FFFFFF">
                    <a:alpha val="18823"/>
                  </a:srgbClr>
                </a:gs>
                <a:gs pos="97000">
                  <a:srgbClr val="BFBFBF">
                    <a:alpha val="18823"/>
                  </a:srgbClr>
                </a:gs>
                <a:gs pos="100000">
                  <a:srgbClr val="BFBFBF">
                    <a:alpha val="18823"/>
                  </a:srgbClr>
                </a:gs>
              </a:gsLst>
              <a:lin ang="0" scaled="0"/>
            </a:gradFill>
            <a:ln>
              <a:noFill/>
            </a:ln>
          </p:spPr>
          <p:txBody>
            <a:bodyPr anchorCtr="0" anchor="ctr" bIns="45700" lIns="91425" rIns="91425" tIns="45700">
              <a:noAutofit/>
            </a:bodyPr>
            <a:lstStyle/>
            <a:p>
              <a:pPr>
                <a:spcBef>
                  <a:spcPts val="0"/>
                </a:spcBef>
                <a:buNone/>
              </a:pPr>
              <a:r>
                <a:t/>
              </a:r>
              <a:endParaRPr/>
            </a:p>
          </p:txBody>
        </p:sp>
        <p:sp>
          <p:nvSpPr>
            <p:cNvPr id="16" name="Shape 16"/>
            <p:cNvSpPr/>
            <p:nvPr/>
          </p:nvSpPr>
          <p:spPr>
            <a:xfrm>
              <a:off x="2348390" y="14677"/>
              <a:ext cx="220199" cy="6849600"/>
            </a:xfrm>
            <a:prstGeom prst="rect">
              <a:avLst/>
            </a:prstGeom>
            <a:gradFill>
              <a:gsLst>
                <a:gs pos="0">
                  <a:srgbClr val="BFBFBF">
                    <a:alpha val="18823"/>
                  </a:srgbClr>
                </a:gs>
                <a:gs pos="50000">
                  <a:srgbClr val="FFFFFF">
                    <a:alpha val="18823"/>
                  </a:srgbClr>
                </a:gs>
                <a:gs pos="97000">
                  <a:srgbClr val="BFBFBF">
                    <a:alpha val="18823"/>
                  </a:srgbClr>
                </a:gs>
                <a:gs pos="100000">
                  <a:srgbClr val="BFBFBF">
                    <a:alpha val="18823"/>
                  </a:srgbClr>
                </a:gs>
              </a:gsLst>
              <a:lin ang="0" scaled="0"/>
            </a:gradFill>
            <a:ln>
              <a:noFill/>
            </a:ln>
          </p:spPr>
          <p:txBody>
            <a:bodyPr anchorCtr="0" anchor="ctr" bIns="45700" lIns="91425" rIns="91425" tIns="45700">
              <a:noAutofit/>
            </a:bodyPr>
            <a:lstStyle/>
            <a:p>
              <a:pPr>
                <a:spcBef>
                  <a:spcPts val="0"/>
                </a:spcBef>
                <a:buNone/>
              </a:pPr>
              <a:r>
                <a:t/>
              </a:r>
              <a:endParaRPr/>
            </a:p>
          </p:txBody>
        </p:sp>
        <p:sp>
          <p:nvSpPr>
            <p:cNvPr id="17" name="Shape 17"/>
            <p:cNvSpPr/>
            <p:nvPr/>
          </p:nvSpPr>
          <p:spPr>
            <a:xfrm>
              <a:off x="2583228" y="14677"/>
              <a:ext cx="220199" cy="6849600"/>
            </a:xfrm>
            <a:prstGeom prst="rect">
              <a:avLst/>
            </a:prstGeom>
            <a:gradFill>
              <a:gsLst>
                <a:gs pos="0">
                  <a:srgbClr val="BFBFBF">
                    <a:alpha val="18823"/>
                  </a:srgbClr>
                </a:gs>
                <a:gs pos="50000">
                  <a:srgbClr val="FFFFFF">
                    <a:alpha val="18823"/>
                  </a:srgbClr>
                </a:gs>
                <a:gs pos="97000">
                  <a:srgbClr val="BFBFBF">
                    <a:alpha val="18823"/>
                  </a:srgbClr>
                </a:gs>
                <a:gs pos="100000">
                  <a:srgbClr val="BFBFBF">
                    <a:alpha val="18823"/>
                  </a:srgbClr>
                </a:gs>
              </a:gsLst>
              <a:lin ang="0" scaled="0"/>
            </a:gradFill>
            <a:ln>
              <a:noFill/>
            </a:ln>
          </p:spPr>
          <p:txBody>
            <a:bodyPr anchorCtr="0" anchor="ctr" bIns="45700" lIns="91425" rIns="91425" tIns="45700">
              <a:noAutofit/>
            </a:bodyPr>
            <a:lstStyle/>
            <a:p>
              <a:pPr>
                <a:spcBef>
                  <a:spcPts val="0"/>
                </a:spcBef>
                <a:buNone/>
              </a:pPr>
              <a:r>
                <a:t/>
              </a:r>
              <a:endParaRPr/>
            </a:p>
          </p:txBody>
        </p:sp>
        <p:sp>
          <p:nvSpPr>
            <p:cNvPr id="18" name="Shape 18"/>
            <p:cNvSpPr/>
            <p:nvPr/>
          </p:nvSpPr>
          <p:spPr>
            <a:xfrm>
              <a:off x="2818067" y="14677"/>
              <a:ext cx="220199" cy="6849600"/>
            </a:xfrm>
            <a:prstGeom prst="rect">
              <a:avLst/>
            </a:prstGeom>
            <a:gradFill>
              <a:gsLst>
                <a:gs pos="0">
                  <a:srgbClr val="BFBFBF">
                    <a:alpha val="18823"/>
                  </a:srgbClr>
                </a:gs>
                <a:gs pos="50000">
                  <a:srgbClr val="FFFFFF">
                    <a:alpha val="18823"/>
                  </a:srgbClr>
                </a:gs>
                <a:gs pos="97000">
                  <a:srgbClr val="BFBFBF">
                    <a:alpha val="18823"/>
                  </a:srgbClr>
                </a:gs>
                <a:gs pos="100000">
                  <a:srgbClr val="BFBFBF">
                    <a:alpha val="18823"/>
                  </a:srgbClr>
                </a:gs>
              </a:gsLst>
              <a:lin ang="0" scaled="0"/>
            </a:gradFill>
            <a:ln>
              <a:noFill/>
            </a:ln>
          </p:spPr>
          <p:txBody>
            <a:bodyPr anchorCtr="0" anchor="ctr" bIns="45700" lIns="91425" rIns="91425" tIns="45700">
              <a:noAutofit/>
            </a:bodyPr>
            <a:lstStyle/>
            <a:p>
              <a:pPr>
                <a:spcBef>
                  <a:spcPts val="0"/>
                </a:spcBef>
                <a:buNone/>
              </a:pPr>
              <a:r>
                <a:t/>
              </a:r>
              <a:endParaRPr/>
            </a:p>
          </p:txBody>
        </p:sp>
        <p:sp>
          <p:nvSpPr>
            <p:cNvPr id="19" name="Shape 19"/>
            <p:cNvSpPr/>
            <p:nvPr/>
          </p:nvSpPr>
          <p:spPr>
            <a:xfrm>
              <a:off x="3052907" y="14677"/>
              <a:ext cx="220199" cy="6849600"/>
            </a:xfrm>
            <a:prstGeom prst="rect">
              <a:avLst/>
            </a:prstGeom>
            <a:gradFill>
              <a:gsLst>
                <a:gs pos="0">
                  <a:srgbClr val="BFBFBF">
                    <a:alpha val="18823"/>
                  </a:srgbClr>
                </a:gs>
                <a:gs pos="50000">
                  <a:srgbClr val="FFFFFF">
                    <a:alpha val="18823"/>
                  </a:srgbClr>
                </a:gs>
                <a:gs pos="97000">
                  <a:srgbClr val="BFBFBF">
                    <a:alpha val="18823"/>
                  </a:srgbClr>
                </a:gs>
                <a:gs pos="100000">
                  <a:srgbClr val="BFBFBF">
                    <a:alpha val="18823"/>
                  </a:srgbClr>
                </a:gs>
              </a:gsLst>
              <a:lin ang="0" scaled="0"/>
            </a:gradFill>
            <a:ln>
              <a:noFill/>
            </a:ln>
          </p:spPr>
          <p:txBody>
            <a:bodyPr anchorCtr="0" anchor="ctr" bIns="45700" lIns="91425" rIns="91425" tIns="45700">
              <a:noAutofit/>
            </a:bodyPr>
            <a:lstStyle/>
            <a:p>
              <a:pPr>
                <a:spcBef>
                  <a:spcPts val="0"/>
                </a:spcBef>
                <a:buNone/>
              </a:pPr>
              <a:r>
                <a:t/>
              </a:r>
              <a:endParaRPr/>
            </a:p>
          </p:txBody>
        </p:sp>
        <p:sp>
          <p:nvSpPr>
            <p:cNvPr id="20" name="Shape 20"/>
            <p:cNvSpPr/>
            <p:nvPr/>
          </p:nvSpPr>
          <p:spPr>
            <a:xfrm>
              <a:off x="3287746" y="14677"/>
              <a:ext cx="220199" cy="6849600"/>
            </a:xfrm>
            <a:prstGeom prst="rect">
              <a:avLst/>
            </a:prstGeom>
            <a:gradFill>
              <a:gsLst>
                <a:gs pos="0">
                  <a:srgbClr val="BFBFBF">
                    <a:alpha val="18823"/>
                  </a:srgbClr>
                </a:gs>
                <a:gs pos="50000">
                  <a:srgbClr val="FFFFFF">
                    <a:alpha val="18823"/>
                  </a:srgbClr>
                </a:gs>
                <a:gs pos="97000">
                  <a:srgbClr val="BFBFBF">
                    <a:alpha val="18823"/>
                  </a:srgbClr>
                </a:gs>
                <a:gs pos="100000">
                  <a:srgbClr val="BFBFBF">
                    <a:alpha val="18823"/>
                  </a:srgbClr>
                </a:gs>
              </a:gsLst>
              <a:lin ang="0" scaled="0"/>
            </a:gradFill>
            <a:ln>
              <a:noFill/>
            </a:ln>
          </p:spPr>
          <p:txBody>
            <a:bodyPr anchorCtr="0" anchor="ctr" bIns="45700" lIns="91425" rIns="91425" tIns="45700">
              <a:noAutofit/>
            </a:bodyPr>
            <a:lstStyle/>
            <a:p>
              <a:pPr>
                <a:spcBef>
                  <a:spcPts val="0"/>
                </a:spcBef>
                <a:buNone/>
              </a:pPr>
              <a:r>
                <a:t/>
              </a:r>
              <a:endParaRPr/>
            </a:p>
          </p:txBody>
        </p:sp>
        <p:sp>
          <p:nvSpPr>
            <p:cNvPr id="21" name="Shape 21"/>
            <p:cNvSpPr/>
            <p:nvPr/>
          </p:nvSpPr>
          <p:spPr>
            <a:xfrm>
              <a:off x="3522585" y="14677"/>
              <a:ext cx="220199" cy="6849600"/>
            </a:xfrm>
            <a:prstGeom prst="rect">
              <a:avLst/>
            </a:prstGeom>
            <a:gradFill>
              <a:gsLst>
                <a:gs pos="0">
                  <a:srgbClr val="BFBFBF">
                    <a:alpha val="18823"/>
                  </a:srgbClr>
                </a:gs>
                <a:gs pos="50000">
                  <a:srgbClr val="FFFFFF">
                    <a:alpha val="18823"/>
                  </a:srgbClr>
                </a:gs>
                <a:gs pos="97000">
                  <a:srgbClr val="BFBFBF">
                    <a:alpha val="18823"/>
                  </a:srgbClr>
                </a:gs>
                <a:gs pos="100000">
                  <a:srgbClr val="BFBFBF">
                    <a:alpha val="18823"/>
                  </a:srgbClr>
                </a:gs>
              </a:gsLst>
              <a:lin ang="0" scaled="0"/>
            </a:gradFill>
            <a:ln>
              <a:noFill/>
            </a:ln>
          </p:spPr>
          <p:txBody>
            <a:bodyPr anchorCtr="0" anchor="ctr" bIns="45700" lIns="91425" rIns="91425" tIns="45700">
              <a:noAutofit/>
            </a:bodyPr>
            <a:lstStyle/>
            <a:p>
              <a:pPr>
                <a:spcBef>
                  <a:spcPts val="0"/>
                </a:spcBef>
                <a:buNone/>
              </a:pPr>
              <a:r>
                <a:t/>
              </a:r>
              <a:endParaRPr/>
            </a:p>
          </p:txBody>
        </p:sp>
        <p:sp>
          <p:nvSpPr>
            <p:cNvPr id="22" name="Shape 22"/>
            <p:cNvSpPr/>
            <p:nvPr/>
          </p:nvSpPr>
          <p:spPr>
            <a:xfrm>
              <a:off x="3757423" y="14677"/>
              <a:ext cx="220199" cy="6849600"/>
            </a:xfrm>
            <a:prstGeom prst="rect">
              <a:avLst/>
            </a:prstGeom>
            <a:gradFill>
              <a:gsLst>
                <a:gs pos="0">
                  <a:srgbClr val="BFBFBF">
                    <a:alpha val="18823"/>
                  </a:srgbClr>
                </a:gs>
                <a:gs pos="50000">
                  <a:srgbClr val="FFFFFF">
                    <a:alpha val="18823"/>
                  </a:srgbClr>
                </a:gs>
                <a:gs pos="97000">
                  <a:srgbClr val="BFBFBF">
                    <a:alpha val="18823"/>
                  </a:srgbClr>
                </a:gs>
                <a:gs pos="100000">
                  <a:srgbClr val="BFBFBF">
                    <a:alpha val="18823"/>
                  </a:srgbClr>
                </a:gs>
              </a:gsLst>
              <a:lin ang="0" scaled="0"/>
            </a:gradFill>
            <a:ln>
              <a:noFill/>
            </a:ln>
          </p:spPr>
          <p:txBody>
            <a:bodyPr anchorCtr="0" anchor="ctr" bIns="45700" lIns="91425" rIns="91425" tIns="45700">
              <a:noAutofit/>
            </a:bodyPr>
            <a:lstStyle/>
            <a:p>
              <a:pPr>
                <a:spcBef>
                  <a:spcPts val="0"/>
                </a:spcBef>
                <a:buNone/>
              </a:pPr>
              <a:r>
                <a:t/>
              </a:r>
              <a:endParaRPr/>
            </a:p>
          </p:txBody>
        </p:sp>
        <p:sp>
          <p:nvSpPr>
            <p:cNvPr id="23" name="Shape 23"/>
            <p:cNvSpPr/>
            <p:nvPr/>
          </p:nvSpPr>
          <p:spPr>
            <a:xfrm>
              <a:off x="3992262" y="14677"/>
              <a:ext cx="220199" cy="6849600"/>
            </a:xfrm>
            <a:prstGeom prst="rect">
              <a:avLst/>
            </a:prstGeom>
            <a:gradFill>
              <a:gsLst>
                <a:gs pos="0">
                  <a:srgbClr val="BFBFBF">
                    <a:alpha val="18823"/>
                  </a:srgbClr>
                </a:gs>
                <a:gs pos="50000">
                  <a:srgbClr val="FFFFFF">
                    <a:alpha val="18823"/>
                  </a:srgbClr>
                </a:gs>
                <a:gs pos="97000">
                  <a:srgbClr val="BFBFBF">
                    <a:alpha val="18823"/>
                  </a:srgbClr>
                </a:gs>
                <a:gs pos="100000">
                  <a:srgbClr val="BFBFBF">
                    <a:alpha val="18823"/>
                  </a:srgbClr>
                </a:gs>
              </a:gsLst>
              <a:lin ang="0" scaled="0"/>
            </a:gradFill>
            <a:ln>
              <a:noFill/>
            </a:ln>
          </p:spPr>
          <p:txBody>
            <a:bodyPr anchorCtr="0" anchor="ctr" bIns="45700" lIns="91425" rIns="91425" tIns="45700">
              <a:noAutofit/>
            </a:bodyPr>
            <a:lstStyle/>
            <a:p>
              <a:pPr>
                <a:spcBef>
                  <a:spcPts val="0"/>
                </a:spcBef>
                <a:buNone/>
              </a:pPr>
              <a:r>
                <a:t/>
              </a:r>
              <a:endParaRPr/>
            </a:p>
          </p:txBody>
        </p:sp>
        <p:sp>
          <p:nvSpPr>
            <p:cNvPr id="24" name="Shape 24"/>
            <p:cNvSpPr/>
            <p:nvPr/>
          </p:nvSpPr>
          <p:spPr>
            <a:xfrm>
              <a:off x="4227101" y="14677"/>
              <a:ext cx="220199" cy="6849600"/>
            </a:xfrm>
            <a:prstGeom prst="rect">
              <a:avLst/>
            </a:prstGeom>
            <a:gradFill>
              <a:gsLst>
                <a:gs pos="0">
                  <a:srgbClr val="BFBFBF">
                    <a:alpha val="18823"/>
                  </a:srgbClr>
                </a:gs>
                <a:gs pos="50000">
                  <a:srgbClr val="FFFFFF">
                    <a:alpha val="18823"/>
                  </a:srgbClr>
                </a:gs>
                <a:gs pos="97000">
                  <a:srgbClr val="BFBFBF">
                    <a:alpha val="18823"/>
                  </a:srgbClr>
                </a:gs>
                <a:gs pos="100000">
                  <a:srgbClr val="BFBFBF">
                    <a:alpha val="18823"/>
                  </a:srgbClr>
                </a:gs>
              </a:gsLst>
              <a:lin ang="0" scaled="0"/>
            </a:gradFill>
            <a:ln>
              <a:noFill/>
            </a:ln>
          </p:spPr>
          <p:txBody>
            <a:bodyPr anchorCtr="0" anchor="ctr" bIns="45700" lIns="91425" rIns="91425" tIns="45700">
              <a:noAutofit/>
            </a:bodyPr>
            <a:lstStyle/>
            <a:p>
              <a:pPr>
                <a:spcBef>
                  <a:spcPts val="0"/>
                </a:spcBef>
                <a:buNone/>
              </a:pPr>
              <a:r>
                <a:t/>
              </a:r>
              <a:endParaRPr/>
            </a:p>
          </p:txBody>
        </p:sp>
        <p:sp>
          <p:nvSpPr>
            <p:cNvPr id="25" name="Shape 25"/>
            <p:cNvSpPr/>
            <p:nvPr/>
          </p:nvSpPr>
          <p:spPr>
            <a:xfrm>
              <a:off x="4461941" y="14677"/>
              <a:ext cx="220199" cy="6849600"/>
            </a:xfrm>
            <a:prstGeom prst="rect">
              <a:avLst/>
            </a:prstGeom>
            <a:gradFill>
              <a:gsLst>
                <a:gs pos="0">
                  <a:srgbClr val="BFBFBF">
                    <a:alpha val="18823"/>
                  </a:srgbClr>
                </a:gs>
                <a:gs pos="50000">
                  <a:srgbClr val="FFFFFF">
                    <a:alpha val="18823"/>
                  </a:srgbClr>
                </a:gs>
                <a:gs pos="97000">
                  <a:srgbClr val="BFBFBF">
                    <a:alpha val="18823"/>
                  </a:srgbClr>
                </a:gs>
                <a:gs pos="100000">
                  <a:srgbClr val="BFBFBF">
                    <a:alpha val="18823"/>
                  </a:srgbClr>
                </a:gs>
              </a:gsLst>
              <a:lin ang="0" scaled="0"/>
            </a:gradFill>
            <a:ln>
              <a:noFill/>
            </a:ln>
          </p:spPr>
          <p:txBody>
            <a:bodyPr anchorCtr="0" anchor="ctr" bIns="45700" lIns="91425" rIns="91425" tIns="45700">
              <a:noAutofit/>
            </a:bodyPr>
            <a:lstStyle/>
            <a:p>
              <a:pPr>
                <a:spcBef>
                  <a:spcPts val="0"/>
                </a:spcBef>
                <a:buNone/>
              </a:pPr>
              <a:r>
                <a:t/>
              </a:r>
              <a:endParaRPr/>
            </a:p>
          </p:txBody>
        </p:sp>
        <p:sp>
          <p:nvSpPr>
            <p:cNvPr id="26" name="Shape 26"/>
            <p:cNvSpPr/>
            <p:nvPr/>
          </p:nvSpPr>
          <p:spPr>
            <a:xfrm>
              <a:off x="4696780" y="14677"/>
              <a:ext cx="220199" cy="6849600"/>
            </a:xfrm>
            <a:prstGeom prst="rect">
              <a:avLst/>
            </a:prstGeom>
            <a:gradFill>
              <a:gsLst>
                <a:gs pos="0">
                  <a:srgbClr val="BFBFBF">
                    <a:alpha val="18823"/>
                  </a:srgbClr>
                </a:gs>
                <a:gs pos="50000">
                  <a:srgbClr val="FFFFFF">
                    <a:alpha val="18823"/>
                  </a:srgbClr>
                </a:gs>
                <a:gs pos="97000">
                  <a:srgbClr val="BFBFBF">
                    <a:alpha val="18823"/>
                  </a:srgbClr>
                </a:gs>
                <a:gs pos="100000">
                  <a:srgbClr val="BFBFBF">
                    <a:alpha val="18823"/>
                  </a:srgbClr>
                </a:gs>
              </a:gsLst>
              <a:lin ang="0" scaled="0"/>
            </a:gradFill>
            <a:ln>
              <a:noFill/>
            </a:ln>
          </p:spPr>
          <p:txBody>
            <a:bodyPr anchorCtr="0" anchor="ctr" bIns="45700" lIns="91425" rIns="91425" tIns="45700">
              <a:noAutofit/>
            </a:bodyPr>
            <a:lstStyle/>
            <a:p>
              <a:pPr>
                <a:spcBef>
                  <a:spcPts val="0"/>
                </a:spcBef>
                <a:buNone/>
              </a:pPr>
              <a:r>
                <a:t/>
              </a:r>
              <a:endParaRPr/>
            </a:p>
          </p:txBody>
        </p:sp>
        <p:sp>
          <p:nvSpPr>
            <p:cNvPr id="27" name="Shape 27"/>
            <p:cNvSpPr/>
            <p:nvPr/>
          </p:nvSpPr>
          <p:spPr>
            <a:xfrm>
              <a:off x="4931619" y="14677"/>
              <a:ext cx="220199" cy="6849600"/>
            </a:xfrm>
            <a:prstGeom prst="rect">
              <a:avLst/>
            </a:prstGeom>
            <a:gradFill>
              <a:gsLst>
                <a:gs pos="0">
                  <a:srgbClr val="BFBFBF">
                    <a:alpha val="18823"/>
                  </a:srgbClr>
                </a:gs>
                <a:gs pos="50000">
                  <a:srgbClr val="FFFFFF">
                    <a:alpha val="18823"/>
                  </a:srgbClr>
                </a:gs>
                <a:gs pos="97000">
                  <a:srgbClr val="BFBFBF">
                    <a:alpha val="18823"/>
                  </a:srgbClr>
                </a:gs>
                <a:gs pos="100000">
                  <a:srgbClr val="BFBFBF">
                    <a:alpha val="18823"/>
                  </a:srgbClr>
                </a:gs>
              </a:gsLst>
              <a:lin ang="0" scaled="0"/>
            </a:gradFill>
            <a:ln>
              <a:noFill/>
            </a:ln>
          </p:spPr>
          <p:txBody>
            <a:bodyPr anchorCtr="0" anchor="ctr" bIns="45700" lIns="91425" rIns="91425" tIns="45700">
              <a:noAutofit/>
            </a:bodyPr>
            <a:lstStyle/>
            <a:p>
              <a:pPr>
                <a:spcBef>
                  <a:spcPts val="0"/>
                </a:spcBef>
                <a:buNone/>
              </a:pPr>
              <a:r>
                <a:t/>
              </a:r>
              <a:endParaRPr/>
            </a:p>
          </p:txBody>
        </p:sp>
        <p:sp>
          <p:nvSpPr>
            <p:cNvPr id="28" name="Shape 28"/>
            <p:cNvSpPr/>
            <p:nvPr/>
          </p:nvSpPr>
          <p:spPr>
            <a:xfrm>
              <a:off x="5166457" y="14677"/>
              <a:ext cx="220199" cy="6849600"/>
            </a:xfrm>
            <a:prstGeom prst="rect">
              <a:avLst/>
            </a:prstGeom>
            <a:gradFill>
              <a:gsLst>
                <a:gs pos="0">
                  <a:srgbClr val="BFBFBF">
                    <a:alpha val="18823"/>
                  </a:srgbClr>
                </a:gs>
                <a:gs pos="50000">
                  <a:srgbClr val="FFFFFF">
                    <a:alpha val="18823"/>
                  </a:srgbClr>
                </a:gs>
                <a:gs pos="97000">
                  <a:srgbClr val="BFBFBF">
                    <a:alpha val="18823"/>
                  </a:srgbClr>
                </a:gs>
                <a:gs pos="100000">
                  <a:srgbClr val="BFBFBF">
                    <a:alpha val="18823"/>
                  </a:srgbClr>
                </a:gs>
              </a:gsLst>
              <a:lin ang="0" scaled="0"/>
            </a:gradFill>
            <a:ln>
              <a:noFill/>
            </a:ln>
          </p:spPr>
          <p:txBody>
            <a:bodyPr anchorCtr="0" anchor="ctr" bIns="45700" lIns="91425" rIns="91425" tIns="45700">
              <a:noAutofit/>
            </a:bodyPr>
            <a:lstStyle/>
            <a:p>
              <a:pPr>
                <a:spcBef>
                  <a:spcPts val="0"/>
                </a:spcBef>
                <a:buNone/>
              </a:pPr>
              <a:r>
                <a:t/>
              </a:r>
              <a:endParaRPr/>
            </a:p>
          </p:txBody>
        </p:sp>
        <p:sp>
          <p:nvSpPr>
            <p:cNvPr id="29" name="Shape 29"/>
            <p:cNvSpPr/>
            <p:nvPr/>
          </p:nvSpPr>
          <p:spPr>
            <a:xfrm>
              <a:off x="5401296" y="14677"/>
              <a:ext cx="220199" cy="6849600"/>
            </a:xfrm>
            <a:prstGeom prst="rect">
              <a:avLst/>
            </a:prstGeom>
            <a:gradFill>
              <a:gsLst>
                <a:gs pos="0">
                  <a:srgbClr val="BFBFBF">
                    <a:alpha val="18823"/>
                  </a:srgbClr>
                </a:gs>
                <a:gs pos="50000">
                  <a:srgbClr val="FFFFFF">
                    <a:alpha val="18823"/>
                  </a:srgbClr>
                </a:gs>
                <a:gs pos="97000">
                  <a:srgbClr val="BFBFBF">
                    <a:alpha val="18823"/>
                  </a:srgbClr>
                </a:gs>
                <a:gs pos="100000">
                  <a:srgbClr val="BFBFBF">
                    <a:alpha val="18823"/>
                  </a:srgbClr>
                </a:gs>
              </a:gsLst>
              <a:lin ang="0" scaled="0"/>
            </a:gradFill>
            <a:ln>
              <a:noFill/>
            </a:ln>
          </p:spPr>
          <p:txBody>
            <a:bodyPr anchorCtr="0" anchor="ctr" bIns="45700" lIns="91425" rIns="91425" tIns="45700">
              <a:noAutofit/>
            </a:bodyPr>
            <a:lstStyle/>
            <a:p>
              <a:pPr>
                <a:spcBef>
                  <a:spcPts val="0"/>
                </a:spcBef>
                <a:buNone/>
              </a:pPr>
              <a:r>
                <a:t/>
              </a:r>
              <a:endParaRPr/>
            </a:p>
          </p:txBody>
        </p:sp>
        <p:sp>
          <p:nvSpPr>
            <p:cNvPr id="30" name="Shape 30"/>
            <p:cNvSpPr/>
            <p:nvPr/>
          </p:nvSpPr>
          <p:spPr>
            <a:xfrm>
              <a:off x="5636135" y="14677"/>
              <a:ext cx="220199" cy="6849600"/>
            </a:xfrm>
            <a:prstGeom prst="rect">
              <a:avLst/>
            </a:prstGeom>
            <a:gradFill>
              <a:gsLst>
                <a:gs pos="0">
                  <a:srgbClr val="BFBFBF">
                    <a:alpha val="18823"/>
                  </a:srgbClr>
                </a:gs>
                <a:gs pos="50000">
                  <a:srgbClr val="FFFFFF">
                    <a:alpha val="18823"/>
                  </a:srgbClr>
                </a:gs>
                <a:gs pos="97000">
                  <a:srgbClr val="BFBFBF">
                    <a:alpha val="18823"/>
                  </a:srgbClr>
                </a:gs>
                <a:gs pos="100000">
                  <a:srgbClr val="BFBFBF">
                    <a:alpha val="18823"/>
                  </a:srgbClr>
                </a:gs>
              </a:gsLst>
              <a:lin ang="0" scaled="0"/>
            </a:gradFill>
            <a:ln>
              <a:noFill/>
            </a:ln>
          </p:spPr>
          <p:txBody>
            <a:bodyPr anchorCtr="0" anchor="ctr" bIns="45700" lIns="91425" rIns="91425" tIns="45700">
              <a:noAutofit/>
            </a:bodyPr>
            <a:lstStyle/>
            <a:p>
              <a:pPr>
                <a:spcBef>
                  <a:spcPts val="0"/>
                </a:spcBef>
                <a:buNone/>
              </a:pPr>
              <a:r>
                <a:t/>
              </a:r>
              <a:endParaRPr/>
            </a:p>
          </p:txBody>
        </p:sp>
        <p:sp>
          <p:nvSpPr>
            <p:cNvPr id="31" name="Shape 31"/>
            <p:cNvSpPr/>
            <p:nvPr/>
          </p:nvSpPr>
          <p:spPr>
            <a:xfrm>
              <a:off x="5870975" y="14677"/>
              <a:ext cx="220199" cy="6849600"/>
            </a:xfrm>
            <a:prstGeom prst="rect">
              <a:avLst/>
            </a:prstGeom>
            <a:gradFill>
              <a:gsLst>
                <a:gs pos="0">
                  <a:srgbClr val="BFBFBF">
                    <a:alpha val="18823"/>
                  </a:srgbClr>
                </a:gs>
                <a:gs pos="50000">
                  <a:srgbClr val="FFFFFF">
                    <a:alpha val="18823"/>
                  </a:srgbClr>
                </a:gs>
                <a:gs pos="97000">
                  <a:srgbClr val="BFBFBF">
                    <a:alpha val="18823"/>
                  </a:srgbClr>
                </a:gs>
                <a:gs pos="100000">
                  <a:srgbClr val="BFBFBF">
                    <a:alpha val="18823"/>
                  </a:srgbClr>
                </a:gs>
              </a:gsLst>
              <a:lin ang="0" scaled="0"/>
            </a:gradFill>
            <a:ln>
              <a:noFill/>
            </a:ln>
          </p:spPr>
          <p:txBody>
            <a:bodyPr anchorCtr="0" anchor="ctr" bIns="45700" lIns="91425" rIns="91425" tIns="45700">
              <a:noAutofit/>
            </a:bodyPr>
            <a:lstStyle/>
            <a:p>
              <a:pPr>
                <a:spcBef>
                  <a:spcPts val="0"/>
                </a:spcBef>
                <a:buNone/>
              </a:pPr>
              <a:r>
                <a:t/>
              </a:r>
              <a:endParaRPr/>
            </a:p>
          </p:txBody>
        </p:sp>
        <p:sp>
          <p:nvSpPr>
            <p:cNvPr id="32" name="Shape 32"/>
            <p:cNvSpPr/>
            <p:nvPr/>
          </p:nvSpPr>
          <p:spPr>
            <a:xfrm>
              <a:off x="6105814" y="14677"/>
              <a:ext cx="220199" cy="6849600"/>
            </a:xfrm>
            <a:prstGeom prst="rect">
              <a:avLst/>
            </a:prstGeom>
            <a:gradFill>
              <a:gsLst>
                <a:gs pos="0">
                  <a:srgbClr val="BFBFBF">
                    <a:alpha val="18823"/>
                  </a:srgbClr>
                </a:gs>
                <a:gs pos="50000">
                  <a:srgbClr val="FFFFFF">
                    <a:alpha val="18823"/>
                  </a:srgbClr>
                </a:gs>
                <a:gs pos="97000">
                  <a:srgbClr val="BFBFBF">
                    <a:alpha val="18823"/>
                  </a:srgbClr>
                </a:gs>
                <a:gs pos="100000">
                  <a:srgbClr val="BFBFBF">
                    <a:alpha val="18823"/>
                  </a:srgbClr>
                </a:gs>
              </a:gsLst>
              <a:lin ang="0" scaled="0"/>
            </a:gradFill>
            <a:ln>
              <a:noFill/>
            </a:ln>
          </p:spPr>
          <p:txBody>
            <a:bodyPr anchorCtr="0" anchor="ctr" bIns="45700" lIns="91425" rIns="91425" tIns="45700">
              <a:noAutofit/>
            </a:bodyPr>
            <a:lstStyle/>
            <a:p>
              <a:pPr>
                <a:spcBef>
                  <a:spcPts val="0"/>
                </a:spcBef>
                <a:buNone/>
              </a:pPr>
              <a:r>
                <a:t/>
              </a:r>
              <a:endParaRPr/>
            </a:p>
          </p:txBody>
        </p:sp>
        <p:sp>
          <p:nvSpPr>
            <p:cNvPr id="33" name="Shape 33"/>
            <p:cNvSpPr/>
            <p:nvPr/>
          </p:nvSpPr>
          <p:spPr>
            <a:xfrm>
              <a:off x="6340653" y="14677"/>
              <a:ext cx="220199" cy="6849600"/>
            </a:xfrm>
            <a:prstGeom prst="rect">
              <a:avLst/>
            </a:prstGeom>
            <a:gradFill>
              <a:gsLst>
                <a:gs pos="0">
                  <a:srgbClr val="BFBFBF">
                    <a:alpha val="18823"/>
                  </a:srgbClr>
                </a:gs>
                <a:gs pos="50000">
                  <a:srgbClr val="FFFFFF">
                    <a:alpha val="18823"/>
                  </a:srgbClr>
                </a:gs>
                <a:gs pos="97000">
                  <a:srgbClr val="BFBFBF">
                    <a:alpha val="18823"/>
                  </a:srgbClr>
                </a:gs>
                <a:gs pos="100000">
                  <a:srgbClr val="BFBFBF">
                    <a:alpha val="18823"/>
                  </a:srgbClr>
                </a:gs>
              </a:gsLst>
              <a:lin ang="0" scaled="0"/>
            </a:gradFill>
            <a:ln>
              <a:noFill/>
            </a:ln>
          </p:spPr>
          <p:txBody>
            <a:bodyPr anchorCtr="0" anchor="ctr" bIns="45700" lIns="91425" rIns="91425" tIns="45700">
              <a:noAutofit/>
            </a:bodyPr>
            <a:lstStyle/>
            <a:p>
              <a:pPr>
                <a:spcBef>
                  <a:spcPts val="0"/>
                </a:spcBef>
                <a:buNone/>
              </a:pPr>
              <a:r>
                <a:t/>
              </a:r>
              <a:endParaRPr/>
            </a:p>
          </p:txBody>
        </p:sp>
        <p:sp>
          <p:nvSpPr>
            <p:cNvPr id="34" name="Shape 34"/>
            <p:cNvSpPr/>
            <p:nvPr/>
          </p:nvSpPr>
          <p:spPr>
            <a:xfrm>
              <a:off x="6575492" y="14677"/>
              <a:ext cx="220199" cy="6849600"/>
            </a:xfrm>
            <a:prstGeom prst="rect">
              <a:avLst/>
            </a:prstGeom>
            <a:gradFill>
              <a:gsLst>
                <a:gs pos="0">
                  <a:srgbClr val="BFBFBF">
                    <a:alpha val="18823"/>
                  </a:srgbClr>
                </a:gs>
                <a:gs pos="50000">
                  <a:srgbClr val="FFFFFF">
                    <a:alpha val="18823"/>
                  </a:srgbClr>
                </a:gs>
                <a:gs pos="97000">
                  <a:srgbClr val="BFBFBF">
                    <a:alpha val="18823"/>
                  </a:srgbClr>
                </a:gs>
                <a:gs pos="100000">
                  <a:srgbClr val="BFBFBF">
                    <a:alpha val="18823"/>
                  </a:srgbClr>
                </a:gs>
              </a:gsLst>
              <a:lin ang="0" scaled="0"/>
            </a:gradFill>
            <a:ln>
              <a:noFill/>
            </a:ln>
          </p:spPr>
          <p:txBody>
            <a:bodyPr anchorCtr="0" anchor="ctr" bIns="45700" lIns="91425" rIns="91425" tIns="45700">
              <a:noAutofit/>
            </a:bodyPr>
            <a:lstStyle/>
            <a:p>
              <a:pPr>
                <a:spcBef>
                  <a:spcPts val="0"/>
                </a:spcBef>
                <a:buNone/>
              </a:pPr>
              <a:r>
                <a:t/>
              </a:r>
              <a:endParaRPr/>
            </a:p>
          </p:txBody>
        </p:sp>
        <p:sp>
          <p:nvSpPr>
            <p:cNvPr id="35" name="Shape 35"/>
            <p:cNvSpPr/>
            <p:nvPr/>
          </p:nvSpPr>
          <p:spPr>
            <a:xfrm>
              <a:off x="6810331" y="14677"/>
              <a:ext cx="220199" cy="6849600"/>
            </a:xfrm>
            <a:prstGeom prst="rect">
              <a:avLst/>
            </a:prstGeom>
            <a:gradFill>
              <a:gsLst>
                <a:gs pos="0">
                  <a:srgbClr val="BFBFBF">
                    <a:alpha val="18823"/>
                  </a:srgbClr>
                </a:gs>
                <a:gs pos="50000">
                  <a:srgbClr val="FFFFFF">
                    <a:alpha val="18823"/>
                  </a:srgbClr>
                </a:gs>
                <a:gs pos="97000">
                  <a:srgbClr val="BFBFBF">
                    <a:alpha val="18823"/>
                  </a:srgbClr>
                </a:gs>
                <a:gs pos="100000">
                  <a:srgbClr val="BFBFBF">
                    <a:alpha val="18823"/>
                  </a:srgbClr>
                </a:gs>
              </a:gsLst>
              <a:lin ang="0" scaled="0"/>
            </a:gradFill>
            <a:ln>
              <a:noFill/>
            </a:ln>
          </p:spPr>
          <p:txBody>
            <a:bodyPr anchorCtr="0" anchor="ctr" bIns="45700" lIns="91425" rIns="91425" tIns="45700">
              <a:noAutofit/>
            </a:bodyPr>
            <a:lstStyle/>
            <a:p>
              <a:pPr>
                <a:spcBef>
                  <a:spcPts val="0"/>
                </a:spcBef>
                <a:buNone/>
              </a:pPr>
              <a:r>
                <a:t/>
              </a:r>
              <a:endParaRPr/>
            </a:p>
          </p:txBody>
        </p:sp>
        <p:sp>
          <p:nvSpPr>
            <p:cNvPr id="36" name="Shape 36"/>
            <p:cNvSpPr/>
            <p:nvPr/>
          </p:nvSpPr>
          <p:spPr>
            <a:xfrm>
              <a:off x="7045170" y="14677"/>
              <a:ext cx="220199" cy="6849600"/>
            </a:xfrm>
            <a:prstGeom prst="rect">
              <a:avLst/>
            </a:prstGeom>
            <a:gradFill>
              <a:gsLst>
                <a:gs pos="0">
                  <a:srgbClr val="BFBFBF">
                    <a:alpha val="18823"/>
                  </a:srgbClr>
                </a:gs>
                <a:gs pos="50000">
                  <a:srgbClr val="FFFFFF">
                    <a:alpha val="18823"/>
                  </a:srgbClr>
                </a:gs>
                <a:gs pos="97000">
                  <a:srgbClr val="BFBFBF">
                    <a:alpha val="18823"/>
                  </a:srgbClr>
                </a:gs>
                <a:gs pos="100000">
                  <a:srgbClr val="BFBFBF">
                    <a:alpha val="18823"/>
                  </a:srgbClr>
                </a:gs>
              </a:gsLst>
              <a:lin ang="0" scaled="0"/>
            </a:gradFill>
            <a:ln>
              <a:noFill/>
            </a:ln>
          </p:spPr>
          <p:txBody>
            <a:bodyPr anchorCtr="0" anchor="ctr" bIns="45700" lIns="91425" rIns="91425" tIns="45700">
              <a:noAutofit/>
            </a:bodyPr>
            <a:lstStyle/>
            <a:p>
              <a:pPr>
                <a:spcBef>
                  <a:spcPts val="0"/>
                </a:spcBef>
                <a:buNone/>
              </a:pPr>
              <a:r>
                <a:t/>
              </a:r>
              <a:endParaRPr/>
            </a:p>
          </p:txBody>
        </p:sp>
        <p:sp>
          <p:nvSpPr>
            <p:cNvPr id="37" name="Shape 37"/>
            <p:cNvSpPr/>
            <p:nvPr/>
          </p:nvSpPr>
          <p:spPr>
            <a:xfrm>
              <a:off x="7280009" y="14677"/>
              <a:ext cx="220199" cy="6849600"/>
            </a:xfrm>
            <a:prstGeom prst="rect">
              <a:avLst/>
            </a:prstGeom>
            <a:gradFill>
              <a:gsLst>
                <a:gs pos="0">
                  <a:srgbClr val="BFBFBF">
                    <a:alpha val="18823"/>
                  </a:srgbClr>
                </a:gs>
                <a:gs pos="50000">
                  <a:srgbClr val="FFFFFF">
                    <a:alpha val="18823"/>
                  </a:srgbClr>
                </a:gs>
                <a:gs pos="97000">
                  <a:srgbClr val="BFBFBF">
                    <a:alpha val="18823"/>
                  </a:srgbClr>
                </a:gs>
                <a:gs pos="100000">
                  <a:srgbClr val="BFBFBF">
                    <a:alpha val="18823"/>
                  </a:srgbClr>
                </a:gs>
              </a:gsLst>
              <a:lin ang="0" scaled="0"/>
            </a:gradFill>
            <a:ln>
              <a:noFill/>
            </a:ln>
          </p:spPr>
          <p:txBody>
            <a:bodyPr anchorCtr="0" anchor="ctr" bIns="45700" lIns="91425" rIns="91425" tIns="45700">
              <a:noAutofit/>
            </a:bodyPr>
            <a:lstStyle/>
            <a:p>
              <a:pPr>
                <a:spcBef>
                  <a:spcPts val="0"/>
                </a:spcBef>
                <a:buNone/>
              </a:pPr>
              <a:r>
                <a:t/>
              </a:r>
              <a:endParaRPr/>
            </a:p>
          </p:txBody>
        </p:sp>
        <p:sp>
          <p:nvSpPr>
            <p:cNvPr id="38" name="Shape 38"/>
            <p:cNvSpPr/>
            <p:nvPr/>
          </p:nvSpPr>
          <p:spPr>
            <a:xfrm>
              <a:off x="7514847" y="14677"/>
              <a:ext cx="220199" cy="6849600"/>
            </a:xfrm>
            <a:prstGeom prst="rect">
              <a:avLst/>
            </a:prstGeom>
            <a:gradFill>
              <a:gsLst>
                <a:gs pos="0">
                  <a:srgbClr val="BFBFBF">
                    <a:alpha val="18823"/>
                  </a:srgbClr>
                </a:gs>
                <a:gs pos="50000">
                  <a:srgbClr val="FFFFFF">
                    <a:alpha val="18823"/>
                  </a:srgbClr>
                </a:gs>
                <a:gs pos="97000">
                  <a:srgbClr val="BFBFBF">
                    <a:alpha val="18823"/>
                  </a:srgbClr>
                </a:gs>
                <a:gs pos="100000">
                  <a:srgbClr val="BFBFBF">
                    <a:alpha val="18823"/>
                  </a:srgbClr>
                </a:gs>
              </a:gsLst>
              <a:lin ang="0" scaled="0"/>
            </a:gradFill>
            <a:ln>
              <a:noFill/>
            </a:ln>
          </p:spPr>
          <p:txBody>
            <a:bodyPr anchorCtr="0" anchor="ctr" bIns="45700" lIns="91425" rIns="91425" tIns="45700">
              <a:noAutofit/>
            </a:bodyPr>
            <a:lstStyle/>
            <a:p>
              <a:pPr>
                <a:spcBef>
                  <a:spcPts val="0"/>
                </a:spcBef>
                <a:buNone/>
              </a:pPr>
              <a:r>
                <a:t/>
              </a:r>
              <a:endParaRPr/>
            </a:p>
          </p:txBody>
        </p:sp>
        <p:sp>
          <p:nvSpPr>
            <p:cNvPr id="39" name="Shape 39"/>
            <p:cNvSpPr/>
            <p:nvPr/>
          </p:nvSpPr>
          <p:spPr>
            <a:xfrm>
              <a:off x="7749686" y="14677"/>
              <a:ext cx="220199" cy="6849600"/>
            </a:xfrm>
            <a:prstGeom prst="rect">
              <a:avLst/>
            </a:prstGeom>
            <a:gradFill>
              <a:gsLst>
                <a:gs pos="0">
                  <a:srgbClr val="BFBFBF">
                    <a:alpha val="18823"/>
                  </a:srgbClr>
                </a:gs>
                <a:gs pos="50000">
                  <a:srgbClr val="FFFFFF">
                    <a:alpha val="18823"/>
                  </a:srgbClr>
                </a:gs>
                <a:gs pos="97000">
                  <a:srgbClr val="BFBFBF">
                    <a:alpha val="18823"/>
                  </a:srgbClr>
                </a:gs>
                <a:gs pos="100000">
                  <a:srgbClr val="BFBFBF">
                    <a:alpha val="18823"/>
                  </a:srgbClr>
                </a:gs>
              </a:gsLst>
              <a:lin ang="0" scaled="0"/>
            </a:gradFill>
            <a:ln>
              <a:noFill/>
            </a:ln>
          </p:spPr>
          <p:txBody>
            <a:bodyPr anchorCtr="0" anchor="ctr" bIns="45700" lIns="91425" rIns="91425" tIns="45700">
              <a:noAutofit/>
            </a:bodyPr>
            <a:lstStyle/>
            <a:p>
              <a:pPr>
                <a:spcBef>
                  <a:spcPts val="0"/>
                </a:spcBef>
                <a:buNone/>
              </a:pPr>
              <a:r>
                <a:t/>
              </a:r>
              <a:endParaRPr/>
            </a:p>
          </p:txBody>
        </p:sp>
        <p:sp>
          <p:nvSpPr>
            <p:cNvPr id="40" name="Shape 40"/>
            <p:cNvSpPr/>
            <p:nvPr/>
          </p:nvSpPr>
          <p:spPr>
            <a:xfrm>
              <a:off x="7984525" y="14677"/>
              <a:ext cx="220199" cy="6849600"/>
            </a:xfrm>
            <a:prstGeom prst="rect">
              <a:avLst/>
            </a:prstGeom>
            <a:gradFill>
              <a:gsLst>
                <a:gs pos="0">
                  <a:srgbClr val="BFBFBF">
                    <a:alpha val="18823"/>
                  </a:srgbClr>
                </a:gs>
                <a:gs pos="50000">
                  <a:srgbClr val="FFFFFF">
                    <a:alpha val="18823"/>
                  </a:srgbClr>
                </a:gs>
                <a:gs pos="97000">
                  <a:srgbClr val="BFBFBF">
                    <a:alpha val="18823"/>
                  </a:srgbClr>
                </a:gs>
                <a:gs pos="100000">
                  <a:srgbClr val="BFBFBF">
                    <a:alpha val="18823"/>
                  </a:srgbClr>
                </a:gs>
              </a:gsLst>
              <a:lin ang="0" scaled="0"/>
            </a:gradFill>
            <a:ln>
              <a:noFill/>
            </a:ln>
          </p:spPr>
          <p:txBody>
            <a:bodyPr anchorCtr="0" anchor="ctr" bIns="45700" lIns="91425" rIns="91425" tIns="45700">
              <a:noAutofit/>
            </a:bodyPr>
            <a:lstStyle/>
            <a:p>
              <a:pPr>
                <a:spcBef>
                  <a:spcPts val="0"/>
                </a:spcBef>
                <a:buNone/>
              </a:pPr>
              <a:r>
                <a:t/>
              </a:r>
              <a:endParaRPr/>
            </a:p>
          </p:txBody>
        </p:sp>
        <p:sp>
          <p:nvSpPr>
            <p:cNvPr id="41" name="Shape 41"/>
            <p:cNvSpPr/>
            <p:nvPr/>
          </p:nvSpPr>
          <p:spPr>
            <a:xfrm>
              <a:off x="8219364" y="14677"/>
              <a:ext cx="220199" cy="6849600"/>
            </a:xfrm>
            <a:prstGeom prst="rect">
              <a:avLst/>
            </a:prstGeom>
            <a:gradFill>
              <a:gsLst>
                <a:gs pos="0">
                  <a:srgbClr val="BFBFBF">
                    <a:alpha val="18823"/>
                  </a:srgbClr>
                </a:gs>
                <a:gs pos="50000">
                  <a:srgbClr val="FFFFFF">
                    <a:alpha val="18823"/>
                  </a:srgbClr>
                </a:gs>
                <a:gs pos="97000">
                  <a:srgbClr val="BFBFBF">
                    <a:alpha val="18823"/>
                  </a:srgbClr>
                </a:gs>
                <a:gs pos="100000">
                  <a:srgbClr val="BFBFBF">
                    <a:alpha val="18823"/>
                  </a:srgbClr>
                </a:gs>
              </a:gsLst>
              <a:lin ang="0" scaled="0"/>
            </a:gradFill>
            <a:ln>
              <a:noFill/>
            </a:ln>
          </p:spPr>
          <p:txBody>
            <a:bodyPr anchorCtr="0" anchor="ctr" bIns="45700" lIns="91425" rIns="91425" tIns="45700">
              <a:noAutofit/>
            </a:bodyPr>
            <a:lstStyle/>
            <a:p>
              <a:pPr>
                <a:spcBef>
                  <a:spcPts val="0"/>
                </a:spcBef>
                <a:buNone/>
              </a:pPr>
              <a:r>
                <a:t/>
              </a:r>
              <a:endParaRPr/>
            </a:p>
          </p:txBody>
        </p:sp>
        <p:sp>
          <p:nvSpPr>
            <p:cNvPr id="42" name="Shape 42"/>
            <p:cNvSpPr/>
            <p:nvPr/>
          </p:nvSpPr>
          <p:spPr>
            <a:xfrm>
              <a:off x="8454203" y="14677"/>
              <a:ext cx="220199" cy="6849600"/>
            </a:xfrm>
            <a:prstGeom prst="rect">
              <a:avLst/>
            </a:prstGeom>
            <a:gradFill>
              <a:gsLst>
                <a:gs pos="0">
                  <a:srgbClr val="BFBFBF">
                    <a:alpha val="18823"/>
                  </a:srgbClr>
                </a:gs>
                <a:gs pos="50000">
                  <a:srgbClr val="FFFFFF">
                    <a:alpha val="18823"/>
                  </a:srgbClr>
                </a:gs>
                <a:gs pos="97000">
                  <a:srgbClr val="BFBFBF">
                    <a:alpha val="18823"/>
                  </a:srgbClr>
                </a:gs>
                <a:gs pos="100000">
                  <a:srgbClr val="BFBFBF">
                    <a:alpha val="18823"/>
                  </a:srgbClr>
                </a:gs>
              </a:gsLst>
              <a:lin ang="0" scaled="0"/>
            </a:gradFill>
            <a:ln>
              <a:noFill/>
            </a:ln>
          </p:spPr>
          <p:txBody>
            <a:bodyPr anchorCtr="0" anchor="ctr" bIns="45700" lIns="91425" rIns="91425" tIns="45700">
              <a:noAutofit/>
            </a:bodyPr>
            <a:lstStyle/>
            <a:p>
              <a:pPr>
                <a:spcBef>
                  <a:spcPts val="0"/>
                </a:spcBef>
                <a:buNone/>
              </a:pPr>
              <a:r>
                <a:t/>
              </a:r>
              <a:endParaRPr/>
            </a:p>
          </p:txBody>
        </p:sp>
        <p:sp>
          <p:nvSpPr>
            <p:cNvPr id="43" name="Shape 43"/>
            <p:cNvSpPr/>
            <p:nvPr/>
          </p:nvSpPr>
          <p:spPr>
            <a:xfrm>
              <a:off x="8689042" y="14677"/>
              <a:ext cx="220199" cy="6849600"/>
            </a:xfrm>
            <a:prstGeom prst="rect">
              <a:avLst/>
            </a:prstGeom>
            <a:gradFill>
              <a:gsLst>
                <a:gs pos="0">
                  <a:srgbClr val="BFBFBF">
                    <a:alpha val="18823"/>
                  </a:srgbClr>
                </a:gs>
                <a:gs pos="50000">
                  <a:srgbClr val="FFFFFF">
                    <a:alpha val="18823"/>
                  </a:srgbClr>
                </a:gs>
                <a:gs pos="97000">
                  <a:srgbClr val="BFBFBF">
                    <a:alpha val="18823"/>
                  </a:srgbClr>
                </a:gs>
                <a:gs pos="100000">
                  <a:srgbClr val="BFBFBF">
                    <a:alpha val="18823"/>
                  </a:srgbClr>
                </a:gs>
              </a:gsLst>
              <a:lin ang="0" scaled="0"/>
            </a:gradFill>
            <a:ln>
              <a:noFill/>
            </a:ln>
          </p:spPr>
          <p:txBody>
            <a:bodyPr anchorCtr="0" anchor="ctr" bIns="45700" lIns="91425" rIns="91425" tIns="45700">
              <a:noAutofit/>
            </a:bodyPr>
            <a:lstStyle/>
            <a:p>
              <a:pPr>
                <a:spcBef>
                  <a:spcPts val="0"/>
                </a:spcBef>
                <a:buNone/>
              </a:pPr>
              <a:r>
                <a:t/>
              </a:r>
              <a:endParaRPr/>
            </a:p>
          </p:txBody>
        </p:sp>
        <p:sp>
          <p:nvSpPr>
            <p:cNvPr id="44" name="Shape 44"/>
            <p:cNvSpPr/>
            <p:nvPr/>
          </p:nvSpPr>
          <p:spPr>
            <a:xfrm>
              <a:off x="8923867" y="14677"/>
              <a:ext cx="220199" cy="6849600"/>
            </a:xfrm>
            <a:prstGeom prst="rect">
              <a:avLst/>
            </a:prstGeom>
            <a:gradFill>
              <a:gsLst>
                <a:gs pos="0">
                  <a:srgbClr val="BFBFBF">
                    <a:alpha val="18823"/>
                  </a:srgbClr>
                </a:gs>
                <a:gs pos="50000">
                  <a:srgbClr val="FFFFFF">
                    <a:alpha val="18823"/>
                  </a:srgbClr>
                </a:gs>
                <a:gs pos="97000">
                  <a:srgbClr val="BFBFBF">
                    <a:alpha val="18823"/>
                  </a:srgbClr>
                </a:gs>
                <a:gs pos="100000">
                  <a:srgbClr val="BFBFBF">
                    <a:alpha val="18823"/>
                  </a:srgbClr>
                </a:gs>
              </a:gsLst>
              <a:lin ang="0" scaled="0"/>
            </a:gradFill>
            <a:ln>
              <a:noFill/>
            </a:ln>
          </p:spPr>
          <p:txBody>
            <a:bodyPr anchorCtr="0" anchor="ctr" bIns="45700" lIns="91425" rIns="91425" tIns="45700">
              <a:noAutofit/>
            </a:bodyPr>
            <a:lstStyle/>
            <a:p>
              <a:pPr>
                <a:spcBef>
                  <a:spcPts val="0"/>
                </a:spcBef>
                <a:buNone/>
              </a:pPr>
              <a:r>
                <a:t/>
              </a:r>
              <a:endParaRPr/>
            </a:p>
          </p:txBody>
        </p:sp>
      </p:grpSp>
      <p:sp>
        <p:nvSpPr>
          <p:cNvPr id="45" name="Shape 45"/>
          <p:cNvSpPr txBox="1"/>
          <p:nvPr>
            <p:ph type="title"/>
          </p:nvPr>
        </p:nvSpPr>
        <p:spPr>
          <a:xfrm>
            <a:off x="457200" y="205978"/>
            <a:ext cx="8229600" cy="857400"/>
          </a:xfrm>
          <a:prstGeom prst="rect">
            <a:avLst/>
          </a:prstGeom>
          <a:noFill/>
          <a:ln>
            <a:noFill/>
          </a:ln>
        </p:spPr>
        <p:txBody>
          <a:bodyPr anchorCtr="0" anchor="ctr" bIns="91425" lIns="91425" rIns="91425" tIns="91425"/>
          <a:lstStyle>
            <a:lvl1pPr algn="ctr">
              <a:spcBef>
                <a:spcPts val="0"/>
              </a:spcBef>
              <a:buClr>
                <a:srgbClr val="FFFFFF"/>
              </a:buClr>
              <a:buSzPct val="100000"/>
              <a:buNone/>
              <a:defRPr sz="4400">
                <a:solidFill>
                  <a:srgbClr val="FFFFFF"/>
                </a:solidFill>
              </a:defRPr>
            </a:lvl1pPr>
            <a:lvl2pPr algn="ctr">
              <a:spcBef>
                <a:spcPts val="0"/>
              </a:spcBef>
              <a:buClr>
                <a:srgbClr val="FFFFFF"/>
              </a:buClr>
              <a:buSzPct val="100000"/>
              <a:buNone/>
              <a:defRPr sz="4400">
                <a:solidFill>
                  <a:srgbClr val="FFFFFF"/>
                </a:solidFill>
              </a:defRPr>
            </a:lvl2pPr>
            <a:lvl3pPr algn="ctr">
              <a:spcBef>
                <a:spcPts val="0"/>
              </a:spcBef>
              <a:buClr>
                <a:srgbClr val="FFFFFF"/>
              </a:buClr>
              <a:buSzPct val="100000"/>
              <a:buNone/>
              <a:defRPr sz="4400">
                <a:solidFill>
                  <a:srgbClr val="FFFFFF"/>
                </a:solidFill>
              </a:defRPr>
            </a:lvl3pPr>
            <a:lvl4pPr algn="ctr">
              <a:spcBef>
                <a:spcPts val="0"/>
              </a:spcBef>
              <a:buClr>
                <a:srgbClr val="FFFFFF"/>
              </a:buClr>
              <a:buSzPct val="100000"/>
              <a:buNone/>
              <a:defRPr sz="4400">
                <a:solidFill>
                  <a:srgbClr val="FFFFFF"/>
                </a:solidFill>
              </a:defRPr>
            </a:lvl4pPr>
            <a:lvl5pPr algn="ctr">
              <a:spcBef>
                <a:spcPts val="0"/>
              </a:spcBef>
              <a:buClr>
                <a:srgbClr val="FFFFFF"/>
              </a:buClr>
              <a:buSzPct val="100000"/>
              <a:buNone/>
              <a:defRPr sz="4400">
                <a:solidFill>
                  <a:srgbClr val="FFFFFF"/>
                </a:solidFill>
              </a:defRPr>
            </a:lvl5pPr>
            <a:lvl6pPr algn="ctr">
              <a:spcBef>
                <a:spcPts val="0"/>
              </a:spcBef>
              <a:buClr>
                <a:srgbClr val="FFFFFF"/>
              </a:buClr>
              <a:buSzPct val="100000"/>
              <a:buNone/>
              <a:defRPr sz="4400">
                <a:solidFill>
                  <a:srgbClr val="FFFFFF"/>
                </a:solidFill>
              </a:defRPr>
            </a:lvl6pPr>
            <a:lvl7pPr algn="ctr">
              <a:spcBef>
                <a:spcPts val="0"/>
              </a:spcBef>
              <a:buClr>
                <a:srgbClr val="FFFFFF"/>
              </a:buClr>
              <a:buSzPct val="100000"/>
              <a:buNone/>
              <a:defRPr sz="4400">
                <a:solidFill>
                  <a:srgbClr val="FFFFFF"/>
                </a:solidFill>
              </a:defRPr>
            </a:lvl7pPr>
            <a:lvl8pPr algn="ctr">
              <a:spcBef>
                <a:spcPts val="0"/>
              </a:spcBef>
              <a:buClr>
                <a:srgbClr val="FFFFFF"/>
              </a:buClr>
              <a:buSzPct val="100000"/>
              <a:buNone/>
              <a:defRPr sz="4400">
                <a:solidFill>
                  <a:srgbClr val="FFFFFF"/>
                </a:solidFill>
              </a:defRPr>
            </a:lvl8pPr>
            <a:lvl9pPr algn="ctr">
              <a:spcBef>
                <a:spcPts val="0"/>
              </a:spcBef>
              <a:buClr>
                <a:srgbClr val="FFFFFF"/>
              </a:buClr>
              <a:buSzPct val="100000"/>
              <a:buNone/>
              <a:defRPr sz="4400">
                <a:solidFill>
                  <a:srgbClr val="FFFFFF"/>
                </a:solidFill>
              </a:defRPr>
            </a:lvl9pPr>
          </a:lstStyle>
          <a:p/>
        </p:txBody>
      </p:sp>
      <p:sp>
        <p:nvSpPr>
          <p:cNvPr id="46" name="Shape 46"/>
          <p:cNvSpPr txBox="1"/>
          <p:nvPr>
            <p:ph idx="1" type="body"/>
          </p:nvPr>
        </p:nvSpPr>
        <p:spPr>
          <a:xfrm>
            <a:off x="457200" y="1200150"/>
            <a:ext cx="8229600" cy="3394500"/>
          </a:xfrm>
          <a:prstGeom prst="rect">
            <a:avLst/>
          </a:prstGeom>
          <a:noFill/>
          <a:ln>
            <a:noFill/>
          </a:ln>
        </p:spPr>
        <p:txBody>
          <a:bodyPr anchorCtr="0" anchor="t" bIns="91425" lIns="91425" rIns="91425" tIns="91425"/>
          <a:lstStyle>
            <a:lvl1pPr>
              <a:spcBef>
                <a:spcPts val="0"/>
              </a:spcBef>
              <a:buClr>
                <a:schemeClr val="dk1"/>
              </a:buClr>
              <a:buSzPct val="100000"/>
              <a:defRPr sz="2000">
                <a:solidFill>
                  <a:schemeClr val="dk1"/>
                </a:solidFill>
              </a:defRPr>
            </a:lvl1pPr>
            <a:lvl2pPr>
              <a:spcBef>
                <a:spcPts val="400"/>
              </a:spcBef>
              <a:buClr>
                <a:schemeClr val="dk1"/>
              </a:buClr>
              <a:buSzPct val="100000"/>
              <a:defRPr sz="2000">
                <a:solidFill>
                  <a:schemeClr val="dk1"/>
                </a:solidFill>
              </a:defRPr>
            </a:lvl2pPr>
            <a:lvl3pPr>
              <a:spcBef>
                <a:spcPts val="400"/>
              </a:spcBef>
              <a:buClr>
                <a:schemeClr val="dk1"/>
              </a:buClr>
              <a:buSzPct val="100000"/>
              <a:defRPr sz="2000">
                <a:solidFill>
                  <a:schemeClr val="dk1"/>
                </a:solidFill>
              </a:defRPr>
            </a:lvl3pPr>
            <a:lvl4pPr>
              <a:spcBef>
                <a:spcPts val="400"/>
              </a:spcBef>
              <a:buClr>
                <a:schemeClr val="dk1"/>
              </a:buClr>
              <a:buSzPct val="100000"/>
              <a:defRPr sz="2000">
                <a:solidFill>
                  <a:schemeClr val="dk1"/>
                </a:solidFill>
              </a:defRPr>
            </a:lvl4pPr>
            <a:lvl5pPr>
              <a:spcBef>
                <a:spcPts val="400"/>
              </a:spcBef>
              <a:buClr>
                <a:schemeClr val="dk1"/>
              </a:buClr>
              <a:buSzPct val="100000"/>
              <a:defRPr sz="2000">
                <a:solidFill>
                  <a:schemeClr val="dk1"/>
                </a:solidFill>
              </a:defRPr>
            </a:lvl5pPr>
            <a:lvl6pPr>
              <a:spcBef>
                <a:spcPts val="400"/>
              </a:spcBef>
              <a:buClr>
                <a:schemeClr val="dk1"/>
              </a:buClr>
              <a:buSzPct val="100000"/>
              <a:defRPr sz="2000">
                <a:solidFill>
                  <a:schemeClr val="dk1"/>
                </a:solidFill>
              </a:defRPr>
            </a:lvl6pPr>
            <a:lvl7pPr>
              <a:spcBef>
                <a:spcPts val="400"/>
              </a:spcBef>
              <a:buClr>
                <a:schemeClr val="dk1"/>
              </a:buClr>
              <a:buSzPct val="100000"/>
              <a:defRPr sz="2000">
                <a:solidFill>
                  <a:schemeClr val="dk1"/>
                </a:solidFill>
              </a:defRPr>
            </a:lvl7pPr>
            <a:lvl8pPr>
              <a:spcBef>
                <a:spcPts val="400"/>
              </a:spcBef>
              <a:buClr>
                <a:schemeClr val="dk1"/>
              </a:buClr>
              <a:buSzPct val="100000"/>
              <a:defRPr sz="2000">
                <a:solidFill>
                  <a:schemeClr val="dk1"/>
                </a:solidFill>
              </a:defRPr>
            </a:lvl8pPr>
            <a:lvl9pPr>
              <a:spcBef>
                <a:spcPts val="400"/>
              </a:spcBef>
              <a:buClr>
                <a:schemeClr val="dk1"/>
              </a:buClr>
              <a:buSzPct val="100000"/>
              <a:defRPr sz="2000">
                <a:solidFill>
                  <a:schemeClr val="dk1"/>
                </a:solidFill>
              </a:defRPr>
            </a:lvl9pPr>
          </a:lstStyle>
          <a:p/>
        </p:txBody>
      </p:sp>
      <p:sp>
        <p:nvSpPr>
          <p:cNvPr id="47" name="Shape 47"/>
          <p:cNvSpPr txBox="1"/>
          <p:nvPr>
            <p:ph idx="12" type="sldNum"/>
          </p:nvPr>
        </p:nvSpPr>
        <p:spPr>
          <a:xfrm>
            <a:off x="8556791" y="4749850"/>
            <a:ext cx="548699" cy="393600"/>
          </a:xfrm>
          <a:prstGeom prst="rect">
            <a:avLst/>
          </a:prstGeom>
          <a:noFill/>
          <a:ln>
            <a:noFill/>
          </a:ln>
        </p:spPr>
        <p:txBody>
          <a:bodyPr anchorCtr="0" anchor="ctr" bIns="91425" lIns="91425" rIns="91425" tIns="91425">
            <a:noAutofit/>
          </a:bodyPr>
          <a:lstStyle/>
          <a:p>
            <a:pPr algn="r">
              <a:spcBef>
                <a:spcPts val="0"/>
              </a:spcBef>
              <a:buNone/>
            </a:pPr>
            <a:fld id="{00000000-1234-1234-1234-123412341234}" type="slidenum">
              <a:rPr lang="en" sz="1300">
                <a:solidFill>
                  <a:schemeClr val="dk1"/>
                </a:solidFill>
                <a:latin typeface="Times New Roman"/>
                <a:ea typeface="Times New Roman"/>
                <a:cs typeface="Times New Roman"/>
                <a:sym typeface="Times New Roman"/>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0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6.jpg"/><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9.png"/><Relationship Id="rId4" Type="http://schemas.openxmlformats.org/officeDocument/2006/relationships/image" Target="../media/image17.png"/><Relationship Id="rId5"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5.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05.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0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0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06.jpg"/><Relationship Id="rId4" Type="http://schemas.openxmlformats.org/officeDocument/2006/relationships/image" Target="../media/image27.jpg"/><Relationship Id="rId5" Type="http://schemas.openxmlformats.org/officeDocument/2006/relationships/image" Target="../media/image03.png"/><Relationship Id="rId6" Type="http://schemas.openxmlformats.org/officeDocument/2006/relationships/image" Target="../media/image0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0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07.jpg"/><Relationship Id="rId4" Type="http://schemas.openxmlformats.org/officeDocument/2006/relationships/image" Target="../media/image09.jpg"/><Relationship Id="rId5" Type="http://schemas.openxmlformats.org/officeDocument/2006/relationships/image" Target="../media/image15.png"/><Relationship Id="rId6" Type="http://schemas.openxmlformats.org/officeDocument/2006/relationships/image" Target="../media/image10.png"/><Relationship Id="rId7" Type="http://schemas.openxmlformats.org/officeDocument/2006/relationships/image" Target="../media/image13.png"/><Relationship Id="rId8"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3" name="Shape 83"/>
        <p:cNvGrpSpPr/>
        <p:nvPr/>
      </p:nvGrpSpPr>
      <p:grpSpPr>
        <a:xfrm>
          <a:off x="0" y="0"/>
          <a:ext cx="0" cy="0"/>
          <a:chOff x="0" y="0"/>
          <a:chExt cx="0" cy="0"/>
        </a:xfrm>
      </p:grpSpPr>
      <p:sp>
        <p:nvSpPr>
          <p:cNvPr id="84" name="Shape 84"/>
          <p:cNvSpPr txBox="1"/>
          <p:nvPr>
            <p:ph type="ctrTitle"/>
          </p:nvPr>
        </p:nvSpPr>
        <p:spPr>
          <a:xfrm>
            <a:off x="4205175" y="735300"/>
            <a:ext cx="4537500" cy="1424999"/>
          </a:xfrm>
          <a:prstGeom prst="rect">
            <a:avLst/>
          </a:prstGeom>
        </p:spPr>
        <p:txBody>
          <a:bodyPr anchorCtr="0" anchor="ctr" bIns="91425" lIns="91425" rIns="91425" tIns="91425">
            <a:noAutofit/>
          </a:bodyPr>
          <a:lstStyle/>
          <a:p>
            <a:pPr algn="l">
              <a:spcBef>
                <a:spcPts val="0"/>
              </a:spcBef>
              <a:buNone/>
            </a:pPr>
            <a:r>
              <a:rPr lang="en">
                <a:latin typeface="Droid Serif"/>
                <a:ea typeface="Droid Serif"/>
                <a:cs typeface="Droid Serif"/>
                <a:sym typeface="Droid Serif"/>
              </a:rPr>
              <a:t>Science and Art: Cell Prints</a:t>
            </a:r>
          </a:p>
        </p:txBody>
      </p:sp>
      <p:sp>
        <p:nvSpPr>
          <p:cNvPr id="85" name="Shape 85"/>
          <p:cNvSpPr txBox="1"/>
          <p:nvPr>
            <p:ph idx="1" type="subTitle"/>
          </p:nvPr>
        </p:nvSpPr>
        <p:spPr>
          <a:xfrm>
            <a:off x="4349855" y="2134825"/>
            <a:ext cx="4396199" cy="342300"/>
          </a:xfrm>
          <a:prstGeom prst="rect">
            <a:avLst/>
          </a:prstGeom>
        </p:spPr>
        <p:txBody>
          <a:bodyPr anchorCtr="0" anchor="ctr" bIns="91425" lIns="91425" rIns="91425" tIns="91425">
            <a:noAutofit/>
          </a:bodyPr>
          <a:lstStyle/>
          <a:p>
            <a:pPr algn="l">
              <a:spcBef>
                <a:spcPts val="0"/>
              </a:spcBef>
              <a:buNone/>
            </a:pPr>
            <a:r>
              <a:rPr lang="en"/>
              <a:t>Hart Ford &amp; Piper Bean</a:t>
            </a:r>
          </a:p>
        </p:txBody>
      </p:sp>
      <p:pic>
        <p:nvPicPr>
          <p:cNvPr id="86" name="Shape 86"/>
          <p:cNvPicPr preferRelativeResize="0"/>
          <p:nvPr/>
        </p:nvPicPr>
        <p:blipFill rotWithShape="1">
          <a:blip r:embed="rId3">
            <a:alphaModFix/>
          </a:blip>
          <a:srcRect b="0" l="0" r="19871" t="0"/>
          <a:stretch/>
        </p:blipFill>
        <p:spPr>
          <a:xfrm>
            <a:off x="187675" y="190475"/>
            <a:ext cx="3635650" cy="3403149"/>
          </a:xfrm>
          <a:prstGeom prst="rect">
            <a:avLst/>
          </a:prstGeom>
          <a:noFill/>
          <a:ln>
            <a:noFill/>
          </a:ln>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3" name="Shape 153"/>
        <p:cNvGrpSpPr/>
        <p:nvPr/>
      </p:nvGrpSpPr>
      <p:grpSpPr>
        <a:xfrm>
          <a:off x="0" y="0"/>
          <a:ext cx="0" cy="0"/>
          <a:chOff x="0" y="0"/>
          <a:chExt cx="0" cy="0"/>
        </a:xfrm>
      </p:grpSpPr>
      <p:sp>
        <p:nvSpPr>
          <p:cNvPr id="154" name="Shape 154"/>
          <p:cNvSpPr txBox="1"/>
          <p:nvPr>
            <p:ph idx="1" type="body"/>
          </p:nvPr>
        </p:nvSpPr>
        <p:spPr>
          <a:xfrm>
            <a:off x="374600" y="1256150"/>
            <a:ext cx="4701599" cy="1238099"/>
          </a:xfrm>
          <a:prstGeom prst="rect">
            <a:avLst/>
          </a:prstGeom>
          <a:noFill/>
        </p:spPr>
        <p:txBody>
          <a:bodyPr anchorCtr="0" anchor="t" bIns="91425" lIns="91425" rIns="91425" tIns="91425">
            <a:noAutofit/>
          </a:bodyPr>
          <a:lstStyle/>
          <a:p>
            <a:pPr indent="-419100" lvl="0" marL="457200" rtl="0">
              <a:spcBef>
                <a:spcPts val="0"/>
              </a:spcBef>
              <a:buSzPct val="100000"/>
              <a:buFont typeface="Droid Serif"/>
              <a:buAutoNum type="arabicPeriod"/>
            </a:pPr>
            <a:r>
              <a:rPr lang="en" sz="3000">
                <a:latin typeface="Droid Serif"/>
                <a:ea typeface="Droid Serif"/>
                <a:cs typeface="Droid Serif"/>
                <a:sym typeface="Droid Serif"/>
              </a:rPr>
              <a:t>Fill the space.</a:t>
            </a:r>
            <a:br>
              <a:rPr lang="en" sz="3000">
                <a:latin typeface="Droid Serif"/>
                <a:ea typeface="Droid Serif"/>
                <a:cs typeface="Droid Serif"/>
                <a:sym typeface="Droid Serif"/>
              </a:rPr>
            </a:br>
          </a:p>
          <a:p>
            <a:pPr indent="-419100" lvl="0" marL="457200" rtl="0">
              <a:spcBef>
                <a:spcPts val="0"/>
              </a:spcBef>
              <a:buSzPct val="100000"/>
              <a:buFont typeface="Droid Serif"/>
              <a:buAutoNum type="arabicPeriod"/>
            </a:pPr>
            <a:r>
              <a:rPr lang="en" sz="3000">
                <a:latin typeface="Droid Serif"/>
                <a:ea typeface="Droid Serif"/>
                <a:cs typeface="Droid Serif"/>
                <a:sym typeface="Droid Serif"/>
              </a:rPr>
              <a:t>Show attention to detail.</a:t>
            </a:r>
            <a:br>
              <a:rPr lang="en" sz="3000">
                <a:latin typeface="Droid Serif"/>
                <a:ea typeface="Droid Serif"/>
                <a:cs typeface="Droid Serif"/>
                <a:sym typeface="Droid Serif"/>
              </a:rPr>
            </a:br>
          </a:p>
          <a:p>
            <a:pPr indent="-419100" lvl="0" marL="457200" rtl="0">
              <a:spcBef>
                <a:spcPts val="0"/>
              </a:spcBef>
              <a:buSzPct val="100000"/>
              <a:buFont typeface="Droid Serif"/>
              <a:buAutoNum type="arabicPeriod"/>
            </a:pPr>
            <a:r>
              <a:rPr lang="en" sz="3000">
                <a:latin typeface="Droid Serif"/>
                <a:ea typeface="Droid Serif"/>
                <a:cs typeface="Droid Serif"/>
                <a:sym typeface="Droid Serif"/>
              </a:rPr>
              <a:t>Use a variety of lines and shapes.</a:t>
            </a:r>
            <a:r>
              <a:rPr lang="en" sz="2200">
                <a:latin typeface="Droid Serif"/>
                <a:ea typeface="Droid Serif"/>
                <a:cs typeface="Droid Serif"/>
                <a:sym typeface="Droid Serif"/>
              </a:rPr>
              <a:t> </a:t>
            </a:r>
          </a:p>
        </p:txBody>
      </p:sp>
      <p:sp>
        <p:nvSpPr>
          <p:cNvPr id="155" name="Shape 155"/>
          <p:cNvSpPr txBox="1"/>
          <p:nvPr>
            <p:ph type="title"/>
          </p:nvPr>
        </p:nvSpPr>
        <p:spPr>
          <a:xfrm>
            <a:off x="457200" y="13321"/>
            <a:ext cx="8229600" cy="857400"/>
          </a:xfrm>
          <a:prstGeom prst="rect">
            <a:avLst/>
          </a:prstGeom>
        </p:spPr>
        <p:txBody>
          <a:bodyPr anchorCtr="0" anchor="ctr" bIns="91425" lIns="91425" rIns="91425" tIns="91425">
            <a:noAutofit/>
          </a:bodyPr>
          <a:lstStyle/>
          <a:p>
            <a:pPr algn="l">
              <a:spcBef>
                <a:spcPts val="0"/>
              </a:spcBef>
              <a:buNone/>
            </a:pPr>
            <a:r>
              <a:rPr lang="en">
                <a:latin typeface="Droid Serif"/>
                <a:ea typeface="Droid Serif"/>
                <a:cs typeface="Droid Serif"/>
                <a:sym typeface="Droid Serif"/>
              </a:rPr>
              <a:t>Project Requirements</a:t>
            </a:r>
          </a:p>
        </p:txBody>
      </p:sp>
      <p:pic>
        <p:nvPicPr>
          <p:cNvPr id="156" name="Shape 156"/>
          <p:cNvPicPr preferRelativeResize="0"/>
          <p:nvPr/>
        </p:nvPicPr>
        <p:blipFill rotWithShape="1">
          <a:blip r:embed="rId3">
            <a:alphaModFix/>
          </a:blip>
          <a:srcRect b="12386" l="0" r="44404" t="13086"/>
          <a:stretch/>
        </p:blipFill>
        <p:spPr>
          <a:xfrm rot="10800000">
            <a:off x="4853000" y="1150400"/>
            <a:ext cx="3833799" cy="3856374"/>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0" name="Shape 160"/>
        <p:cNvGrpSpPr/>
        <p:nvPr/>
      </p:nvGrpSpPr>
      <p:grpSpPr>
        <a:xfrm>
          <a:off x="0" y="0"/>
          <a:ext cx="0" cy="0"/>
          <a:chOff x="0" y="0"/>
          <a:chExt cx="0" cy="0"/>
        </a:xfrm>
      </p:grpSpPr>
      <p:sp>
        <p:nvSpPr>
          <p:cNvPr id="161" name="Shape 161"/>
          <p:cNvSpPr txBox="1"/>
          <p:nvPr>
            <p:ph idx="1" type="body"/>
          </p:nvPr>
        </p:nvSpPr>
        <p:spPr>
          <a:xfrm>
            <a:off x="198650" y="4299350"/>
            <a:ext cx="8488200" cy="531000"/>
          </a:xfrm>
          <a:prstGeom prst="rect">
            <a:avLst/>
          </a:prstGeom>
        </p:spPr>
        <p:txBody>
          <a:bodyPr anchorCtr="0" anchor="t" bIns="91425" lIns="91425" rIns="91425" tIns="91425">
            <a:noAutofit/>
          </a:bodyPr>
          <a:lstStyle/>
          <a:p>
            <a:pPr lvl="0" rtl="0">
              <a:spcBef>
                <a:spcPts val="0"/>
              </a:spcBef>
              <a:buNone/>
            </a:pPr>
            <a:r>
              <a:t/>
            </a:r>
            <a:endParaRPr/>
          </a:p>
          <a:p>
            <a:pPr lvl="0" rtl="0">
              <a:spcBef>
                <a:spcPts val="0"/>
              </a:spcBef>
              <a:buNone/>
            </a:pPr>
            <a:r>
              <a:t/>
            </a:r>
            <a:endParaRPr/>
          </a:p>
        </p:txBody>
      </p:sp>
      <p:sp>
        <p:nvSpPr>
          <p:cNvPr id="162" name="Shape 162"/>
          <p:cNvSpPr txBox="1"/>
          <p:nvPr>
            <p:ph type="title"/>
          </p:nvPr>
        </p:nvSpPr>
        <p:spPr>
          <a:xfrm>
            <a:off x="198600" y="13325"/>
            <a:ext cx="8676300" cy="857400"/>
          </a:xfrm>
          <a:prstGeom prst="rect">
            <a:avLst/>
          </a:prstGeom>
        </p:spPr>
        <p:txBody>
          <a:bodyPr anchorCtr="0" anchor="ctr" bIns="91425" lIns="91425" rIns="91425" tIns="91425">
            <a:noAutofit/>
          </a:bodyPr>
          <a:lstStyle/>
          <a:p>
            <a:pPr lvl="0" rtl="0" algn="l">
              <a:spcBef>
                <a:spcPts val="0"/>
              </a:spcBef>
              <a:buNone/>
            </a:pPr>
            <a:r>
              <a:rPr lang="en">
                <a:latin typeface="Droid Serif"/>
                <a:ea typeface="Droid Serif"/>
                <a:cs typeface="Droid Serif"/>
                <a:sym typeface="Droid Serif"/>
              </a:rPr>
              <a:t>Understanding Context</a:t>
            </a:r>
          </a:p>
        </p:txBody>
      </p:sp>
      <p:pic>
        <p:nvPicPr>
          <p:cNvPr id="163" name="Shape 163"/>
          <p:cNvPicPr preferRelativeResize="0"/>
          <p:nvPr/>
        </p:nvPicPr>
        <p:blipFill>
          <a:blip r:embed="rId3">
            <a:alphaModFix/>
          </a:blip>
          <a:stretch>
            <a:fillRect/>
          </a:stretch>
        </p:blipFill>
        <p:spPr>
          <a:xfrm>
            <a:off x="4797725" y="2344400"/>
            <a:ext cx="3377400" cy="2308875"/>
          </a:xfrm>
          <a:prstGeom prst="rect">
            <a:avLst/>
          </a:prstGeom>
          <a:noFill/>
          <a:ln>
            <a:noFill/>
          </a:ln>
        </p:spPr>
      </p:pic>
      <p:sp>
        <p:nvSpPr>
          <p:cNvPr id="164" name="Shape 164"/>
          <p:cNvSpPr txBox="1"/>
          <p:nvPr/>
        </p:nvSpPr>
        <p:spPr>
          <a:xfrm>
            <a:off x="345775" y="1229125"/>
            <a:ext cx="7391100" cy="2676299"/>
          </a:xfrm>
          <a:prstGeom prst="rect">
            <a:avLst/>
          </a:prstGeom>
          <a:noFill/>
          <a:ln>
            <a:noFill/>
          </a:ln>
        </p:spPr>
        <p:txBody>
          <a:bodyPr anchorCtr="0" anchor="t" bIns="91425" lIns="91425" rIns="91425" tIns="91425">
            <a:noAutofit/>
          </a:bodyPr>
          <a:lstStyle/>
          <a:p>
            <a:pPr rtl="0">
              <a:spcBef>
                <a:spcPts val="0"/>
              </a:spcBef>
              <a:buNone/>
            </a:pPr>
            <a:r>
              <a:rPr lang="en" sz="2400">
                <a:latin typeface="Droid Serif"/>
                <a:ea typeface="Droid Serif"/>
                <a:cs typeface="Droid Serif"/>
                <a:sym typeface="Droid Serif"/>
              </a:rPr>
              <a:t>Viewing significant artworks with similarities to the project gave students an opportunity to...</a:t>
            </a:r>
          </a:p>
          <a:p>
            <a:pPr rtl="0">
              <a:spcBef>
                <a:spcPts val="0"/>
              </a:spcBef>
              <a:buNone/>
            </a:pPr>
            <a:r>
              <a:t/>
            </a:r>
            <a:endParaRPr sz="2400">
              <a:latin typeface="Droid Serif"/>
              <a:ea typeface="Droid Serif"/>
              <a:cs typeface="Droid Serif"/>
              <a:sym typeface="Droid Serif"/>
            </a:endParaRPr>
          </a:p>
          <a:p>
            <a:pPr indent="-381000" lvl="0" marL="457200" rtl="0">
              <a:spcBef>
                <a:spcPts val="0"/>
              </a:spcBef>
              <a:buSzPct val="100000"/>
              <a:buFont typeface="Droid Serif"/>
              <a:buChar char="●"/>
            </a:pPr>
            <a:r>
              <a:rPr lang="en" sz="2400">
                <a:solidFill>
                  <a:schemeClr val="dk1"/>
                </a:solidFill>
                <a:latin typeface="Droid Serif"/>
                <a:ea typeface="Droid Serif"/>
                <a:cs typeface="Droid Serif"/>
                <a:sym typeface="Droid Serif"/>
              </a:rPr>
              <a:t>make connections.</a:t>
            </a:r>
            <a:br>
              <a:rPr lang="en" sz="2400">
                <a:solidFill>
                  <a:schemeClr val="dk1"/>
                </a:solidFill>
                <a:latin typeface="Droid Serif"/>
                <a:ea typeface="Droid Serif"/>
                <a:cs typeface="Droid Serif"/>
                <a:sym typeface="Droid Serif"/>
              </a:rPr>
            </a:br>
          </a:p>
          <a:p>
            <a:pPr indent="-381000" lvl="0" marL="457200" rtl="0">
              <a:spcBef>
                <a:spcPts val="0"/>
              </a:spcBef>
              <a:buSzPct val="100000"/>
              <a:buFont typeface="Droid Serif"/>
              <a:buChar char="●"/>
            </a:pPr>
            <a:r>
              <a:rPr lang="en" sz="2400">
                <a:latin typeface="Droid Serif"/>
                <a:ea typeface="Droid Serif"/>
                <a:cs typeface="Droid Serif"/>
                <a:sym typeface="Droid Serif"/>
              </a:rPr>
              <a:t>ask new questions.</a:t>
            </a:r>
            <a:br>
              <a:rPr lang="en" sz="2400">
                <a:latin typeface="Droid Serif"/>
                <a:ea typeface="Droid Serif"/>
                <a:cs typeface="Droid Serif"/>
                <a:sym typeface="Droid Serif"/>
              </a:rPr>
            </a:br>
          </a:p>
          <a:p>
            <a:pPr indent="-381000" lvl="0" marL="457200" rtl="0">
              <a:spcBef>
                <a:spcPts val="0"/>
              </a:spcBef>
              <a:buSzPct val="100000"/>
              <a:buFont typeface="Droid Serif"/>
              <a:buChar char="●"/>
            </a:pPr>
            <a:r>
              <a:rPr lang="en" sz="2400">
                <a:solidFill>
                  <a:schemeClr val="dk1"/>
                </a:solidFill>
                <a:latin typeface="Droid Serif"/>
                <a:ea typeface="Droid Serif"/>
                <a:cs typeface="Droid Serif"/>
                <a:sym typeface="Droid Serif"/>
              </a:rPr>
              <a:t>extend their thinking</a:t>
            </a:r>
            <a:r>
              <a:rPr lang="en" sz="2400">
                <a:latin typeface="Droid Serif"/>
                <a:ea typeface="Droid Serif"/>
                <a:cs typeface="Droid Serif"/>
                <a:sym typeface="Droid Serif"/>
              </a:rPr>
              <a:t> </a:t>
            </a:r>
            <a:br>
              <a:rPr lang="en" sz="2400">
                <a:latin typeface="Droid Serif"/>
                <a:ea typeface="Droid Serif"/>
                <a:cs typeface="Droid Serif"/>
                <a:sym typeface="Droid Serif"/>
              </a:rPr>
            </a:br>
            <a:r>
              <a:rPr lang="en" sz="2400">
                <a:latin typeface="Droid Serif"/>
                <a:ea typeface="Droid Serif"/>
                <a:cs typeface="Droid Serif"/>
                <a:sym typeface="Droid Serif"/>
              </a:rPr>
              <a:t>about the medium.</a:t>
            </a:r>
          </a:p>
          <a:p>
            <a:pPr lvl="0" rtl="0">
              <a:spcBef>
                <a:spcPts val="0"/>
              </a:spcBef>
              <a:buNone/>
            </a:pPr>
            <a:r>
              <a:t/>
            </a:r>
            <a:endParaRPr sz="2400">
              <a:latin typeface="Droid Serif"/>
              <a:ea typeface="Droid Serif"/>
              <a:cs typeface="Droid Serif"/>
              <a:sym typeface="Droid Serif"/>
            </a:endParaRPr>
          </a:p>
          <a:p>
            <a:pPr rtl="0">
              <a:spcBef>
                <a:spcPts val="0"/>
              </a:spcBef>
              <a:buNone/>
            </a:pPr>
            <a:r>
              <a:t/>
            </a:r>
            <a:endParaRPr sz="2400">
              <a:latin typeface="Droid Serif"/>
              <a:ea typeface="Droid Serif"/>
              <a:cs typeface="Droid Serif"/>
              <a:sym typeface="Droid Serif"/>
            </a:endParaRPr>
          </a:p>
          <a:p>
            <a:pPr>
              <a:spcBef>
                <a:spcPts val="0"/>
              </a:spcBef>
              <a:buNone/>
            </a:pPr>
            <a:r>
              <a:t/>
            </a:r>
            <a:endParaRPr sz="2400">
              <a:latin typeface="Droid Serif"/>
              <a:ea typeface="Droid Serif"/>
              <a:cs typeface="Droid Serif"/>
              <a:sym typeface="Droid Serif"/>
            </a:endParaRP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8" name="Shape 168"/>
        <p:cNvGrpSpPr/>
        <p:nvPr/>
      </p:nvGrpSpPr>
      <p:grpSpPr>
        <a:xfrm>
          <a:off x="0" y="0"/>
          <a:ext cx="0" cy="0"/>
          <a:chOff x="0" y="0"/>
          <a:chExt cx="0" cy="0"/>
        </a:xfrm>
      </p:grpSpPr>
      <p:sp>
        <p:nvSpPr>
          <p:cNvPr id="169" name="Shape 169"/>
          <p:cNvSpPr txBox="1"/>
          <p:nvPr>
            <p:ph idx="1" type="body"/>
          </p:nvPr>
        </p:nvSpPr>
        <p:spPr>
          <a:xfrm>
            <a:off x="363550" y="1507825"/>
            <a:ext cx="8229600" cy="3109199"/>
          </a:xfrm>
          <a:prstGeom prst="rect">
            <a:avLst/>
          </a:prstGeom>
        </p:spPr>
        <p:txBody>
          <a:bodyPr anchorCtr="0" anchor="t" bIns="91425" lIns="91425" rIns="91425" tIns="91425">
            <a:noAutofit/>
          </a:bodyPr>
          <a:lstStyle/>
          <a:p>
            <a:pPr lvl="0">
              <a:spcBef>
                <a:spcPts val="0"/>
              </a:spcBef>
              <a:buClr>
                <a:schemeClr val="dk1"/>
              </a:buClr>
              <a:buSzPct val="30555"/>
              <a:buFont typeface="Arial"/>
              <a:buNone/>
            </a:pPr>
            <a:r>
              <a:rPr lang="en" sz="3600">
                <a:solidFill>
                  <a:srgbClr val="000000"/>
                </a:solidFill>
                <a:latin typeface="Droid Serif"/>
                <a:ea typeface="Droid Serif"/>
                <a:cs typeface="Droid Serif"/>
                <a:sym typeface="Droid Serif"/>
              </a:rPr>
              <a:t>“It’s taking me a long time to do the texture.  I am being careful.   I’m using the fine tool and the U-shaped one. All the cells are different like you and me.”  </a:t>
            </a:r>
          </a:p>
        </p:txBody>
      </p:sp>
      <p:sp>
        <p:nvSpPr>
          <p:cNvPr id="170" name="Shape 170"/>
          <p:cNvSpPr txBox="1"/>
          <p:nvPr>
            <p:ph type="title"/>
          </p:nvPr>
        </p:nvSpPr>
        <p:spPr>
          <a:xfrm>
            <a:off x="457200" y="13321"/>
            <a:ext cx="8229600" cy="857400"/>
          </a:xfrm>
          <a:prstGeom prst="rect">
            <a:avLst/>
          </a:prstGeom>
        </p:spPr>
        <p:txBody>
          <a:bodyPr anchorCtr="0" anchor="ctr" bIns="91425" lIns="91425" rIns="91425" tIns="91425">
            <a:noAutofit/>
          </a:bodyPr>
          <a:lstStyle/>
          <a:p>
            <a:pPr>
              <a:spcBef>
                <a:spcPts val="0"/>
              </a:spcBef>
              <a:buNone/>
            </a:pPr>
            <a:r>
              <a:rPr i="1" lang="en">
                <a:latin typeface="Droid Serif"/>
                <a:ea typeface="Droid Serif"/>
                <a:cs typeface="Droid Serif"/>
                <a:sym typeface="Droid Serif"/>
              </a:rPr>
              <a:t>Worth it? Yes!</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4" name="Shape 174"/>
        <p:cNvGrpSpPr/>
        <p:nvPr/>
      </p:nvGrpSpPr>
      <p:grpSpPr>
        <a:xfrm>
          <a:off x="0" y="0"/>
          <a:ext cx="0" cy="0"/>
          <a:chOff x="0" y="0"/>
          <a:chExt cx="0" cy="0"/>
        </a:xfrm>
      </p:grpSpPr>
      <p:sp>
        <p:nvSpPr>
          <p:cNvPr id="175" name="Shape 175"/>
          <p:cNvSpPr txBox="1"/>
          <p:nvPr>
            <p:ph idx="1" type="body"/>
          </p:nvPr>
        </p:nvSpPr>
        <p:spPr>
          <a:xfrm>
            <a:off x="457200" y="1200150"/>
            <a:ext cx="8229600" cy="3630300"/>
          </a:xfrm>
          <a:prstGeom prst="rect">
            <a:avLst/>
          </a:prstGeom>
        </p:spPr>
        <p:txBody>
          <a:bodyPr anchorCtr="0" anchor="t" bIns="91425" lIns="91425" rIns="91425" tIns="91425">
            <a:noAutofit/>
          </a:bodyPr>
          <a:lstStyle/>
          <a:p>
            <a:pPr>
              <a:spcBef>
                <a:spcPts val="0"/>
              </a:spcBef>
              <a:buNone/>
            </a:pPr>
            <a:r>
              <a:t/>
            </a:r>
            <a:endParaRPr/>
          </a:p>
        </p:txBody>
      </p:sp>
      <p:sp>
        <p:nvSpPr>
          <p:cNvPr id="176" name="Shape 176"/>
          <p:cNvSpPr txBox="1"/>
          <p:nvPr>
            <p:ph type="title"/>
          </p:nvPr>
        </p:nvSpPr>
        <p:spPr>
          <a:xfrm>
            <a:off x="457200" y="13321"/>
            <a:ext cx="8229600" cy="857400"/>
          </a:xfrm>
          <a:prstGeom prst="rect">
            <a:avLst/>
          </a:prstGeom>
        </p:spPr>
        <p:txBody>
          <a:bodyPr anchorCtr="0" anchor="ctr" bIns="91425" lIns="91425" rIns="91425" tIns="91425">
            <a:noAutofit/>
          </a:bodyPr>
          <a:lstStyle/>
          <a:p>
            <a:pPr algn="l">
              <a:spcBef>
                <a:spcPts val="0"/>
              </a:spcBef>
              <a:buNone/>
            </a:pPr>
            <a:r>
              <a:t/>
            </a:r>
            <a:endParaRPr/>
          </a:p>
        </p:txBody>
      </p:sp>
      <p:pic>
        <p:nvPicPr>
          <p:cNvPr id="177" name="Shape 177"/>
          <p:cNvPicPr preferRelativeResize="0"/>
          <p:nvPr/>
        </p:nvPicPr>
        <p:blipFill>
          <a:blip r:embed="rId3">
            <a:alphaModFix/>
          </a:blip>
          <a:stretch>
            <a:fillRect/>
          </a:stretch>
        </p:blipFill>
        <p:spPr>
          <a:xfrm>
            <a:off x="-22950" y="-501999"/>
            <a:ext cx="9166950" cy="6203224"/>
          </a:xfrm>
          <a:prstGeom prst="rect">
            <a:avLst/>
          </a:prstGeom>
          <a:noFill/>
          <a:ln>
            <a:noFill/>
          </a:ln>
        </p:spPr>
      </p:pic>
      <p:sp>
        <p:nvSpPr>
          <p:cNvPr id="178" name="Shape 178"/>
          <p:cNvSpPr txBox="1"/>
          <p:nvPr/>
        </p:nvSpPr>
        <p:spPr>
          <a:xfrm>
            <a:off x="957025" y="3881200"/>
            <a:ext cx="3552000" cy="904200"/>
          </a:xfrm>
          <a:prstGeom prst="rect">
            <a:avLst/>
          </a:prstGeom>
          <a:noFill/>
          <a:ln>
            <a:noFill/>
          </a:ln>
        </p:spPr>
        <p:txBody>
          <a:bodyPr anchorCtr="0" anchor="t" bIns="91425" lIns="91425" rIns="91425" tIns="91425">
            <a:noAutofit/>
          </a:bodyPr>
          <a:lstStyle/>
          <a:p>
            <a:pPr algn="ctr">
              <a:spcBef>
                <a:spcPts val="0"/>
              </a:spcBef>
              <a:buNone/>
            </a:pPr>
            <a:r>
              <a:rPr b="1" lang="en" sz="3000">
                <a:solidFill>
                  <a:srgbClr val="FFFFFF"/>
                </a:solidFill>
                <a:latin typeface="Droid Serif"/>
                <a:ea typeface="Droid Serif"/>
                <a:cs typeface="Droid Serif"/>
                <a:sym typeface="Droid Serif"/>
              </a:rPr>
              <a:t>Thank you!</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2" name="Shape 182"/>
        <p:cNvGrpSpPr/>
        <p:nvPr/>
      </p:nvGrpSpPr>
      <p:grpSpPr>
        <a:xfrm>
          <a:off x="0" y="0"/>
          <a:ext cx="0" cy="0"/>
          <a:chOff x="0" y="0"/>
          <a:chExt cx="0" cy="0"/>
        </a:xfrm>
      </p:grpSpPr>
      <p:sp>
        <p:nvSpPr>
          <p:cNvPr id="183" name="Shape 183"/>
          <p:cNvSpPr txBox="1"/>
          <p:nvPr>
            <p:ph idx="1" type="body"/>
          </p:nvPr>
        </p:nvSpPr>
        <p:spPr>
          <a:xfrm>
            <a:off x="457200" y="1200150"/>
            <a:ext cx="8229600" cy="3630300"/>
          </a:xfrm>
          <a:prstGeom prst="rect">
            <a:avLst/>
          </a:prstGeom>
        </p:spPr>
        <p:txBody>
          <a:bodyPr anchorCtr="0" anchor="t" bIns="91425" lIns="91425" rIns="91425" tIns="91425">
            <a:noAutofit/>
          </a:bodyPr>
          <a:lstStyle/>
          <a:p>
            <a:pPr indent="-406400" lvl="0" marL="457200" rtl="0">
              <a:spcBef>
                <a:spcPts val="0"/>
              </a:spcBef>
              <a:buSzPct val="100000"/>
              <a:buFont typeface="Droid Serif"/>
              <a:buChar char="➔"/>
            </a:pPr>
            <a:r>
              <a:rPr lang="en" sz="2800">
                <a:latin typeface="Droid Serif"/>
                <a:ea typeface="Droid Serif"/>
                <a:cs typeface="Droid Serif"/>
                <a:sym typeface="Droid Serif"/>
              </a:rPr>
              <a:t>Developed observations skills + an appreciation for cells </a:t>
            </a:r>
          </a:p>
          <a:p>
            <a:pPr lvl="0" rtl="0">
              <a:spcBef>
                <a:spcPts val="0"/>
              </a:spcBef>
              <a:buNone/>
            </a:pPr>
            <a:r>
              <a:t/>
            </a:r>
            <a:endParaRPr sz="2800">
              <a:latin typeface="Droid Serif"/>
              <a:ea typeface="Droid Serif"/>
              <a:cs typeface="Droid Serif"/>
              <a:sym typeface="Droid Serif"/>
            </a:endParaRPr>
          </a:p>
          <a:p>
            <a:pPr indent="-406400" lvl="0" marL="457200" rtl="0">
              <a:spcBef>
                <a:spcPts val="0"/>
              </a:spcBef>
              <a:buSzPct val="100000"/>
              <a:buFont typeface="Droid Serif"/>
              <a:buChar char="➔"/>
            </a:pPr>
            <a:r>
              <a:rPr lang="en" sz="2800">
                <a:latin typeface="Droid Serif"/>
                <a:ea typeface="Droid Serif"/>
                <a:cs typeface="Droid Serif"/>
                <a:sym typeface="Droid Serif"/>
              </a:rPr>
              <a:t>Applied elements of art </a:t>
            </a:r>
          </a:p>
          <a:p>
            <a:pPr lvl="0" rtl="0">
              <a:spcBef>
                <a:spcPts val="0"/>
              </a:spcBef>
              <a:buNone/>
            </a:pPr>
            <a:r>
              <a:t/>
            </a:r>
            <a:endParaRPr sz="2800">
              <a:latin typeface="Droid Serif"/>
              <a:ea typeface="Droid Serif"/>
              <a:cs typeface="Droid Serif"/>
              <a:sym typeface="Droid Serif"/>
            </a:endParaRPr>
          </a:p>
          <a:p>
            <a:pPr indent="-406400" lvl="0" marL="457200" rtl="0">
              <a:spcBef>
                <a:spcPts val="0"/>
              </a:spcBef>
              <a:buSzPct val="100000"/>
              <a:buFont typeface="Droid Serif"/>
              <a:buChar char="➔"/>
            </a:pPr>
            <a:r>
              <a:rPr lang="en" sz="2800">
                <a:latin typeface="Droid Serif"/>
                <a:ea typeface="Droid Serif"/>
                <a:cs typeface="Droid Serif"/>
                <a:sym typeface="Droid Serif"/>
              </a:rPr>
              <a:t>Increased investment </a:t>
            </a:r>
            <a:r>
              <a:rPr lang="en" sz="2400">
                <a:latin typeface="Droid Serif"/>
                <a:ea typeface="Droid Serif"/>
                <a:cs typeface="Droid Serif"/>
                <a:sym typeface="Droid Serif"/>
              </a:rPr>
              <a:t>(from the tough cookies)</a:t>
            </a:r>
          </a:p>
        </p:txBody>
      </p:sp>
      <p:sp>
        <p:nvSpPr>
          <p:cNvPr id="184" name="Shape 184"/>
          <p:cNvSpPr txBox="1"/>
          <p:nvPr>
            <p:ph type="title"/>
          </p:nvPr>
        </p:nvSpPr>
        <p:spPr>
          <a:xfrm>
            <a:off x="457200" y="13321"/>
            <a:ext cx="8229600" cy="857400"/>
          </a:xfrm>
          <a:prstGeom prst="rect">
            <a:avLst/>
          </a:prstGeom>
        </p:spPr>
        <p:txBody>
          <a:bodyPr anchorCtr="0" anchor="ctr" bIns="91425" lIns="91425" rIns="91425" tIns="91425">
            <a:noAutofit/>
          </a:bodyPr>
          <a:lstStyle/>
          <a:p>
            <a:pPr algn="l">
              <a:spcBef>
                <a:spcPts val="0"/>
              </a:spcBef>
              <a:buNone/>
            </a:pPr>
            <a:r>
              <a:rPr lang="en" sz="3600">
                <a:latin typeface="Droid Serif"/>
                <a:ea typeface="Droid Serif"/>
                <a:cs typeface="Droid Serif"/>
                <a:sym typeface="Droid Serif"/>
              </a:rPr>
              <a:t>Worth it? Yes!</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8" name="Shape 188"/>
        <p:cNvGrpSpPr/>
        <p:nvPr/>
      </p:nvGrpSpPr>
      <p:grpSpPr>
        <a:xfrm>
          <a:off x="0" y="0"/>
          <a:ext cx="0" cy="0"/>
          <a:chOff x="0" y="0"/>
          <a:chExt cx="0" cy="0"/>
        </a:xfrm>
      </p:grpSpPr>
      <p:sp>
        <p:nvSpPr>
          <p:cNvPr id="189" name="Shape 189"/>
          <p:cNvSpPr txBox="1"/>
          <p:nvPr>
            <p:ph type="title"/>
          </p:nvPr>
        </p:nvSpPr>
        <p:spPr>
          <a:xfrm>
            <a:off x="457200" y="13321"/>
            <a:ext cx="8229600" cy="857400"/>
          </a:xfrm>
          <a:prstGeom prst="rect">
            <a:avLst/>
          </a:prstGeom>
        </p:spPr>
        <p:txBody>
          <a:bodyPr anchorCtr="0" anchor="ctr" bIns="91425" lIns="91425" rIns="91425" tIns="91425">
            <a:noAutofit/>
          </a:bodyPr>
          <a:lstStyle/>
          <a:p>
            <a:pPr>
              <a:spcBef>
                <a:spcPts val="0"/>
              </a:spcBef>
              <a:buNone/>
            </a:pPr>
            <a:r>
              <a:rPr i="1" lang="en" sz="3600">
                <a:latin typeface="Droid Serif"/>
                <a:ea typeface="Droid Serif"/>
                <a:cs typeface="Droid Serif"/>
                <a:sym typeface="Droid Serif"/>
              </a:rPr>
              <a:t>Scientific observation &amp; appreciation</a:t>
            </a:r>
          </a:p>
        </p:txBody>
      </p:sp>
      <p:sp>
        <p:nvSpPr>
          <p:cNvPr id="190" name="Shape 190"/>
          <p:cNvSpPr txBox="1"/>
          <p:nvPr/>
        </p:nvSpPr>
        <p:spPr>
          <a:xfrm>
            <a:off x="240800" y="1217325"/>
            <a:ext cx="4508099" cy="1491600"/>
          </a:xfrm>
          <a:prstGeom prst="rect">
            <a:avLst/>
          </a:prstGeom>
          <a:noFill/>
          <a:ln>
            <a:noFill/>
          </a:ln>
        </p:spPr>
        <p:txBody>
          <a:bodyPr anchorCtr="0" anchor="t" bIns="91425" lIns="91425" rIns="91425" tIns="91425">
            <a:noAutofit/>
          </a:bodyPr>
          <a:lstStyle/>
          <a:p>
            <a:pPr rtl="0">
              <a:spcBef>
                <a:spcPts val="0"/>
              </a:spcBef>
              <a:buNone/>
            </a:pPr>
            <a:r>
              <a:rPr lang="en" sz="1600"/>
              <a:t>Leilani -</a:t>
            </a:r>
          </a:p>
          <a:p>
            <a:pPr>
              <a:spcBef>
                <a:spcPts val="0"/>
              </a:spcBef>
              <a:buNone/>
            </a:pPr>
            <a:r>
              <a:rPr i="1" lang="en" sz="1600">
                <a:solidFill>
                  <a:schemeClr val="dk1"/>
                </a:solidFill>
              </a:rPr>
              <a:t>My artwork shows my understanding of cells because now I know how the skin cell looks and understand all the texture in it. I noticed how every different kind of cell has a different look and texture to it.</a:t>
            </a:r>
          </a:p>
        </p:txBody>
      </p:sp>
      <p:sp>
        <p:nvSpPr>
          <p:cNvPr id="191" name="Shape 191"/>
          <p:cNvSpPr txBox="1"/>
          <p:nvPr/>
        </p:nvSpPr>
        <p:spPr>
          <a:xfrm>
            <a:off x="4213800" y="3290775"/>
            <a:ext cx="4632000" cy="1759199"/>
          </a:xfrm>
          <a:prstGeom prst="rect">
            <a:avLst/>
          </a:prstGeom>
          <a:noFill/>
          <a:ln>
            <a:noFill/>
          </a:ln>
        </p:spPr>
        <p:txBody>
          <a:bodyPr anchorCtr="0" anchor="ctr" bIns="91425" lIns="91425" rIns="91425" tIns="91425">
            <a:noAutofit/>
          </a:bodyPr>
          <a:lstStyle/>
          <a:p>
            <a:pPr lvl="0" rtl="0">
              <a:lnSpc>
                <a:spcPct val="100000"/>
              </a:lnSpc>
              <a:spcBef>
                <a:spcPts val="0"/>
              </a:spcBef>
              <a:buNone/>
            </a:pPr>
            <a:r>
              <a:rPr lang="en" sz="1600">
                <a:solidFill>
                  <a:schemeClr val="dk1"/>
                </a:solidFill>
              </a:rPr>
              <a:t>Dulce - </a:t>
            </a:r>
          </a:p>
          <a:p>
            <a:pPr lvl="0" rtl="0">
              <a:lnSpc>
                <a:spcPct val="100000"/>
              </a:lnSpc>
              <a:spcBef>
                <a:spcPts val="0"/>
              </a:spcBef>
              <a:buNone/>
            </a:pPr>
            <a:r>
              <a:rPr i="1" lang="en" sz="1600">
                <a:solidFill>
                  <a:schemeClr val="dk1"/>
                </a:solidFill>
              </a:rPr>
              <a:t>By making art in science class, I have learn about value, texture, and line. I also learned about cells that I didn’t even know existed. Some looked gross but some looked really cool.</a:t>
            </a:r>
          </a:p>
        </p:txBody>
      </p:sp>
      <p:pic>
        <p:nvPicPr>
          <p:cNvPr id="192" name="Shape 192"/>
          <p:cNvPicPr preferRelativeResize="0"/>
          <p:nvPr/>
        </p:nvPicPr>
        <p:blipFill>
          <a:blip r:embed="rId3">
            <a:alphaModFix/>
          </a:blip>
          <a:stretch>
            <a:fillRect/>
          </a:stretch>
        </p:blipFill>
        <p:spPr>
          <a:xfrm>
            <a:off x="5939450" y="1103625"/>
            <a:ext cx="2499922" cy="2499922"/>
          </a:xfrm>
          <a:prstGeom prst="rect">
            <a:avLst/>
          </a:prstGeom>
          <a:noFill/>
          <a:ln>
            <a:noFill/>
          </a:ln>
        </p:spPr>
      </p:pic>
      <p:pic>
        <p:nvPicPr>
          <p:cNvPr id="193" name="Shape 193"/>
          <p:cNvPicPr preferRelativeResize="0"/>
          <p:nvPr/>
        </p:nvPicPr>
        <p:blipFill rotWithShape="1">
          <a:blip r:embed="rId4">
            <a:alphaModFix/>
          </a:blip>
          <a:srcRect b="3883" l="4048" r="2239" t="0"/>
          <a:stretch/>
        </p:blipFill>
        <p:spPr>
          <a:xfrm rot="10800000">
            <a:off x="675988" y="2912949"/>
            <a:ext cx="2778086" cy="2137025"/>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7" name="Shape 197"/>
        <p:cNvGrpSpPr/>
        <p:nvPr/>
      </p:nvGrpSpPr>
      <p:grpSpPr>
        <a:xfrm>
          <a:off x="0" y="0"/>
          <a:ext cx="0" cy="0"/>
          <a:chOff x="0" y="0"/>
          <a:chExt cx="0" cy="0"/>
        </a:xfrm>
      </p:grpSpPr>
      <p:sp>
        <p:nvSpPr>
          <p:cNvPr id="198" name="Shape 198"/>
          <p:cNvSpPr txBox="1"/>
          <p:nvPr>
            <p:ph idx="1" type="body"/>
          </p:nvPr>
        </p:nvSpPr>
        <p:spPr>
          <a:xfrm>
            <a:off x="457200" y="1200150"/>
            <a:ext cx="4194300" cy="512099"/>
          </a:xfrm>
          <a:prstGeom prst="rect">
            <a:avLst/>
          </a:prstGeom>
        </p:spPr>
        <p:txBody>
          <a:bodyPr anchorCtr="0" anchor="t" bIns="91425" lIns="91425" rIns="91425" tIns="91425">
            <a:noAutofit/>
          </a:bodyPr>
          <a:lstStyle/>
          <a:p>
            <a:pPr>
              <a:spcBef>
                <a:spcPts val="0"/>
              </a:spcBef>
              <a:buNone/>
            </a:pPr>
            <a:r>
              <a:rPr lang="en">
                <a:latin typeface="Droid Serif"/>
                <a:ea typeface="Droid Serif"/>
                <a:cs typeface="Droid Serif"/>
                <a:sym typeface="Droid Serif"/>
              </a:rPr>
              <a:t>Artful Thinking Strategy: 10x2</a:t>
            </a:r>
          </a:p>
        </p:txBody>
      </p:sp>
      <p:sp>
        <p:nvSpPr>
          <p:cNvPr id="199" name="Shape 199"/>
          <p:cNvSpPr txBox="1"/>
          <p:nvPr>
            <p:ph type="title"/>
          </p:nvPr>
        </p:nvSpPr>
        <p:spPr>
          <a:xfrm>
            <a:off x="457200" y="13321"/>
            <a:ext cx="8229600" cy="857400"/>
          </a:xfrm>
          <a:prstGeom prst="rect">
            <a:avLst/>
          </a:prstGeom>
        </p:spPr>
        <p:txBody>
          <a:bodyPr anchorCtr="0" anchor="ctr" bIns="91425" lIns="91425" rIns="91425" tIns="91425">
            <a:noAutofit/>
          </a:bodyPr>
          <a:lstStyle/>
          <a:p>
            <a:pPr>
              <a:spcBef>
                <a:spcPts val="0"/>
              </a:spcBef>
              <a:buNone/>
            </a:pPr>
            <a:r>
              <a:rPr i="1" lang="en" sz="3600">
                <a:latin typeface="Droid Serif"/>
                <a:ea typeface="Droid Serif"/>
                <a:cs typeface="Droid Serif"/>
                <a:sym typeface="Droid Serif"/>
              </a:rPr>
              <a:t>Students applied art vocabulary</a:t>
            </a:r>
          </a:p>
        </p:txBody>
      </p:sp>
      <p:sp>
        <p:nvSpPr>
          <p:cNvPr id="200" name="Shape 200"/>
          <p:cNvSpPr txBox="1"/>
          <p:nvPr/>
        </p:nvSpPr>
        <p:spPr>
          <a:xfrm>
            <a:off x="240800" y="1644175"/>
            <a:ext cx="5263800" cy="301200"/>
          </a:xfrm>
          <a:prstGeom prst="rect">
            <a:avLst/>
          </a:prstGeom>
          <a:noFill/>
          <a:ln>
            <a:noFill/>
          </a:ln>
        </p:spPr>
        <p:txBody>
          <a:bodyPr anchorCtr="0" anchor="ctr" bIns="91425" lIns="91425" rIns="91425" tIns="91425">
            <a:noAutofit/>
          </a:bodyPr>
          <a:lstStyle/>
          <a:p>
            <a:pPr rtl="0">
              <a:spcBef>
                <a:spcPts val="0"/>
              </a:spcBef>
              <a:buNone/>
            </a:pPr>
            <a:r>
              <a:rPr i="1" lang="en" sz="1000">
                <a:latin typeface="Droid Serif"/>
                <a:ea typeface="Droid Serif"/>
                <a:cs typeface="Droid Serif"/>
                <a:sym typeface="Droid Serif"/>
              </a:rPr>
              <a:t>Art Quilt by Carole Nicholas, Fiber Artists@Loose Ends</a:t>
            </a:r>
          </a:p>
          <a:p>
            <a:pPr lvl="0" rtl="0">
              <a:spcBef>
                <a:spcPts val="0"/>
              </a:spcBef>
              <a:buNone/>
            </a:pPr>
            <a:r>
              <a:rPr i="1" lang="en" sz="1000">
                <a:latin typeface="Droid Serif"/>
                <a:ea typeface="Droid Serif"/>
                <a:cs typeface="Droid Serif"/>
                <a:sym typeface="Droid Serif"/>
              </a:rPr>
              <a:t>http://www.cell.com/pictureshow/art-under-the-microscope</a:t>
            </a:r>
          </a:p>
        </p:txBody>
      </p:sp>
      <p:pic>
        <p:nvPicPr>
          <p:cNvPr id="201" name="Shape 201"/>
          <p:cNvPicPr preferRelativeResize="0"/>
          <p:nvPr/>
        </p:nvPicPr>
        <p:blipFill>
          <a:blip r:embed="rId3">
            <a:alphaModFix/>
          </a:blip>
          <a:stretch>
            <a:fillRect/>
          </a:stretch>
        </p:blipFill>
        <p:spPr>
          <a:xfrm>
            <a:off x="488275" y="1984375"/>
            <a:ext cx="2976400" cy="2014099"/>
          </a:xfrm>
          <a:prstGeom prst="rect">
            <a:avLst/>
          </a:prstGeom>
          <a:noFill/>
          <a:ln>
            <a:noFill/>
          </a:ln>
        </p:spPr>
      </p:pic>
      <p:pic>
        <p:nvPicPr>
          <p:cNvPr id="202" name="Shape 202"/>
          <p:cNvPicPr preferRelativeResize="0"/>
          <p:nvPr/>
        </p:nvPicPr>
        <p:blipFill>
          <a:blip r:embed="rId4">
            <a:alphaModFix/>
          </a:blip>
          <a:stretch>
            <a:fillRect/>
          </a:stretch>
        </p:blipFill>
        <p:spPr>
          <a:xfrm>
            <a:off x="4774099" y="1200150"/>
            <a:ext cx="1688075" cy="2455375"/>
          </a:xfrm>
          <a:prstGeom prst="rect">
            <a:avLst/>
          </a:prstGeom>
          <a:noFill/>
          <a:ln>
            <a:noFill/>
          </a:ln>
        </p:spPr>
      </p:pic>
      <p:sp>
        <p:nvSpPr>
          <p:cNvPr id="203" name="Shape 203"/>
          <p:cNvSpPr txBox="1"/>
          <p:nvPr/>
        </p:nvSpPr>
        <p:spPr>
          <a:xfrm>
            <a:off x="4697900" y="3655525"/>
            <a:ext cx="1752300" cy="512099"/>
          </a:xfrm>
          <a:prstGeom prst="rect">
            <a:avLst/>
          </a:prstGeom>
          <a:noFill/>
          <a:ln>
            <a:noFill/>
          </a:ln>
        </p:spPr>
        <p:txBody>
          <a:bodyPr anchorCtr="0" anchor="ctr" bIns="91425" lIns="91425" rIns="91425" tIns="91425">
            <a:noAutofit/>
          </a:bodyPr>
          <a:lstStyle/>
          <a:p>
            <a:pPr lvl="0" rtl="0">
              <a:lnSpc>
                <a:spcPct val="100000"/>
              </a:lnSpc>
              <a:spcBef>
                <a:spcPts val="0"/>
              </a:spcBef>
              <a:spcAft>
                <a:spcPts val="200"/>
              </a:spcAft>
              <a:buNone/>
            </a:pPr>
            <a:r>
              <a:rPr b="1" lang="en" sz="900">
                <a:solidFill>
                  <a:srgbClr val="333333"/>
                </a:solidFill>
                <a:latin typeface="Droid Serif"/>
                <a:ea typeface="Droid Serif"/>
                <a:cs typeface="Droid Serif"/>
                <a:sym typeface="Droid Serif"/>
              </a:rPr>
              <a:t>FISHING IN A POND, </a:t>
            </a:r>
            <a:r>
              <a:rPr lang="en" sz="900">
                <a:solidFill>
                  <a:srgbClr val="333333"/>
                </a:solidFill>
                <a:latin typeface="Droid Serif"/>
                <a:ea typeface="Droid Serif"/>
                <a:cs typeface="Droid Serif"/>
                <a:sym typeface="Droid Serif"/>
              </a:rPr>
              <a:t>1866</a:t>
            </a:r>
          </a:p>
          <a:p>
            <a:pPr lvl="0" rtl="0">
              <a:lnSpc>
                <a:spcPct val="100000"/>
              </a:lnSpc>
              <a:spcBef>
                <a:spcPts val="0"/>
              </a:spcBef>
              <a:buNone/>
            </a:pPr>
            <a:r>
              <a:rPr lang="en" sz="900">
                <a:solidFill>
                  <a:srgbClr val="333333"/>
                </a:solidFill>
                <a:latin typeface="Droid Serif"/>
                <a:ea typeface="Droid Serif"/>
                <a:cs typeface="Droid Serif"/>
                <a:sym typeface="Droid Serif"/>
              </a:rPr>
              <a:t>HENRI JOSEPH HARPIGNIES</a:t>
            </a:r>
          </a:p>
          <a:p>
            <a:pPr lvl="0" rtl="0">
              <a:lnSpc>
                <a:spcPct val="100000"/>
              </a:lnSpc>
              <a:spcBef>
                <a:spcPts val="0"/>
              </a:spcBef>
              <a:buNone/>
            </a:pPr>
            <a:r>
              <a:rPr lang="en" sz="900">
                <a:solidFill>
                  <a:srgbClr val="333333"/>
                </a:solidFill>
                <a:latin typeface="Droid Serif"/>
                <a:ea typeface="Droid Serif"/>
                <a:cs typeface="Droid Serif"/>
                <a:sym typeface="Droid Serif"/>
              </a:rPr>
              <a:t>Seattle Art Museum</a:t>
            </a:r>
          </a:p>
        </p:txBody>
      </p:sp>
      <p:pic>
        <p:nvPicPr>
          <p:cNvPr id="204" name="Shape 204"/>
          <p:cNvPicPr preferRelativeResize="0"/>
          <p:nvPr/>
        </p:nvPicPr>
        <p:blipFill>
          <a:blip r:embed="rId5">
            <a:alphaModFix/>
          </a:blip>
          <a:stretch>
            <a:fillRect/>
          </a:stretch>
        </p:blipFill>
        <p:spPr>
          <a:xfrm>
            <a:off x="6555825" y="1200144"/>
            <a:ext cx="2274100" cy="1824974"/>
          </a:xfrm>
          <a:prstGeom prst="rect">
            <a:avLst/>
          </a:prstGeom>
          <a:noFill/>
          <a:ln>
            <a:noFill/>
          </a:ln>
        </p:spPr>
      </p:pic>
      <p:sp>
        <p:nvSpPr>
          <p:cNvPr id="205" name="Shape 205"/>
          <p:cNvSpPr txBox="1"/>
          <p:nvPr/>
        </p:nvSpPr>
        <p:spPr>
          <a:xfrm>
            <a:off x="6479625" y="3004525"/>
            <a:ext cx="1323300" cy="574799"/>
          </a:xfrm>
          <a:prstGeom prst="rect">
            <a:avLst/>
          </a:prstGeom>
          <a:noFill/>
          <a:ln>
            <a:noFill/>
          </a:ln>
        </p:spPr>
        <p:txBody>
          <a:bodyPr anchorCtr="0" anchor="ctr" bIns="91425" lIns="91425" rIns="91425" tIns="91425">
            <a:noAutofit/>
          </a:bodyPr>
          <a:lstStyle/>
          <a:p>
            <a:pPr lvl="0" rtl="0">
              <a:lnSpc>
                <a:spcPct val="100000"/>
              </a:lnSpc>
              <a:spcBef>
                <a:spcPts val="0"/>
              </a:spcBef>
              <a:spcAft>
                <a:spcPts val="200"/>
              </a:spcAft>
              <a:buNone/>
            </a:pPr>
            <a:r>
              <a:rPr b="1" lang="en" sz="900">
                <a:solidFill>
                  <a:srgbClr val="333333"/>
                </a:solidFill>
                <a:latin typeface="Droid Serif"/>
                <a:ea typeface="Droid Serif"/>
                <a:cs typeface="Droid Serif"/>
                <a:sym typeface="Droid Serif"/>
              </a:rPr>
              <a:t>THE CITY, </a:t>
            </a:r>
            <a:r>
              <a:rPr lang="en" sz="900">
                <a:solidFill>
                  <a:srgbClr val="333333"/>
                </a:solidFill>
                <a:latin typeface="Droid Serif"/>
                <a:ea typeface="Droid Serif"/>
                <a:cs typeface="Droid Serif"/>
                <a:sym typeface="Droid Serif"/>
              </a:rPr>
              <a:t>1960</a:t>
            </a:r>
          </a:p>
          <a:p>
            <a:pPr lvl="0" rtl="0">
              <a:lnSpc>
                <a:spcPct val="100000"/>
              </a:lnSpc>
              <a:spcBef>
                <a:spcPts val="0"/>
              </a:spcBef>
              <a:buNone/>
            </a:pPr>
            <a:r>
              <a:rPr lang="en" sz="900">
                <a:solidFill>
                  <a:srgbClr val="333333"/>
                </a:solidFill>
                <a:latin typeface="Droid Serif"/>
                <a:ea typeface="Droid Serif"/>
                <a:cs typeface="Droid Serif"/>
                <a:sym typeface="Droid Serif"/>
              </a:rPr>
              <a:t>LAVERNE KRAUSE</a:t>
            </a:r>
          </a:p>
          <a:p>
            <a:pPr lvl="0" rtl="0">
              <a:lnSpc>
                <a:spcPct val="100000"/>
              </a:lnSpc>
              <a:spcBef>
                <a:spcPts val="0"/>
              </a:spcBef>
              <a:buNone/>
            </a:pPr>
            <a:r>
              <a:rPr lang="en" sz="900">
                <a:solidFill>
                  <a:srgbClr val="333333"/>
                </a:solidFill>
                <a:latin typeface="Droid Serif"/>
                <a:ea typeface="Droid Serif"/>
                <a:cs typeface="Droid Serif"/>
                <a:sym typeface="Droid Serif"/>
              </a:rPr>
              <a:t>Seattle Art Museum</a:t>
            </a:r>
          </a:p>
        </p:txBody>
      </p:sp>
      <p:sp>
        <p:nvSpPr>
          <p:cNvPr id="206" name="Shape 206"/>
          <p:cNvSpPr txBox="1"/>
          <p:nvPr/>
        </p:nvSpPr>
        <p:spPr>
          <a:xfrm rot="-910811">
            <a:off x="6140098" y="3832485"/>
            <a:ext cx="2474647" cy="511974"/>
          </a:xfrm>
          <a:prstGeom prst="rect">
            <a:avLst/>
          </a:prstGeom>
          <a:noFill/>
          <a:ln>
            <a:noFill/>
          </a:ln>
        </p:spPr>
        <p:txBody>
          <a:bodyPr anchorCtr="0" anchor="t" bIns="91425" lIns="91425" rIns="91425" tIns="91425">
            <a:noAutofit/>
          </a:bodyPr>
          <a:lstStyle/>
          <a:p>
            <a:pPr>
              <a:spcBef>
                <a:spcPts val="0"/>
              </a:spcBef>
              <a:buNone/>
            </a:pPr>
            <a:r>
              <a:rPr lang="en">
                <a:latin typeface="Droid Serif"/>
                <a:ea typeface="Droid Serif"/>
                <a:cs typeface="Droid Serif"/>
                <a:sym typeface="Droid Serif"/>
              </a:rPr>
              <a:t>Diversity vs. Monoculture</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0" name="Shape 210"/>
        <p:cNvGrpSpPr/>
        <p:nvPr/>
      </p:nvGrpSpPr>
      <p:grpSpPr>
        <a:xfrm>
          <a:off x="0" y="0"/>
          <a:ext cx="0" cy="0"/>
          <a:chOff x="0" y="0"/>
          <a:chExt cx="0" cy="0"/>
        </a:xfrm>
      </p:grpSpPr>
      <p:sp>
        <p:nvSpPr>
          <p:cNvPr id="211" name="Shape 211"/>
          <p:cNvSpPr txBox="1"/>
          <p:nvPr>
            <p:ph idx="1" type="body"/>
          </p:nvPr>
        </p:nvSpPr>
        <p:spPr>
          <a:xfrm>
            <a:off x="457200" y="1200150"/>
            <a:ext cx="8229600" cy="3630300"/>
          </a:xfrm>
          <a:prstGeom prst="rect">
            <a:avLst/>
          </a:prstGeom>
        </p:spPr>
        <p:txBody>
          <a:bodyPr anchorCtr="0" anchor="t" bIns="91425" lIns="91425" rIns="91425" tIns="91425">
            <a:noAutofit/>
          </a:bodyPr>
          <a:lstStyle/>
          <a:p>
            <a:pPr>
              <a:spcBef>
                <a:spcPts val="0"/>
              </a:spcBef>
              <a:buNone/>
            </a:pPr>
            <a:r>
              <a:t/>
            </a:r>
            <a:endParaRPr/>
          </a:p>
        </p:txBody>
      </p:sp>
      <p:sp>
        <p:nvSpPr>
          <p:cNvPr id="212" name="Shape 212"/>
          <p:cNvSpPr txBox="1"/>
          <p:nvPr>
            <p:ph type="title"/>
          </p:nvPr>
        </p:nvSpPr>
        <p:spPr>
          <a:xfrm>
            <a:off x="457200" y="13321"/>
            <a:ext cx="8229600" cy="857400"/>
          </a:xfrm>
          <a:prstGeom prst="rect">
            <a:avLst/>
          </a:prstGeom>
        </p:spPr>
        <p:txBody>
          <a:bodyPr anchorCtr="0" anchor="ctr" bIns="91425" lIns="91425" rIns="91425" tIns="91425">
            <a:noAutofit/>
          </a:bodyPr>
          <a:lstStyle/>
          <a:p>
            <a:pPr>
              <a:spcBef>
                <a:spcPts val="0"/>
              </a:spcBef>
              <a:buNone/>
            </a:pPr>
            <a:r>
              <a:t/>
            </a:r>
            <a:endParaRP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6" name="Shape 216"/>
        <p:cNvGrpSpPr/>
        <p:nvPr/>
      </p:nvGrpSpPr>
      <p:grpSpPr>
        <a:xfrm>
          <a:off x="0" y="0"/>
          <a:ext cx="0" cy="0"/>
          <a:chOff x="0" y="0"/>
          <a:chExt cx="0" cy="0"/>
        </a:xfrm>
      </p:grpSpPr>
      <p:sp>
        <p:nvSpPr>
          <p:cNvPr id="217" name="Shape 217"/>
          <p:cNvSpPr txBox="1"/>
          <p:nvPr>
            <p:ph idx="1" type="body"/>
          </p:nvPr>
        </p:nvSpPr>
        <p:spPr>
          <a:xfrm>
            <a:off x="457200" y="1200150"/>
            <a:ext cx="8229600" cy="3630300"/>
          </a:xfrm>
          <a:prstGeom prst="rect">
            <a:avLst/>
          </a:prstGeom>
        </p:spPr>
        <p:txBody>
          <a:bodyPr anchorCtr="0" anchor="t" bIns="91425" lIns="91425" rIns="91425" tIns="91425">
            <a:noAutofit/>
          </a:bodyPr>
          <a:lstStyle/>
          <a:p>
            <a:pPr>
              <a:spcBef>
                <a:spcPts val="0"/>
              </a:spcBef>
              <a:buNone/>
            </a:pPr>
            <a:r>
              <a:t/>
            </a:r>
            <a:endParaRPr/>
          </a:p>
        </p:txBody>
      </p:sp>
      <p:sp>
        <p:nvSpPr>
          <p:cNvPr id="218" name="Shape 218"/>
          <p:cNvSpPr txBox="1"/>
          <p:nvPr>
            <p:ph type="title"/>
          </p:nvPr>
        </p:nvSpPr>
        <p:spPr>
          <a:xfrm>
            <a:off x="457200" y="13321"/>
            <a:ext cx="8229600" cy="857400"/>
          </a:xfrm>
          <a:prstGeom prst="rect">
            <a:avLst/>
          </a:prstGeom>
        </p:spPr>
        <p:txBody>
          <a:bodyPr anchorCtr="0" anchor="ctr" bIns="91425" lIns="91425" rIns="91425" tIns="91425">
            <a:noAutofit/>
          </a:bodyPr>
          <a:lstStyle/>
          <a:p>
            <a:pPr>
              <a:spcBef>
                <a:spcPts val="0"/>
              </a:spcBef>
              <a:buNone/>
            </a:pPr>
            <a:r>
              <a:t/>
            </a:r>
            <a:endParaRPr/>
          </a:p>
        </p:txBody>
      </p:sp>
      <p:pic>
        <p:nvPicPr>
          <p:cNvPr id="219" name="Shape 219"/>
          <p:cNvPicPr preferRelativeResize="0"/>
          <p:nvPr/>
        </p:nvPicPr>
        <p:blipFill>
          <a:blip r:embed="rId3">
            <a:alphaModFix/>
          </a:blip>
          <a:stretch>
            <a:fillRect/>
          </a:stretch>
        </p:blipFill>
        <p:spPr>
          <a:xfrm>
            <a:off x="457202" y="1200149"/>
            <a:ext cx="3898449" cy="2925225"/>
          </a:xfrm>
          <a:prstGeom prst="rect">
            <a:avLst/>
          </a:prstGeom>
          <a:noFill/>
          <a:ln>
            <a:noFill/>
          </a:ln>
        </p:spPr>
      </p:pic>
      <p:pic>
        <p:nvPicPr>
          <p:cNvPr id="220" name="Shape 220"/>
          <p:cNvPicPr preferRelativeResize="0"/>
          <p:nvPr/>
        </p:nvPicPr>
        <p:blipFill>
          <a:blip r:embed="rId4">
            <a:alphaModFix/>
          </a:blip>
          <a:stretch>
            <a:fillRect/>
          </a:stretch>
        </p:blipFill>
        <p:spPr>
          <a:xfrm>
            <a:off x="4788379" y="1200149"/>
            <a:ext cx="3898420" cy="2925225"/>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4" name="Shape 224"/>
        <p:cNvGrpSpPr/>
        <p:nvPr/>
      </p:nvGrpSpPr>
      <p:grpSpPr>
        <a:xfrm>
          <a:off x="0" y="0"/>
          <a:ext cx="0" cy="0"/>
          <a:chOff x="0" y="0"/>
          <a:chExt cx="0" cy="0"/>
        </a:xfrm>
      </p:grpSpPr>
      <p:sp>
        <p:nvSpPr>
          <p:cNvPr id="225" name="Shape 225"/>
          <p:cNvSpPr txBox="1"/>
          <p:nvPr>
            <p:ph idx="1" type="body"/>
          </p:nvPr>
        </p:nvSpPr>
        <p:spPr>
          <a:xfrm>
            <a:off x="457200" y="1200150"/>
            <a:ext cx="8229600" cy="3630300"/>
          </a:xfrm>
          <a:prstGeom prst="rect">
            <a:avLst/>
          </a:prstGeom>
        </p:spPr>
        <p:txBody>
          <a:bodyPr anchorCtr="0" anchor="t" bIns="91425" lIns="91425" rIns="91425" tIns="91425">
            <a:noAutofit/>
          </a:bodyPr>
          <a:lstStyle/>
          <a:p>
            <a:pPr>
              <a:spcBef>
                <a:spcPts val="0"/>
              </a:spcBef>
              <a:buNone/>
            </a:pPr>
            <a:r>
              <a:t/>
            </a:r>
            <a:endParaRPr/>
          </a:p>
        </p:txBody>
      </p:sp>
      <p:sp>
        <p:nvSpPr>
          <p:cNvPr id="226" name="Shape 226"/>
          <p:cNvSpPr txBox="1"/>
          <p:nvPr>
            <p:ph type="title"/>
          </p:nvPr>
        </p:nvSpPr>
        <p:spPr>
          <a:xfrm>
            <a:off x="457200" y="13321"/>
            <a:ext cx="8229600" cy="857400"/>
          </a:xfrm>
          <a:prstGeom prst="rect">
            <a:avLst/>
          </a:prstGeom>
        </p:spPr>
        <p:txBody>
          <a:bodyPr anchorCtr="0" anchor="ctr" bIns="91425" lIns="91425" rIns="91425" tIns="91425">
            <a:noAutofit/>
          </a:bodyPr>
          <a:lstStyle/>
          <a:p>
            <a:pPr>
              <a:spcBef>
                <a:spcPts val="0"/>
              </a:spcBef>
              <a:buNone/>
            </a:pPr>
            <a:r>
              <a:t/>
            </a:r>
            <a:endParaRPr/>
          </a:p>
        </p:txBody>
      </p:sp>
      <p:pic>
        <p:nvPicPr>
          <p:cNvPr id="227" name="Shape 227"/>
          <p:cNvPicPr preferRelativeResize="0"/>
          <p:nvPr/>
        </p:nvPicPr>
        <p:blipFill>
          <a:blip r:embed="rId3">
            <a:alphaModFix/>
          </a:blip>
          <a:stretch>
            <a:fillRect/>
          </a:stretch>
        </p:blipFill>
        <p:spPr>
          <a:xfrm>
            <a:off x="457200" y="1200149"/>
            <a:ext cx="3980300" cy="2986675"/>
          </a:xfrm>
          <a:prstGeom prst="rect">
            <a:avLst/>
          </a:prstGeom>
          <a:noFill/>
          <a:ln>
            <a:noFill/>
          </a:ln>
        </p:spPr>
      </p:pic>
      <p:pic>
        <p:nvPicPr>
          <p:cNvPr id="228" name="Shape 228"/>
          <p:cNvPicPr preferRelativeResize="0"/>
          <p:nvPr/>
        </p:nvPicPr>
        <p:blipFill>
          <a:blip r:embed="rId4">
            <a:alphaModFix/>
          </a:blip>
          <a:stretch>
            <a:fillRect/>
          </a:stretch>
        </p:blipFill>
        <p:spPr>
          <a:xfrm>
            <a:off x="4706500" y="1200150"/>
            <a:ext cx="3980300" cy="2986663"/>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0" name="Shape 90"/>
        <p:cNvGrpSpPr/>
        <p:nvPr/>
      </p:nvGrpSpPr>
      <p:grpSpPr>
        <a:xfrm>
          <a:off x="0" y="0"/>
          <a:ext cx="0" cy="0"/>
          <a:chOff x="0" y="0"/>
          <a:chExt cx="0" cy="0"/>
        </a:xfrm>
      </p:grpSpPr>
      <p:sp>
        <p:nvSpPr>
          <p:cNvPr id="91" name="Shape 91"/>
          <p:cNvSpPr txBox="1"/>
          <p:nvPr>
            <p:ph type="title"/>
          </p:nvPr>
        </p:nvSpPr>
        <p:spPr>
          <a:xfrm>
            <a:off x="457200" y="13321"/>
            <a:ext cx="8229600" cy="857400"/>
          </a:xfrm>
          <a:prstGeom prst="rect">
            <a:avLst/>
          </a:prstGeom>
        </p:spPr>
        <p:txBody>
          <a:bodyPr anchorCtr="0" anchor="ctr" bIns="91425" lIns="91425" rIns="91425" tIns="91425">
            <a:noAutofit/>
          </a:bodyPr>
          <a:lstStyle/>
          <a:p>
            <a:pPr algn="l">
              <a:spcBef>
                <a:spcPts val="0"/>
              </a:spcBef>
              <a:buNone/>
            </a:pPr>
            <a:r>
              <a:rPr lang="en">
                <a:latin typeface="Droid Serif"/>
                <a:ea typeface="Droid Serif"/>
                <a:cs typeface="Droid Serif"/>
                <a:sym typeface="Droid Serif"/>
              </a:rPr>
              <a:t>Before talking to my artist ...</a:t>
            </a:r>
          </a:p>
        </p:txBody>
      </p:sp>
      <p:sp>
        <p:nvSpPr>
          <p:cNvPr id="92" name="Shape 92"/>
          <p:cNvSpPr txBox="1"/>
          <p:nvPr>
            <p:ph idx="1" type="body"/>
          </p:nvPr>
        </p:nvSpPr>
        <p:spPr>
          <a:xfrm>
            <a:off x="457200" y="1200150"/>
            <a:ext cx="8229600" cy="3630300"/>
          </a:xfrm>
          <a:prstGeom prst="rect">
            <a:avLst/>
          </a:prstGeom>
        </p:spPr>
        <p:txBody>
          <a:bodyPr anchorCtr="0" anchor="t" bIns="91425" lIns="91425" rIns="91425" tIns="91425">
            <a:noAutofit/>
          </a:bodyPr>
          <a:lstStyle/>
          <a:p>
            <a:pPr indent="-381000" lvl="0" marL="457200" rtl="0">
              <a:spcBef>
                <a:spcPts val="0"/>
              </a:spcBef>
              <a:buSzPct val="100000"/>
              <a:buFont typeface="Droid Serif"/>
              <a:buChar char="➔"/>
            </a:pPr>
            <a:r>
              <a:rPr lang="en" sz="2400">
                <a:latin typeface="Droid Serif"/>
                <a:ea typeface="Droid Serif"/>
                <a:cs typeface="Droid Serif"/>
                <a:sym typeface="Droid Serif"/>
              </a:rPr>
              <a:t>Standards?</a:t>
            </a:r>
          </a:p>
          <a:p>
            <a:pPr lvl="0" rtl="0">
              <a:spcBef>
                <a:spcPts val="0"/>
              </a:spcBef>
              <a:buNone/>
            </a:pPr>
            <a:r>
              <a:t/>
            </a:r>
            <a:endParaRPr sz="2400">
              <a:latin typeface="Droid Serif"/>
              <a:ea typeface="Droid Serif"/>
              <a:cs typeface="Droid Serif"/>
              <a:sym typeface="Droid Serif"/>
            </a:endParaRPr>
          </a:p>
          <a:p>
            <a:pPr indent="-381000" lvl="0" marL="457200" rtl="0">
              <a:spcBef>
                <a:spcPts val="0"/>
              </a:spcBef>
              <a:buSzPct val="100000"/>
              <a:buFont typeface="Droid Serif"/>
              <a:buChar char="➔"/>
            </a:pPr>
            <a:r>
              <a:rPr lang="en" sz="2400">
                <a:latin typeface="Droid Serif"/>
                <a:ea typeface="Droid Serif"/>
                <a:cs typeface="Droid Serif"/>
                <a:sym typeface="Droid Serif"/>
              </a:rPr>
              <a:t>Key concepts and skills? </a:t>
            </a:r>
          </a:p>
          <a:p>
            <a:pPr lvl="0" rtl="0">
              <a:spcBef>
                <a:spcPts val="0"/>
              </a:spcBef>
              <a:buNone/>
            </a:pPr>
            <a:r>
              <a:t/>
            </a:r>
            <a:endParaRPr i="1" sz="2400">
              <a:latin typeface="Droid Serif"/>
              <a:ea typeface="Droid Serif"/>
              <a:cs typeface="Droid Serif"/>
              <a:sym typeface="Droid Serif"/>
            </a:endParaRPr>
          </a:p>
          <a:p>
            <a:pPr indent="-381000" lvl="0" marL="457200" rtl="0">
              <a:spcBef>
                <a:spcPts val="0"/>
              </a:spcBef>
              <a:buSzPct val="100000"/>
              <a:buFont typeface="Droid Serif"/>
              <a:buChar char="➔"/>
            </a:pPr>
            <a:r>
              <a:rPr lang="en" sz="2400">
                <a:latin typeface="Droid Serif"/>
                <a:ea typeface="Droid Serif"/>
                <a:cs typeface="Droid Serif"/>
                <a:sym typeface="Droid Serif"/>
              </a:rPr>
              <a:t>Rigorous &amp; feasible?</a:t>
            </a:r>
          </a:p>
          <a:p>
            <a:pPr>
              <a:spcBef>
                <a:spcPts val="0"/>
              </a:spcBef>
              <a:buNone/>
            </a:pPr>
            <a:r>
              <a:t/>
            </a:r>
            <a:endParaRPr>
              <a:latin typeface="Droid Serif"/>
              <a:ea typeface="Droid Serif"/>
              <a:cs typeface="Droid Serif"/>
              <a:sym typeface="Droid Serif"/>
            </a:endParaRPr>
          </a:p>
        </p:txBody>
      </p:sp>
      <p:pic>
        <p:nvPicPr>
          <p:cNvPr id="93" name="Shape 93"/>
          <p:cNvPicPr preferRelativeResize="0"/>
          <p:nvPr/>
        </p:nvPicPr>
        <p:blipFill>
          <a:blip r:embed="rId3">
            <a:alphaModFix/>
          </a:blip>
          <a:stretch>
            <a:fillRect/>
          </a:stretch>
        </p:blipFill>
        <p:spPr>
          <a:xfrm>
            <a:off x="4792850" y="1307950"/>
            <a:ext cx="4139224" cy="2800975"/>
          </a:xfrm>
          <a:prstGeom prst="rect">
            <a:avLst/>
          </a:prstGeom>
          <a:noFill/>
          <a:ln>
            <a:noFill/>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7" name="Shape 97"/>
        <p:cNvGrpSpPr/>
        <p:nvPr/>
      </p:nvGrpSpPr>
      <p:grpSpPr>
        <a:xfrm>
          <a:off x="0" y="0"/>
          <a:ext cx="0" cy="0"/>
          <a:chOff x="0" y="0"/>
          <a:chExt cx="0" cy="0"/>
        </a:xfrm>
      </p:grpSpPr>
      <p:sp>
        <p:nvSpPr>
          <p:cNvPr id="98" name="Shape 98"/>
          <p:cNvSpPr txBox="1"/>
          <p:nvPr>
            <p:ph type="title"/>
          </p:nvPr>
        </p:nvSpPr>
        <p:spPr>
          <a:xfrm>
            <a:off x="457200" y="13321"/>
            <a:ext cx="8229600" cy="857400"/>
          </a:xfrm>
          <a:prstGeom prst="rect">
            <a:avLst/>
          </a:prstGeom>
        </p:spPr>
        <p:txBody>
          <a:bodyPr anchorCtr="0" anchor="ctr" bIns="91425" lIns="91425" rIns="91425" tIns="91425">
            <a:noAutofit/>
          </a:bodyPr>
          <a:lstStyle/>
          <a:p>
            <a:pPr algn="l">
              <a:spcBef>
                <a:spcPts val="0"/>
              </a:spcBef>
              <a:buNone/>
            </a:pPr>
            <a:r>
              <a:rPr i="1" lang="en">
                <a:latin typeface="Droid Serif"/>
                <a:ea typeface="Droid Serif"/>
                <a:cs typeface="Droid Serif"/>
                <a:sym typeface="Droid Serif"/>
              </a:rPr>
              <a:t>Standards</a:t>
            </a:r>
          </a:p>
        </p:txBody>
      </p:sp>
      <p:pic>
        <p:nvPicPr>
          <p:cNvPr id="99" name="Shape 99"/>
          <p:cNvPicPr preferRelativeResize="0"/>
          <p:nvPr/>
        </p:nvPicPr>
        <p:blipFill rotWithShape="1">
          <a:blip r:embed="rId3">
            <a:alphaModFix/>
          </a:blip>
          <a:srcRect b="29887" l="27358" r="28315" t="11704"/>
          <a:stretch/>
        </p:blipFill>
        <p:spPr>
          <a:xfrm>
            <a:off x="303400" y="1351301"/>
            <a:ext cx="4606027" cy="3413874"/>
          </a:xfrm>
          <a:prstGeom prst="rect">
            <a:avLst/>
          </a:prstGeom>
          <a:noFill/>
          <a:ln>
            <a:noFill/>
          </a:ln>
        </p:spPr>
      </p:pic>
      <p:pic>
        <p:nvPicPr>
          <p:cNvPr id="100" name="Shape 100"/>
          <p:cNvPicPr preferRelativeResize="0"/>
          <p:nvPr/>
        </p:nvPicPr>
        <p:blipFill rotWithShape="1">
          <a:blip r:embed="rId4">
            <a:alphaModFix/>
          </a:blip>
          <a:srcRect b="0" l="0" r="28713" t="0"/>
          <a:stretch/>
        </p:blipFill>
        <p:spPr>
          <a:xfrm>
            <a:off x="5166975" y="1351300"/>
            <a:ext cx="3650445" cy="3413876"/>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4" name="Shape 104"/>
        <p:cNvGrpSpPr/>
        <p:nvPr/>
      </p:nvGrpSpPr>
      <p:grpSpPr>
        <a:xfrm>
          <a:off x="0" y="0"/>
          <a:ext cx="0" cy="0"/>
          <a:chOff x="0" y="0"/>
          <a:chExt cx="0" cy="0"/>
        </a:xfrm>
      </p:grpSpPr>
      <p:sp>
        <p:nvSpPr>
          <p:cNvPr id="105" name="Shape 105"/>
          <p:cNvSpPr txBox="1"/>
          <p:nvPr>
            <p:ph idx="1" type="body"/>
          </p:nvPr>
        </p:nvSpPr>
        <p:spPr>
          <a:xfrm>
            <a:off x="304800" y="1200150"/>
            <a:ext cx="4345200" cy="3630300"/>
          </a:xfrm>
          <a:prstGeom prst="rect">
            <a:avLst/>
          </a:prstGeom>
        </p:spPr>
        <p:txBody>
          <a:bodyPr anchorCtr="0" anchor="t" bIns="91425" lIns="91425" rIns="91425" tIns="91425">
            <a:noAutofit/>
          </a:bodyPr>
          <a:lstStyle/>
          <a:p>
            <a:pPr indent="-381000" lvl="0" marL="457200" rtl="0">
              <a:spcBef>
                <a:spcPts val="0"/>
              </a:spcBef>
              <a:buSzPct val="100000"/>
              <a:buFont typeface="Droid Serif"/>
              <a:buChar char="➔"/>
            </a:pPr>
            <a:r>
              <a:rPr lang="en" sz="2400">
                <a:latin typeface="Droid Serif"/>
                <a:ea typeface="Droid Serif"/>
                <a:cs typeface="Droid Serif"/>
                <a:sym typeface="Droid Serif"/>
              </a:rPr>
              <a:t>There are different kinds of cells.  </a:t>
            </a:r>
            <a:r>
              <a:rPr i="1" lang="en" sz="2400">
                <a:latin typeface="Droid Serif"/>
                <a:ea typeface="Droid Serif"/>
                <a:cs typeface="Droid Serif"/>
                <a:sym typeface="Droid Serif"/>
              </a:rPr>
              <a:t>MS-LS1-2</a:t>
            </a:r>
          </a:p>
          <a:p>
            <a:pPr lvl="0" rtl="0">
              <a:spcBef>
                <a:spcPts val="0"/>
              </a:spcBef>
              <a:buNone/>
            </a:pPr>
            <a:r>
              <a:t/>
            </a:r>
            <a:endParaRPr sz="2400">
              <a:latin typeface="Droid Serif"/>
              <a:ea typeface="Droid Serif"/>
              <a:cs typeface="Droid Serif"/>
              <a:sym typeface="Droid Serif"/>
            </a:endParaRPr>
          </a:p>
          <a:p>
            <a:pPr indent="-381000" lvl="0" marL="457200" rtl="0">
              <a:spcBef>
                <a:spcPts val="0"/>
              </a:spcBef>
              <a:buSzPct val="100000"/>
              <a:buFont typeface="Droid Serif"/>
              <a:buChar char="➔"/>
            </a:pPr>
            <a:r>
              <a:rPr lang="en" sz="2400">
                <a:latin typeface="Droid Serif"/>
                <a:ea typeface="Droid Serif"/>
                <a:cs typeface="Droid Serif"/>
                <a:sym typeface="Droid Serif"/>
              </a:rPr>
              <a:t>Cells are made up of smaller parts. </a:t>
            </a:r>
            <a:r>
              <a:rPr i="1" lang="en" sz="2400">
                <a:latin typeface="Droid Serif"/>
                <a:ea typeface="Droid Serif"/>
                <a:cs typeface="Droid Serif"/>
                <a:sym typeface="Droid Serif"/>
              </a:rPr>
              <a:t>MS-LS1-2</a:t>
            </a:r>
          </a:p>
          <a:p>
            <a:pPr lvl="0" rtl="0">
              <a:spcBef>
                <a:spcPts val="0"/>
              </a:spcBef>
              <a:buNone/>
            </a:pPr>
            <a:r>
              <a:t/>
            </a:r>
            <a:endParaRPr sz="2400">
              <a:latin typeface="Droid Serif"/>
              <a:ea typeface="Droid Serif"/>
              <a:cs typeface="Droid Serif"/>
              <a:sym typeface="Droid Serif"/>
            </a:endParaRPr>
          </a:p>
          <a:p>
            <a:pPr indent="-381000" lvl="0" marL="457200" rtl="0">
              <a:spcBef>
                <a:spcPts val="0"/>
              </a:spcBef>
              <a:buSzPct val="100000"/>
              <a:buFont typeface="Droid Serif"/>
              <a:buChar char="➔"/>
            </a:pPr>
            <a:r>
              <a:rPr lang="en" sz="2400">
                <a:latin typeface="Droid Serif"/>
                <a:ea typeface="Droid Serif"/>
                <a:cs typeface="Droid Serif"/>
                <a:sym typeface="Droid Serif"/>
              </a:rPr>
              <a:t>Cells work together to form tissues. </a:t>
            </a:r>
            <a:r>
              <a:rPr i="1" lang="en" sz="2400">
                <a:latin typeface="Droid Serif"/>
                <a:ea typeface="Droid Serif"/>
                <a:cs typeface="Droid Serif"/>
                <a:sym typeface="Droid Serif"/>
              </a:rPr>
              <a:t>MS-LS1-3</a:t>
            </a:r>
          </a:p>
        </p:txBody>
      </p:sp>
      <p:sp>
        <p:nvSpPr>
          <p:cNvPr id="106" name="Shape 106"/>
          <p:cNvSpPr txBox="1"/>
          <p:nvPr>
            <p:ph type="title"/>
          </p:nvPr>
        </p:nvSpPr>
        <p:spPr>
          <a:xfrm>
            <a:off x="457200" y="13321"/>
            <a:ext cx="8229600" cy="857400"/>
          </a:xfrm>
          <a:prstGeom prst="rect">
            <a:avLst/>
          </a:prstGeom>
        </p:spPr>
        <p:txBody>
          <a:bodyPr anchorCtr="0" anchor="ctr" bIns="91425" lIns="91425" rIns="91425" tIns="91425">
            <a:noAutofit/>
          </a:bodyPr>
          <a:lstStyle/>
          <a:p>
            <a:pPr algn="l">
              <a:spcBef>
                <a:spcPts val="0"/>
              </a:spcBef>
              <a:buNone/>
            </a:pPr>
            <a:r>
              <a:rPr i="1" lang="en">
                <a:latin typeface="Droid Serif"/>
                <a:ea typeface="Droid Serif"/>
                <a:cs typeface="Droid Serif"/>
                <a:sym typeface="Droid Serif"/>
              </a:rPr>
              <a:t>Key Concepts</a:t>
            </a:r>
          </a:p>
        </p:txBody>
      </p:sp>
      <p:pic>
        <p:nvPicPr>
          <p:cNvPr id="107" name="Shape 107"/>
          <p:cNvPicPr preferRelativeResize="0"/>
          <p:nvPr/>
        </p:nvPicPr>
        <p:blipFill rotWithShape="1">
          <a:blip r:embed="rId3">
            <a:alphaModFix/>
          </a:blip>
          <a:srcRect b="5553" l="27441" r="0" t="0"/>
          <a:stretch/>
        </p:blipFill>
        <p:spPr>
          <a:xfrm>
            <a:off x="4769570" y="1200149"/>
            <a:ext cx="4106655" cy="3630300"/>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1" name="Shape 111"/>
        <p:cNvGrpSpPr/>
        <p:nvPr/>
      </p:nvGrpSpPr>
      <p:grpSpPr>
        <a:xfrm>
          <a:off x="0" y="0"/>
          <a:ext cx="0" cy="0"/>
          <a:chOff x="0" y="0"/>
          <a:chExt cx="0" cy="0"/>
        </a:xfrm>
      </p:grpSpPr>
      <p:sp>
        <p:nvSpPr>
          <p:cNvPr id="112" name="Shape 112"/>
          <p:cNvSpPr txBox="1"/>
          <p:nvPr>
            <p:ph type="title"/>
          </p:nvPr>
        </p:nvSpPr>
        <p:spPr>
          <a:xfrm>
            <a:off x="457200" y="13325"/>
            <a:ext cx="8582400" cy="857400"/>
          </a:xfrm>
          <a:prstGeom prst="rect">
            <a:avLst/>
          </a:prstGeom>
        </p:spPr>
        <p:txBody>
          <a:bodyPr anchorCtr="0" anchor="ctr" bIns="91425" lIns="91425" rIns="91425" tIns="91425">
            <a:noAutofit/>
          </a:bodyPr>
          <a:lstStyle/>
          <a:p>
            <a:pPr algn="l">
              <a:spcBef>
                <a:spcPts val="0"/>
              </a:spcBef>
              <a:buNone/>
            </a:pPr>
            <a:r>
              <a:rPr i="1" lang="en" sz="4300">
                <a:latin typeface="Droid Serif"/>
                <a:ea typeface="Droid Serif"/>
                <a:cs typeface="Droid Serif"/>
                <a:sym typeface="Droid Serif"/>
              </a:rPr>
              <a:t>Rigorous &amp; Feasible</a:t>
            </a:r>
          </a:p>
        </p:txBody>
      </p:sp>
      <p:pic>
        <p:nvPicPr>
          <p:cNvPr id="113" name="Shape 113"/>
          <p:cNvPicPr preferRelativeResize="0"/>
          <p:nvPr/>
        </p:nvPicPr>
        <p:blipFill>
          <a:blip r:embed="rId3">
            <a:alphaModFix/>
          </a:blip>
          <a:stretch>
            <a:fillRect/>
          </a:stretch>
        </p:blipFill>
        <p:spPr>
          <a:xfrm>
            <a:off x="2699100" y="1200150"/>
            <a:ext cx="3630300" cy="3630300"/>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7" name="Shape 117"/>
        <p:cNvGrpSpPr/>
        <p:nvPr/>
      </p:nvGrpSpPr>
      <p:grpSpPr>
        <a:xfrm>
          <a:off x="0" y="0"/>
          <a:ext cx="0" cy="0"/>
          <a:chOff x="0" y="0"/>
          <a:chExt cx="0" cy="0"/>
        </a:xfrm>
      </p:grpSpPr>
      <p:sp>
        <p:nvSpPr>
          <p:cNvPr id="118" name="Shape 118"/>
          <p:cNvSpPr txBox="1"/>
          <p:nvPr>
            <p:ph idx="1" type="body"/>
          </p:nvPr>
        </p:nvSpPr>
        <p:spPr>
          <a:xfrm>
            <a:off x="457200" y="960437"/>
            <a:ext cx="8229600" cy="909600"/>
          </a:xfrm>
          <a:prstGeom prst="rect">
            <a:avLst/>
          </a:prstGeom>
        </p:spPr>
        <p:txBody>
          <a:bodyPr anchorCtr="0" anchor="t" bIns="91425" lIns="91425" rIns="91425" tIns="91425">
            <a:noAutofit/>
          </a:bodyPr>
          <a:lstStyle/>
          <a:p>
            <a:pPr lvl="0" rtl="0">
              <a:lnSpc>
                <a:spcPct val="100000"/>
              </a:lnSpc>
              <a:spcBef>
                <a:spcPts val="0"/>
              </a:spcBef>
              <a:buClr>
                <a:schemeClr val="dk1"/>
              </a:buClr>
              <a:buFont typeface="Arial"/>
              <a:buNone/>
            </a:pPr>
            <a:r>
              <a:t/>
            </a:r>
            <a:endParaRPr i="1" sz="1400">
              <a:latin typeface="Droid Serif"/>
              <a:ea typeface="Droid Serif"/>
              <a:cs typeface="Droid Serif"/>
              <a:sym typeface="Droid Serif"/>
            </a:endParaRPr>
          </a:p>
          <a:p>
            <a:pPr>
              <a:spcBef>
                <a:spcPts val="0"/>
              </a:spcBef>
              <a:buNone/>
            </a:pPr>
            <a:r>
              <a:t/>
            </a:r>
            <a:endParaRPr sz="1400"/>
          </a:p>
        </p:txBody>
      </p:sp>
      <p:sp>
        <p:nvSpPr>
          <p:cNvPr id="119" name="Shape 119"/>
          <p:cNvSpPr txBox="1"/>
          <p:nvPr>
            <p:ph type="title"/>
          </p:nvPr>
        </p:nvSpPr>
        <p:spPr>
          <a:xfrm>
            <a:off x="457200" y="13321"/>
            <a:ext cx="8229600" cy="857400"/>
          </a:xfrm>
          <a:prstGeom prst="rect">
            <a:avLst/>
          </a:prstGeom>
        </p:spPr>
        <p:txBody>
          <a:bodyPr anchorCtr="0" anchor="ctr" bIns="91425" lIns="91425" rIns="91425" tIns="91425">
            <a:noAutofit/>
          </a:bodyPr>
          <a:lstStyle/>
          <a:p>
            <a:pPr algn="l">
              <a:spcBef>
                <a:spcPts val="0"/>
              </a:spcBef>
              <a:buNone/>
            </a:pPr>
            <a:r>
              <a:rPr i="1" lang="en" sz="4800">
                <a:latin typeface="Droid Serif"/>
                <a:ea typeface="Droid Serif"/>
                <a:cs typeface="Droid Serif"/>
                <a:sym typeface="Droid Serif"/>
              </a:rPr>
              <a:t>Cell Stamps</a:t>
            </a:r>
          </a:p>
        </p:txBody>
      </p:sp>
      <p:pic>
        <p:nvPicPr>
          <p:cNvPr id="120" name="Shape 120"/>
          <p:cNvPicPr preferRelativeResize="0"/>
          <p:nvPr/>
        </p:nvPicPr>
        <p:blipFill>
          <a:blip r:embed="rId3">
            <a:alphaModFix/>
          </a:blip>
          <a:stretch>
            <a:fillRect/>
          </a:stretch>
        </p:blipFill>
        <p:spPr>
          <a:xfrm>
            <a:off x="96850" y="1929925"/>
            <a:ext cx="1993124" cy="2369724"/>
          </a:xfrm>
          <a:prstGeom prst="rect">
            <a:avLst/>
          </a:prstGeom>
          <a:noFill/>
          <a:ln>
            <a:noFill/>
          </a:ln>
        </p:spPr>
      </p:pic>
      <p:pic>
        <p:nvPicPr>
          <p:cNvPr id="121" name="Shape 121"/>
          <p:cNvPicPr preferRelativeResize="0"/>
          <p:nvPr/>
        </p:nvPicPr>
        <p:blipFill rotWithShape="1">
          <a:blip r:embed="rId4">
            <a:alphaModFix/>
          </a:blip>
          <a:srcRect b="24947" l="0" r="3586" t="0"/>
          <a:stretch/>
        </p:blipFill>
        <p:spPr>
          <a:xfrm>
            <a:off x="2409400" y="1112100"/>
            <a:ext cx="2071724" cy="2150331"/>
          </a:xfrm>
          <a:prstGeom prst="rect">
            <a:avLst/>
          </a:prstGeom>
          <a:noFill/>
          <a:ln>
            <a:noFill/>
          </a:ln>
        </p:spPr>
      </p:pic>
      <p:pic>
        <p:nvPicPr>
          <p:cNvPr id="122" name="Shape 122"/>
          <p:cNvPicPr preferRelativeResize="0"/>
          <p:nvPr/>
        </p:nvPicPr>
        <p:blipFill rotWithShape="1">
          <a:blip r:embed="rId5">
            <a:alphaModFix/>
          </a:blip>
          <a:srcRect b="20363" l="28530" r="0" t="0"/>
          <a:stretch/>
        </p:blipFill>
        <p:spPr>
          <a:xfrm>
            <a:off x="2432525" y="3375842"/>
            <a:ext cx="1993125" cy="1666458"/>
          </a:xfrm>
          <a:prstGeom prst="rect">
            <a:avLst/>
          </a:prstGeom>
          <a:noFill/>
          <a:ln>
            <a:noFill/>
          </a:ln>
        </p:spPr>
      </p:pic>
      <p:pic>
        <p:nvPicPr>
          <p:cNvPr id="123" name="Shape 123"/>
          <p:cNvPicPr preferRelativeResize="0"/>
          <p:nvPr/>
        </p:nvPicPr>
        <p:blipFill>
          <a:blip r:embed="rId6">
            <a:alphaModFix/>
          </a:blip>
          <a:stretch>
            <a:fillRect/>
          </a:stretch>
        </p:blipFill>
        <p:spPr>
          <a:xfrm>
            <a:off x="4800557" y="1375845"/>
            <a:ext cx="4211249" cy="3159975"/>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7" name="Shape 127"/>
        <p:cNvGrpSpPr/>
        <p:nvPr/>
      </p:nvGrpSpPr>
      <p:grpSpPr>
        <a:xfrm>
          <a:off x="0" y="0"/>
          <a:ext cx="0" cy="0"/>
          <a:chOff x="0" y="0"/>
          <a:chExt cx="0" cy="0"/>
        </a:xfrm>
      </p:grpSpPr>
      <p:sp>
        <p:nvSpPr>
          <p:cNvPr id="128" name="Shape 128"/>
          <p:cNvSpPr txBox="1"/>
          <p:nvPr>
            <p:ph idx="1" type="body"/>
          </p:nvPr>
        </p:nvSpPr>
        <p:spPr>
          <a:xfrm>
            <a:off x="457200" y="1200150"/>
            <a:ext cx="8229600" cy="3630300"/>
          </a:xfrm>
          <a:prstGeom prst="rect">
            <a:avLst/>
          </a:prstGeom>
        </p:spPr>
        <p:txBody>
          <a:bodyPr anchorCtr="0" anchor="t" bIns="91425" lIns="91425" rIns="91425" tIns="91425">
            <a:noAutofit/>
          </a:bodyPr>
          <a:lstStyle/>
          <a:p>
            <a:pPr indent="-419100" lvl="0" marL="457200" rtl="0">
              <a:lnSpc>
                <a:spcPct val="150000"/>
              </a:lnSpc>
              <a:spcBef>
                <a:spcPts val="0"/>
              </a:spcBef>
              <a:buSzPct val="100000"/>
              <a:buFont typeface="Droid Serif"/>
              <a:buChar char="➔"/>
            </a:pPr>
            <a:r>
              <a:rPr lang="en" sz="3000">
                <a:latin typeface="Droid Serif"/>
                <a:ea typeface="Droid Serif"/>
                <a:cs typeface="Droid Serif"/>
                <a:sym typeface="Droid Serif"/>
              </a:rPr>
              <a:t>Visual Examples</a:t>
            </a:r>
          </a:p>
          <a:p>
            <a:pPr indent="-419100" lvl="0" marL="457200" rtl="0">
              <a:lnSpc>
                <a:spcPct val="150000"/>
              </a:lnSpc>
              <a:spcBef>
                <a:spcPts val="0"/>
              </a:spcBef>
              <a:buSzPct val="100000"/>
              <a:buFont typeface="Droid Serif"/>
              <a:buChar char="➔"/>
            </a:pPr>
            <a:r>
              <a:rPr lang="en" sz="3000">
                <a:latin typeface="Droid Serif"/>
                <a:ea typeface="Droid Serif"/>
                <a:cs typeface="Droid Serif"/>
                <a:sym typeface="Droid Serif"/>
              </a:rPr>
              <a:t>Key Terms for Art</a:t>
            </a:r>
          </a:p>
          <a:p>
            <a:pPr indent="-419100" lvl="0" marL="457200" rtl="0">
              <a:lnSpc>
                <a:spcPct val="150000"/>
              </a:lnSpc>
              <a:spcBef>
                <a:spcPts val="0"/>
              </a:spcBef>
              <a:buSzPct val="100000"/>
              <a:buFont typeface="Droid Serif"/>
              <a:buChar char="➔"/>
            </a:pPr>
            <a:r>
              <a:rPr lang="en" sz="3000">
                <a:latin typeface="Droid Serif"/>
                <a:ea typeface="Droid Serif"/>
                <a:cs typeface="Droid Serif"/>
                <a:sym typeface="Droid Serif"/>
              </a:rPr>
              <a:t>Project Requirements</a:t>
            </a:r>
          </a:p>
          <a:p>
            <a:pPr indent="-419100" lvl="0" marL="457200" rtl="0">
              <a:lnSpc>
                <a:spcPct val="150000"/>
              </a:lnSpc>
              <a:spcBef>
                <a:spcPts val="0"/>
              </a:spcBef>
              <a:buSzPct val="100000"/>
              <a:buFont typeface="Droid Serif"/>
              <a:buChar char="➔"/>
            </a:pPr>
            <a:r>
              <a:rPr lang="en" sz="3000">
                <a:latin typeface="Droid Serif"/>
                <a:ea typeface="Droid Serif"/>
                <a:cs typeface="Droid Serif"/>
                <a:sym typeface="Droid Serif"/>
              </a:rPr>
              <a:t>Understanding Context</a:t>
            </a:r>
          </a:p>
          <a:p>
            <a:pPr lvl="0" rtl="0">
              <a:lnSpc>
                <a:spcPct val="150000"/>
              </a:lnSpc>
              <a:spcBef>
                <a:spcPts val="0"/>
              </a:spcBef>
              <a:buNone/>
            </a:pPr>
            <a:r>
              <a:t/>
            </a:r>
            <a:endParaRPr sz="3000">
              <a:latin typeface="Droid Serif"/>
              <a:ea typeface="Droid Serif"/>
              <a:cs typeface="Droid Serif"/>
              <a:sym typeface="Droid Serif"/>
            </a:endParaRPr>
          </a:p>
        </p:txBody>
      </p:sp>
      <p:sp>
        <p:nvSpPr>
          <p:cNvPr id="129" name="Shape 129"/>
          <p:cNvSpPr txBox="1"/>
          <p:nvPr>
            <p:ph type="title"/>
          </p:nvPr>
        </p:nvSpPr>
        <p:spPr>
          <a:xfrm>
            <a:off x="457200" y="13321"/>
            <a:ext cx="8229600" cy="857400"/>
          </a:xfrm>
          <a:prstGeom prst="rect">
            <a:avLst/>
          </a:prstGeom>
        </p:spPr>
        <p:txBody>
          <a:bodyPr anchorCtr="0" anchor="ctr" bIns="91425" lIns="91425" rIns="91425" tIns="91425">
            <a:noAutofit/>
          </a:bodyPr>
          <a:lstStyle/>
          <a:p>
            <a:pPr algn="l">
              <a:spcBef>
                <a:spcPts val="0"/>
              </a:spcBef>
              <a:buNone/>
            </a:pPr>
            <a:r>
              <a:rPr i="1" lang="en">
                <a:latin typeface="Droid Serif"/>
                <a:ea typeface="Droid Serif"/>
                <a:cs typeface="Droid Serif"/>
                <a:sym typeface="Droid Serif"/>
              </a:rPr>
              <a:t>Four Favorites Ideas</a:t>
            </a:r>
          </a:p>
        </p:txBody>
      </p:sp>
      <p:pic>
        <p:nvPicPr>
          <p:cNvPr id="130" name="Shape 130"/>
          <p:cNvPicPr preferRelativeResize="0"/>
          <p:nvPr/>
        </p:nvPicPr>
        <p:blipFill>
          <a:blip r:embed="rId3">
            <a:alphaModFix/>
          </a:blip>
          <a:stretch>
            <a:fillRect/>
          </a:stretch>
        </p:blipFill>
        <p:spPr>
          <a:xfrm>
            <a:off x="5272646" y="1308221"/>
            <a:ext cx="3414150" cy="3414150"/>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4" name="Shape 134"/>
        <p:cNvGrpSpPr/>
        <p:nvPr/>
      </p:nvGrpSpPr>
      <p:grpSpPr>
        <a:xfrm>
          <a:off x="0" y="0"/>
          <a:ext cx="0" cy="0"/>
          <a:chOff x="0" y="0"/>
          <a:chExt cx="0" cy="0"/>
        </a:xfrm>
      </p:grpSpPr>
      <p:sp>
        <p:nvSpPr>
          <p:cNvPr id="135" name="Shape 135"/>
          <p:cNvSpPr txBox="1"/>
          <p:nvPr>
            <p:ph idx="1" type="body"/>
          </p:nvPr>
        </p:nvSpPr>
        <p:spPr>
          <a:xfrm>
            <a:off x="198600" y="1130375"/>
            <a:ext cx="8488200" cy="621300"/>
          </a:xfrm>
          <a:prstGeom prst="rect">
            <a:avLst/>
          </a:prstGeom>
        </p:spPr>
        <p:txBody>
          <a:bodyPr anchorCtr="0" anchor="t" bIns="91425" lIns="91425" rIns="91425" tIns="91425">
            <a:noAutofit/>
          </a:bodyPr>
          <a:lstStyle/>
          <a:p>
            <a:pPr algn="ctr">
              <a:spcBef>
                <a:spcPts val="0"/>
              </a:spcBef>
              <a:buNone/>
            </a:pPr>
            <a:r>
              <a:rPr lang="en" sz="3000"/>
              <a:t>Lots of fodder!</a:t>
            </a:r>
          </a:p>
        </p:txBody>
      </p:sp>
      <p:sp>
        <p:nvSpPr>
          <p:cNvPr id="136" name="Shape 136"/>
          <p:cNvSpPr txBox="1"/>
          <p:nvPr>
            <p:ph type="title"/>
          </p:nvPr>
        </p:nvSpPr>
        <p:spPr>
          <a:xfrm>
            <a:off x="457200" y="13321"/>
            <a:ext cx="8229600" cy="857400"/>
          </a:xfrm>
          <a:prstGeom prst="rect">
            <a:avLst/>
          </a:prstGeom>
        </p:spPr>
        <p:txBody>
          <a:bodyPr anchorCtr="0" anchor="ctr" bIns="91425" lIns="91425" rIns="91425" tIns="91425">
            <a:noAutofit/>
          </a:bodyPr>
          <a:lstStyle/>
          <a:p>
            <a:pPr>
              <a:spcBef>
                <a:spcPts val="0"/>
              </a:spcBef>
              <a:buNone/>
            </a:pPr>
            <a:r>
              <a:rPr i="1" lang="en">
                <a:latin typeface="Droid Serif"/>
                <a:ea typeface="Droid Serif"/>
                <a:cs typeface="Droid Serif"/>
                <a:sym typeface="Droid Serif"/>
              </a:rPr>
              <a:t>Visual Examples</a:t>
            </a:r>
          </a:p>
        </p:txBody>
      </p:sp>
      <p:pic>
        <p:nvPicPr>
          <p:cNvPr id="137" name="Shape 137"/>
          <p:cNvPicPr preferRelativeResize="0"/>
          <p:nvPr/>
        </p:nvPicPr>
        <p:blipFill>
          <a:blip r:embed="rId3">
            <a:alphaModFix/>
          </a:blip>
          <a:stretch>
            <a:fillRect/>
          </a:stretch>
        </p:blipFill>
        <p:spPr>
          <a:xfrm>
            <a:off x="6127800" y="1720062"/>
            <a:ext cx="2333900" cy="1519746"/>
          </a:xfrm>
          <a:prstGeom prst="rect">
            <a:avLst/>
          </a:prstGeom>
          <a:noFill/>
          <a:ln>
            <a:noFill/>
          </a:ln>
        </p:spPr>
      </p:pic>
      <p:pic>
        <p:nvPicPr>
          <p:cNvPr id="138" name="Shape 138"/>
          <p:cNvPicPr preferRelativeResize="0"/>
          <p:nvPr/>
        </p:nvPicPr>
        <p:blipFill rotWithShape="1">
          <a:blip r:embed="rId4">
            <a:alphaModFix/>
          </a:blip>
          <a:srcRect b="12112" l="0" r="0" t="12421"/>
          <a:stretch/>
        </p:blipFill>
        <p:spPr>
          <a:xfrm>
            <a:off x="491124" y="3434127"/>
            <a:ext cx="2333900" cy="1324272"/>
          </a:xfrm>
          <a:prstGeom prst="rect">
            <a:avLst/>
          </a:prstGeom>
          <a:noFill/>
          <a:ln>
            <a:noFill/>
          </a:ln>
        </p:spPr>
      </p:pic>
      <p:pic>
        <p:nvPicPr>
          <p:cNvPr id="139" name="Shape 139"/>
          <p:cNvPicPr preferRelativeResize="0"/>
          <p:nvPr/>
        </p:nvPicPr>
        <p:blipFill rotWithShape="1">
          <a:blip r:embed="rId5">
            <a:alphaModFix/>
          </a:blip>
          <a:srcRect b="53714" l="0" r="66989" t="10085"/>
          <a:stretch/>
        </p:blipFill>
        <p:spPr>
          <a:xfrm>
            <a:off x="3195275" y="3296625"/>
            <a:ext cx="2333895" cy="1599275"/>
          </a:xfrm>
          <a:prstGeom prst="rect">
            <a:avLst/>
          </a:prstGeom>
          <a:noFill/>
          <a:ln>
            <a:noFill/>
          </a:ln>
        </p:spPr>
      </p:pic>
      <p:pic>
        <p:nvPicPr>
          <p:cNvPr id="140" name="Shape 140"/>
          <p:cNvPicPr preferRelativeResize="0"/>
          <p:nvPr/>
        </p:nvPicPr>
        <p:blipFill rotWithShape="1">
          <a:blip r:embed="rId6">
            <a:alphaModFix/>
          </a:blip>
          <a:srcRect b="20567" l="44023" r="19108" t="31933"/>
          <a:stretch/>
        </p:blipFill>
        <p:spPr>
          <a:xfrm>
            <a:off x="3397875" y="1751675"/>
            <a:ext cx="1811737" cy="1456535"/>
          </a:xfrm>
          <a:prstGeom prst="rect">
            <a:avLst/>
          </a:prstGeom>
          <a:noFill/>
          <a:ln>
            <a:noFill/>
          </a:ln>
        </p:spPr>
      </p:pic>
      <p:pic>
        <p:nvPicPr>
          <p:cNvPr id="141" name="Shape 141"/>
          <p:cNvPicPr preferRelativeResize="0"/>
          <p:nvPr/>
        </p:nvPicPr>
        <p:blipFill>
          <a:blip r:embed="rId7">
            <a:alphaModFix/>
          </a:blip>
          <a:stretch>
            <a:fillRect/>
          </a:stretch>
        </p:blipFill>
        <p:spPr>
          <a:xfrm>
            <a:off x="592407" y="1680297"/>
            <a:ext cx="2131352" cy="1599275"/>
          </a:xfrm>
          <a:prstGeom prst="rect">
            <a:avLst/>
          </a:prstGeom>
          <a:noFill/>
          <a:ln>
            <a:noFill/>
          </a:ln>
        </p:spPr>
      </p:pic>
      <p:pic>
        <p:nvPicPr>
          <p:cNvPr id="142" name="Shape 142"/>
          <p:cNvPicPr preferRelativeResize="0"/>
          <p:nvPr/>
        </p:nvPicPr>
        <p:blipFill rotWithShape="1">
          <a:blip r:embed="rId8">
            <a:alphaModFix/>
          </a:blip>
          <a:srcRect b="46687" l="17074" r="0" t="30370"/>
          <a:stretch/>
        </p:blipFill>
        <p:spPr>
          <a:xfrm>
            <a:off x="5813712" y="3434125"/>
            <a:ext cx="2962074" cy="1160325"/>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6" name="Shape 146"/>
        <p:cNvGrpSpPr/>
        <p:nvPr/>
      </p:nvGrpSpPr>
      <p:grpSpPr>
        <a:xfrm>
          <a:off x="0" y="0"/>
          <a:ext cx="0" cy="0"/>
          <a:chOff x="0" y="0"/>
          <a:chExt cx="0" cy="0"/>
        </a:xfrm>
      </p:grpSpPr>
      <p:sp>
        <p:nvSpPr>
          <p:cNvPr id="147" name="Shape 147"/>
          <p:cNvSpPr txBox="1"/>
          <p:nvPr>
            <p:ph idx="1" type="body"/>
          </p:nvPr>
        </p:nvSpPr>
        <p:spPr>
          <a:xfrm>
            <a:off x="457200" y="870725"/>
            <a:ext cx="8562000" cy="3959700"/>
          </a:xfrm>
          <a:prstGeom prst="rect">
            <a:avLst/>
          </a:prstGeom>
        </p:spPr>
        <p:txBody>
          <a:bodyPr anchorCtr="0" anchor="t" bIns="91425" lIns="91425" rIns="91425" tIns="91425">
            <a:noAutofit/>
          </a:bodyPr>
          <a:lstStyle/>
          <a:p>
            <a:pPr rtl="0">
              <a:spcBef>
                <a:spcPts val="0"/>
              </a:spcBef>
              <a:buNone/>
            </a:pPr>
            <a:r>
              <a:t/>
            </a:r>
            <a:endParaRPr sz="2400">
              <a:latin typeface="Droid Serif"/>
              <a:ea typeface="Droid Serif"/>
              <a:cs typeface="Droid Serif"/>
              <a:sym typeface="Droid Serif"/>
            </a:endParaRPr>
          </a:p>
          <a:p>
            <a:pPr rtl="0">
              <a:spcBef>
                <a:spcPts val="0"/>
              </a:spcBef>
              <a:buNone/>
            </a:pPr>
            <a:r>
              <a:rPr lang="en" sz="2400">
                <a:latin typeface="Droid Serif"/>
                <a:ea typeface="Droid Serif"/>
                <a:cs typeface="Droid Serif"/>
                <a:sym typeface="Droid Serif"/>
              </a:rPr>
              <a:t>Explicitly teaching key terms helps students meet VAPA standards 1.0 Artistic Perception and 3.0 Aesthetic Valuing.</a:t>
            </a:r>
          </a:p>
          <a:p>
            <a:pPr lvl="0" rtl="0">
              <a:spcBef>
                <a:spcPts val="0"/>
              </a:spcBef>
              <a:buNone/>
            </a:pPr>
            <a:r>
              <a:t/>
            </a:r>
            <a:endParaRPr sz="2400">
              <a:latin typeface="Droid Serif"/>
              <a:ea typeface="Droid Serif"/>
              <a:cs typeface="Droid Serif"/>
              <a:sym typeface="Droid Serif"/>
            </a:endParaRPr>
          </a:p>
          <a:p>
            <a:pPr indent="-228600" lvl="0" marL="457200" rtl="0">
              <a:spcBef>
                <a:spcPts val="0"/>
              </a:spcBef>
              <a:buSzPct val="100000"/>
              <a:buFont typeface="Droid Serif"/>
            </a:pPr>
            <a:r>
              <a:rPr lang="en" sz="2400">
                <a:latin typeface="Droid Serif"/>
                <a:ea typeface="Droid Serif"/>
                <a:cs typeface="Droid Serif"/>
                <a:sym typeface="Droid Serif"/>
              </a:rPr>
              <a:t>Elements of Art</a:t>
            </a:r>
          </a:p>
          <a:p>
            <a:pPr indent="-228600" lvl="0" marL="457200" rtl="0">
              <a:spcBef>
                <a:spcPts val="0"/>
              </a:spcBef>
              <a:buSzPct val="100000"/>
              <a:buFont typeface="Droid Serif"/>
            </a:pPr>
            <a:r>
              <a:rPr lang="en" sz="2400">
                <a:latin typeface="Droid Serif"/>
                <a:ea typeface="Droid Serif"/>
                <a:cs typeface="Droid Serif"/>
                <a:sym typeface="Droid Serif"/>
              </a:rPr>
              <a:t>Tool Names</a:t>
            </a:r>
          </a:p>
          <a:p>
            <a:pPr indent="-228600" lvl="0" marL="457200" rtl="0">
              <a:spcBef>
                <a:spcPts val="0"/>
              </a:spcBef>
              <a:buSzPct val="100000"/>
              <a:buFont typeface="Droid Serif"/>
            </a:pPr>
            <a:r>
              <a:rPr lang="en" sz="2400">
                <a:latin typeface="Droid Serif"/>
                <a:ea typeface="Droid Serif"/>
                <a:cs typeface="Droid Serif"/>
                <a:sym typeface="Droid Serif"/>
              </a:rPr>
              <a:t>Artistic Concepts</a:t>
            </a:r>
          </a:p>
          <a:p>
            <a:pPr rtl="0">
              <a:spcBef>
                <a:spcPts val="0"/>
              </a:spcBef>
              <a:buNone/>
            </a:pPr>
            <a:r>
              <a:t/>
            </a:r>
            <a:endParaRPr/>
          </a:p>
          <a:p>
            <a:pPr>
              <a:spcBef>
                <a:spcPts val="0"/>
              </a:spcBef>
              <a:buNone/>
            </a:pPr>
            <a:r>
              <a:t/>
            </a:r>
            <a:endParaRPr/>
          </a:p>
        </p:txBody>
      </p:sp>
      <p:sp>
        <p:nvSpPr>
          <p:cNvPr id="148" name="Shape 148"/>
          <p:cNvSpPr txBox="1"/>
          <p:nvPr>
            <p:ph type="title"/>
          </p:nvPr>
        </p:nvSpPr>
        <p:spPr>
          <a:xfrm>
            <a:off x="457200" y="13321"/>
            <a:ext cx="8229600" cy="857400"/>
          </a:xfrm>
          <a:prstGeom prst="rect">
            <a:avLst/>
          </a:prstGeom>
        </p:spPr>
        <p:txBody>
          <a:bodyPr anchorCtr="0" anchor="ctr" bIns="91425" lIns="91425" rIns="91425" tIns="91425">
            <a:noAutofit/>
          </a:bodyPr>
          <a:lstStyle/>
          <a:p>
            <a:pPr algn="l">
              <a:spcBef>
                <a:spcPts val="0"/>
              </a:spcBef>
              <a:buNone/>
            </a:pPr>
            <a:r>
              <a:rPr lang="en">
                <a:latin typeface="Droid Serif"/>
                <a:ea typeface="Droid Serif"/>
                <a:cs typeface="Droid Serif"/>
                <a:sym typeface="Droid Serif"/>
              </a:rPr>
              <a:t>Key Terms</a:t>
            </a:r>
          </a:p>
        </p:txBody>
      </p:sp>
      <p:pic>
        <p:nvPicPr>
          <p:cNvPr id="149" name="Shape 149"/>
          <p:cNvPicPr preferRelativeResize="0"/>
          <p:nvPr/>
        </p:nvPicPr>
        <p:blipFill>
          <a:blip r:embed="rId3">
            <a:alphaModFix/>
          </a:blip>
          <a:stretch>
            <a:fillRect/>
          </a:stretch>
        </p:blipFill>
        <p:spPr>
          <a:xfrm>
            <a:off x="3913800" y="2209975"/>
            <a:ext cx="4018674" cy="2719399"/>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inspiration-board">
  <a:themeElements>
    <a:clrScheme name="Custom 503">
      <a:dk1>
        <a:srgbClr val="000000"/>
      </a:dk1>
      <a:lt1>
        <a:srgbClr val="FFFFFF"/>
      </a:lt1>
      <a:dk2>
        <a:srgbClr val="000000"/>
      </a:dk2>
      <a:lt2>
        <a:srgbClr val="F8F8F8"/>
      </a:lt2>
      <a:accent1>
        <a:srgbClr val="CFCFCF"/>
      </a:accent1>
      <a:accent2>
        <a:srgbClr val="94AE8E"/>
      </a:accent2>
      <a:accent3>
        <a:srgbClr val="4E7A82"/>
      </a:accent3>
      <a:accent4>
        <a:srgbClr val="666699"/>
      </a:accent4>
      <a:accent5>
        <a:srgbClr val="60506F"/>
      </a:accent5>
      <a:accent6>
        <a:srgbClr val="4B4352"/>
      </a:accent6>
      <a:hlink>
        <a:srgbClr val="8694C0"/>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