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charts/chart1.xml" ContentType="application/vnd.openxmlformats-officedocument.drawingml.chart+xml"/>
  <Override PartName="/ppt/charts/chart2.xml" ContentType="application/vnd.openxmlformats-officedocument.drawingml.chart+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3004800" cy="9753600"/>
  <p:notesSz cx="6858000" cy="9144000"/>
  <p:defaultTextStyle>
    <a:lvl1pPr algn="ctr" defTabSz="584200">
      <a:defRPr sz="3600">
        <a:latin typeface="+mn-lt"/>
        <a:ea typeface="+mn-ea"/>
        <a:cs typeface="+mn-cs"/>
        <a:sym typeface="Helvetica Neue Light"/>
      </a:defRPr>
    </a:lvl1pPr>
    <a:lvl2pPr indent="228600" algn="ctr" defTabSz="584200">
      <a:defRPr sz="3600">
        <a:latin typeface="+mn-lt"/>
        <a:ea typeface="+mn-ea"/>
        <a:cs typeface="+mn-cs"/>
        <a:sym typeface="Helvetica Neue Light"/>
      </a:defRPr>
    </a:lvl2pPr>
    <a:lvl3pPr indent="457200" algn="ctr" defTabSz="584200">
      <a:defRPr sz="3600">
        <a:latin typeface="+mn-lt"/>
        <a:ea typeface="+mn-ea"/>
        <a:cs typeface="+mn-cs"/>
        <a:sym typeface="Helvetica Neue Light"/>
      </a:defRPr>
    </a:lvl3pPr>
    <a:lvl4pPr indent="685800" algn="ctr" defTabSz="584200">
      <a:defRPr sz="3600">
        <a:latin typeface="+mn-lt"/>
        <a:ea typeface="+mn-ea"/>
        <a:cs typeface="+mn-cs"/>
        <a:sym typeface="Helvetica Neue Light"/>
      </a:defRPr>
    </a:lvl4pPr>
    <a:lvl5pPr indent="914400" algn="ctr" defTabSz="584200">
      <a:defRPr sz="3600">
        <a:latin typeface="+mn-lt"/>
        <a:ea typeface="+mn-ea"/>
        <a:cs typeface="+mn-cs"/>
        <a:sym typeface="Helvetica Neue Light"/>
      </a:defRPr>
    </a:lvl5pPr>
    <a:lvl6pPr indent="1143000" algn="ctr" defTabSz="584200">
      <a:defRPr sz="3600">
        <a:latin typeface="+mn-lt"/>
        <a:ea typeface="+mn-ea"/>
        <a:cs typeface="+mn-cs"/>
        <a:sym typeface="Helvetica Neue Light"/>
      </a:defRPr>
    </a:lvl6pPr>
    <a:lvl7pPr indent="1371600" algn="ctr" defTabSz="584200">
      <a:defRPr sz="3600">
        <a:latin typeface="+mn-lt"/>
        <a:ea typeface="+mn-ea"/>
        <a:cs typeface="+mn-cs"/>
        <a:sym typeface="Helvetica Neue Light"/>
      </a:defRPr>
    </a:lvl7pPr>
    <a:lvl8pPr indent="1600200" algn="ctr" defTabSz="584200">
      <a:defRPr sz="3600">
        <a:latin typeface="+mn-lt"/>
        <a:ea typeface="+mn-ea"/>
        <a:cs typeface="+mn-cs"/>
        <a:sym typeface="Helvetica Neue Light"/>
      </a:defRPr>
    </a:lvl8pPr>
    <a:lvl9pPr indent="1828800" algn="ctr" defTabSz="584200">
      <a:defRPr sz="3600">
        <a:latin typeface="+mn-lt"/>
        <a:ea typeface="+mn-ea"/>
        <a:cs typeface="+mn-cs"/>
        <a:sym typeface="Helvetica Neue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noFill/>
        </a:fill>
      </a:tcStyle>
    </a:wholeTbl>
    <a:band2H>
      <a:tcTxStyle b="def" i="def"/>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000000"/>
              </a:solidFill>
              <a:prstDash val="solid"/>
              <a:miter lim="400000"/>
            </a:ln>
          </a:left>
          <a:right>
            <a:ln w="12700" cap="flat">
              <a:solidFill>
                <a:srgbClr val="C4C6C6"/>
              </a:solidFill>
              <a:prstDash val="solid"/>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E8E9E8"/>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noFill/>
              <a:miter lim="400000"/>
            </a:ln>
          </a:insideH>
          <a:insideV>
            <a:ln w="12700" cap="flat">
              <a:noFill/>
              <a:miter lim="400000"/>
            </a:ln>
          </a:insideV>
        </a:tcBdr>
        <a:fill>
          <a:no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325D6B"/>
          </a:solidFill>
        </a:fill>
      </a:tcStyle>
    </a:firstRow>
  </a:tblStyle>
  <a:tblStyle styleId="{C7B018BB-80A7-4F77-B60F-C8B233D01FF8}"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b="def" i="def"/>
      <a:tcStyle>
        <a:tcBdr/>
        <a:fill>
          <a:solidFill>
            <a:srgbClr val="EFF8FA"/>
          </a:solidFill>
        </a:fill>
      </a:tcStyle>
    </a:band2H>
    <a:firstCo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4F728F"/>
              </a:solidFill>
              <a:prstDash val="solid"/>
              <a:miter lim="400000"/>
            </a:ln>
          </a:top>
          <a:bottom>
            <a:ln w="12700" cap="flat">
              <a:solidFill>
                <a:srgbClr val="4F728F"/>
              </a:solidFill>
              <a:prstDash val="solid"/>
              <a:miter lim="400000"/>
            </a:ln>
          </a:bottom>
          <a:insideH>
            <a:ln w="12700" cap="flat">
              <a:solidFill>
                <a:srgbClr val="4F728F"/>
              </a:solidFill>
              <a:prstDash val="solid"/>
              <a:miter lim="400000"/>
            </a:ln>
          </a:insideH>
          <a:insideV>
            <a:ln w="12700" cap="flat">
              <a:noFill/>
              <a:miter lim="400000"/>
            </a:ln>
          </a:insideV>
        </a:tcBdr>
        <a:fill>
          <a:solidFill>
            <a:srgbClr val="D4DADF"/>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638EB0"/>
          </a:solid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173D59"/>
          </a:solidFill>
        </a:fill>
      </a:tcStyle>
    </a:firstRow>
  </a:tblStyle>
  <a:tblStyle styleId="{EEE7283C-3CF3-47DC-8721-378D4A62B228}" styleName="">
    <a:tblBg/>
    <a:wholeTbl>
      <a:tcTxStyle b="off" i="off">
        <a:font>
          <a:latin typeface="Helvetica Neue"/>
          <a:ea typeface="Helvetica Neue"/>
          <a:cs typeface="Helvetica Neue"/>
        </a:font>
        <a:srgbClr val="444444"/>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b="def" i="def"/>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3C3C1D"/>
              </a:solidFill>
              <a:prstDash val="solid"/>
              <a:miter lim="400000"/>
            </a:ln>
          </a:left>
          <a:right>
            <a:ln w="12700" cap="flat">
              <a:solidFill>
                <a:srgbClr val="A9A584"/>
              </a:solidFill>
              <a:prstDash val="solid"/>
              <a:miter lim="400000"/>
            </a:ln>
          </a:right>
          <a:top>
            <a:ln w="12700" cap="flat">
              <a:solidFill>
                <a:srgbClr val="A9A584"/>
              </a:solidFill>
              <a:prstDash val="solid"/>
              <a:miter lim="400000"/>
            </a:ln>
          </a:top>
          <a:bottom>
            <a:ln w="12700" cap="flat">
              <a:solidFill>
                <a:srgbClr val="A9A584"/>
              </a:solidFill>
              <a:prstDash val="solid"/>
              <a:miter lim="400000"/>
            </a:ln>
          </a:bottom>
          <a:insideH>
            <a:ln w="12700" cap="flat">
              <a:solidFill>
                <a:srgbClr val="A9A584"/>
              </a:solidFill>
              <a:prstDash val="solid"/>
              <a:miter lim="400000"/>
            </a:ln>
          </a:insideH>
          <a:insideV>
            <a:ln w="12700" cap="flat">
              <a:solidFill>
                <a:srgbClr val="A9A584"/>
              </a:solidFill>
              <a:prstDash val="solid"/>
              <a:miter lim="400000"/>
            </a:ln>
          </a:insideV>
        </a:tcBdr>
        <a:fill>
          <a:solidFill>
            <a:srgbClr val="CFCDBB"/>
          </a:solidFill>
        </a:fill>
      </a:tcStyle>
    </a:firstCol>
    <a:lastRow>
      <a:tcTxStyle b="off" i="off">
        <a:font>
          <a:latin typeface="Helvetica Neue"/>
          <a:ea typeface="Helvetica Neue"/>
          <a:cs typeface="Helvetica Neue"/>
        </a:font>
        <a:srgbClr val="444444"/>
      </a:tcTxStyle>
      <a:tcStyle>
        <a:tcBdr>
          <a:left>
            <a:ln w="12700" cap="flat">
              <a:solidFill>
                <a:srgbClr val="C6C6C6"/>
              </a:solidFill>
              <a:prstDash val="solid"/>
              <a:miter lim="400000"/>
            </a:ln>
          </a:left>
          <a:right>
            <a:ln w="12700" cap="flat">
              <a:solidFill>
                <a:srgbClr val="C6C6C6"/>
              </a:solidFill>
              <a:prstDash val="solid"/>
              <a:miter lim="400000"/>
            </a:ln>
          </a:right>
          <a:top>
            <a:ln w="12700" cap="flat">
              <a:solidFill>
                <a:srgbClr val="656839"/>
              </a:solidFill>
              <a:prstDash val="solid"/>
              <a:miter lim="400000"/>
            </a:ln>
          </a:top>
          <a:bottom>
            <a:ln w="12700" cap="flat">
              <a:solidFill>
                <a:srgbClr val="3C3C1D"/>
              </a:solidFill>
              <a:prstDash val="solid"/>
              <a:miter lim="400000"/>
            </a:ln>
          </a:bottom>
          <a:insideH>
            <a:ln w="12700" cap="flat">
              <a:solidFill>
                <a:srgbClr val="C6C6C6"/>
              </a:solidFill>
              <a:prstDash val="solid"/>
              <a:miter lim="400000"/>
            </a:ln>
          </a:insideH>
          <a:insideV>
            <a:ln w="12700" cap="flat">
              <a:solidFill>
                <a:srgbClr val="C6C6C6"/>
              </a:solidFill>
              <a:prstDash val="solid"/>
              <a:miter lim="400000"/>
            </a:ln>
          </a:insideV>
        </a:tcBdr>
        <a:fill>
          <a:solidFill>
            <a:srgbClr val="E8E9E8"/>
          </a:solidFill>
        </a:fill>
      </a:tcStyle>
    </a:lastRow>
    <a:firstRow>
      <a:tcTxStyle b="off" i="off">
        <a:font>
          <a:latin typeface="Helvetica Neue"/>
          <a:ea typeface="Helvetica Neue"/>
          <a:cs typeface="Helvetica Neue"/>
        </a:font>
        <a:srgbClr val="FFFFFF"/>
      </a:tcTxStyle>
      <a:tcStyle>
        <a:tcBdr>
          <a:left>
            <a:ln w="12700" cap="flat">
              <a:solidFill>
                <a:srgbClr val="A9A584"/>
              </a:solidFill>
              <a:prstDash val="solid"/>
              <a:miter lim="400000"/>
            </a:ln>
          </a:left>
          <a:right>
            <a:ln w="12700" cap="flat">
              <a:solidFill>
                <a:srgbClr val="A9A584"/>
              </a:solidFill>
              <a:prstDash val="solid"/>
              <a:miter lim="400000"/>
            </a:ln>
          </a:right>
          <a:top>
            <a:ln w="12700" cap="flat">
              <a:solidFill>
                <a:srgbClr val="3C3C1D"/>
              </a:solidFill>
              <a:prstDash val="solid"/>
              <a:miter lim="400000"/>
            </a:ln>
          </a:top>
          <a:bottom>
            <a:ln w="12700" cap="flat">
              <a:solidFill>
                <a:srgbClr val="CBCBCB"/>
              </a:solidFill>
              <a:prstDash val="solid"/>
              <a:miter lim="400000"/>
            </a:ln>
          </a:bottom>
          <a:insideH>
            <a:ln w="12700" cap="flat">
              <a:solidFill>
                <a:srgbClr val="AAA485"/>
              </a:solidFill>
              <a:prstDash val="solid"/>
              <a:miter lim="400000"/>
            </a:ln>
          </a:insideH>
          <a:insideV>
            <a:ln w="12700" cap="flat">
              <a:solidFill>
                <a:srgbClr val="A9A584"/>
              </a:solidFill>
              <a:prstDash val="solid"/>
              <a:miter lim="400000"/>
            </a:ln>
          </a:insideV>
        </a:tcBdr>
        <a:fill>
          <a:solidFill>
            <a:srgbClr val="656839"/>
          </a:solidFill>
        </a:fill>
      </a:tcStyle>
    </a:firstRow>
  </a:tblStyle>
  <a:tblStyle styleId="{CF821DB8-F4EB-4A41-A1BA-3FCAFE7338EE}"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F1F1F1"/>
          </a:solidFill>
        </a:fill>
      </a:tcStyle>
    </a:wholeTbl>
    <a:band2H>
      <a:tcTxStyle b="def" i="def"/>
      <a:tcStyle>
        <a:tcBdr/>
        <a:fill>
          <a:solidFill>
            <a:srgbClr val="E4E4E0"/>
          </a:solidFill>
        </a:fill>
      </a:tcStyle>
    </a:band2H>
    <a:firstCol>
      <a:tcTxStyle b="off" i="off">
        <a:font>
          <a:latin typeface="Helvetica Neue"/>
          <a:ea typeface="Helvetica Neue"/>
          <a:cs typeface="Helvetica Neue"/>
        </a:font>
        <a:srgbClr val="FFFFFF"/>
      </a:tcTxStyle>
      <a:tcStyle>
        <a:tcBdr>
          <a:left>
            <a:ln w="12700" cap="flat">
              <a:solidFill>
                <a:srgbClr val="515151"/>
              </a:solidFill>
              <a:prstDash val="solid"/>
              <a:miter lim="400000"/>
            </a:ln>
          </a:left>
          <a:right>
            <a:ln w="12700" cap="flat">
              <a:noFill/>
              <a:miter lim="400000"/>
            </a:ln>
          </a:right>
          <a:top>
            <a:ln w="12700" cap="flat">
              <a:solidFill>
                <a:srgbClr val="7D7766"/>
              </a:solidFill>
              <a:prstDash val="solid"/>
              <a:miter lim="400000"/>
            </a:ln>
          </a:top>
          <a:bottom>
            <a:ln w="12700" cap="flat">
              <a:solidFill>
                <a:srgbClr val="7D7766"/>
              </a:solidFill>
              <a:prstDash val="solid"/>
              <a:miter lim="400000"/>
            </a:ln>
          </a:bottom>
          <a:insideH>
            <a:ln w="12700" cap="flat">
              <a:solidFill>
                <a:srgbClr val="7D7766"/>
              </a:solidFill>
              <a:prstDash val="solid"/>
              <a:miter lim="400000"/>
            </a:ln>
          </a:insideH>
          <a:insideV>
            <a:ln w="12700" cap="flat">
              <a:noFill/>
              <a:miter lim="400000"/>
            </a:ln>
          </a:insideV>
        </a:tcBdr>
        <a:fill>
          <a:solidFill>
            <a:srgbClr val="8F8B7E"/>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747474"/>
              </a:solidFill>
              <a:prstDash val="solid"/>
              <a:miter lim="400000"/>
            </a:ln>
          </a:top>
          <a:bottom>
            <a:ln w="12700" cap="flat">
              <a:solidFill>
                <a:srgbClr val="515151"/>
              </a:solidFill>
              <a:prstDash val="solid"/>
              <a:miter lim="400000"/>
            </a:ln>
          </a:bottom>
          <a:insideH>
            <a:ln w="12700" cap="flat">
              <a:noFill/>
              <a:miter lim="400000"/>
            </a:ln>
          </a:insideH>
          <a:insideV>
            <a:ln w="12700" cap="flat">
              <a:noFill/>
              <a:miter lim="400000"/>
            </a:ln>
          </a:insideV>
        </a:tcBdr>
        <a:fill>
          <a:solidFill>
            <a:srgbClr val="F1F1F1"/>
          </a:solid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515151"/>
              </a:solidFill>
              <a:prstDash val="solid"/>
              <a:miter lim="400000"/>
            </a:ln>
          </a:top>
          <a:bottom>
            <a:ln w="25400" cap="flat">
              <a:solidFill>
                <a:srgbClr val="A9A584"/>
              </a:solidFill>
              <a:prstDash val="solid"/>
              <a:miter lim="400000"/>
            </a:ln>
          </a:bottom>
          <a:insideH>
            <a:ln w="12700" cap="flat">
              <a:noFill/>
              <a:miter lim="400000"/>
            </a:ln>
          </a:insideH>
          <a:insideV>
            <a:ln w="12700" cap="flat">
              <a:noFill/>
              <a:miter lim="400000"/>
            </a:ln>
          </a:insideV>
        </a:tcBdr>
        <a:fill>
          <a:solidFill>
            <a:srgbClr val="5E5A4C"/>
          </a:solidFill>
        </a:fill>
      </a:tcStyle>
    </a:firstRow>
  </a:tblStyle>
  <a:tblStyle styleId="{33BA23B1-9221-436E-865A-0063620EA4FD}" styleName="">
    <a:tblBg/>
    <a:wholeTbl>
      <a:tcTxStyle b="off" i="of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solidFill>
                <a:srgbClr val="747474"/>
              </a:solidFill>
              <a:prstDash val="solid"/>
              <a:miter lim="400000"/>
            </a:ln>
          </a:insideH>
          <a:insideV>
            <a:ln w="12700" cap="flat">
              <a:solidFill>
                <a:srgbClr val="747474"/>
              </a:solidFill>
              <a:prstDash val="solid"/>
              <a:miter lim="400000"/>
            </a:ln>
          </a:insideV>
        </a:tcBdr>
        <a:fill>
          <a:noFill/>
        </a:fill>
      </a:tcStyle>
    </a:wholeTbl>
    <a:band2H>
      <a:tcTxStyle b="def" i="def"/>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lastRow>
    <a:fir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firstRow>
  </a:tblStyle>
  <a:tblStyle styleId="{2708684C-4D16-4618-839F-0558EEFCDFE6}" styleName="">
    <a:tblBg/>
    <a:wholeTbl>
      <a:tcTxStyle b="off" i="off">
        <a:font>
          <a:latin typeface="Helvetica Neue"/>
          <a:ea typeface="Helvetica Neue"/>
          <a:cs typeface="Helvetica Neue"/>
        </a:font>
        <a:srgbClr val="777777"/>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525252"/>
              </a:solidFill>
              <a:custDash>
                <a:ds d="200000" sp="200000"/>
              </a:custDash>
              <a:miter lim="400000"/>
            </a:ln>
          </a:top>
          <a:bottom>
            <a:ln w="12700" cap="flat">
              <a:solidFill>
                <a:srgbClr val="525252"/>
              </a:solidFill>
              <a:custDash>
                <a:ds d="200000" sp="200000"/>
              </a:custDash>
              <a:miter lim="400000"/>
            </a:ln>
          </a:bottom>
          <a:insideH>
            <a:ln w="12700" cap="flat">
              <a:solidFill>
                <a:srgbClr val="525252"/>
              </a:solidFill>
              <a:custDash>
                <a:ds d="200000" sp="200000"/>
              </a:custDash>
              <a:miter lim="400000"/>
            </a:ln>
          </a:insideH>
          <a:insideV>
            <a:ln w="12700" cap="flat">
              <a:solidFill>
                <a:srgbClr val="C9C9C9"/>
              </a:solidFill>
              <a:prstDash val="solid"/>
              <a:miter lim="400000"/>
            </a:ln>
          </a:insideV>
        </a:tcBdr>
        <a:fill>
          <a:noFill/>
        </a:fill>
      </a:tcStyle>
    </a:wholeTbl>
    <a:band2H>
      <a:tcTxStyle b="def" i="def"/>
      <a:tcStyle>
        <a:tcBdr/>
        <a:fill>
          <a:solidFill>
            <a:srgbClr val="D2D2D2">
              <a:alpha val="30000"/>
            </a:srgbClr>
          </a:solidFill>
        </a:fill>
      </a:tcStyle>
    </a:band2H>
    <a:firstCol>
      <a:tcTxStyle b="off" i="off">
        <a:font>
          <a:latin typeface="Helvetica Neue Medium"/>
          <a:ea typeface="Helvetica Neue Medium"/>
          <a:cs typeface="Helvetica Neue Medium"/>
        </a:font>
        <a:srgbClr val="555555"/>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C9C9C9"/>
              </a:solidFill>
              <a:prstDash val="solid"/>
              <a:miter lim="400000"/>
            </a:ln>
          </a:top>
          <a:bottom>
            <a:ln w="12700" cap="flat">
              <a:solidFill>
                <a:srgbClr val="C9C9C9"/>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Col>
    <a:lastRow>
      <a:tcTxStyle b="off" i="of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lastRow>
    <a:firstRow>
      <a:tcTxStyle b="off" i="of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charts/_rels/chart1.xml.rels><?xml version="1.0" encoding="UTF-8" standalone="yes"?><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Relationships xmlns="http://schemas.openxmlformats.org/package/2006/relationships"><Relationship Id="rId1"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lvl="0"/>
          </a:p>
        </c:rich>
      </c:tx>
      <c:layout/>
      <c:overlay val="1"/>
    </c:title>
    <c:autoTitleDeleted val="1"/>
    <c:plotArea>
      <c:layout>
        <c:manualLayout>
          <c:layoutTarget val="inner"/>
          <c:xMode val="edge"/>
          <c:yMode val="edge"/>
          <c:x val="0.0920517"/>
          <c:y val="0.0629944"/>
          <c:w val="0.907948"/>
          <c:h val="0.839201"/>
        </c:manualLayout>
      </c:layout>
      <c:barChart>
        <c:barDir val="col"/>
        <c:grouping val="clustered"/>
        <c:varyColors val="0"/>
        <c:ser>
          <c:idx val="0"/>
          <c:order val="0"/>
          <c:tx>
            <c:strRef>
              <c:f>Sheet1!$A$2</c:f>
              <c:strCache>
                <c:pt idx="0">
                  <c:v>Without</c:v>
                </c:pt>
              </c:strCache>
            </c:strRef>
          </c:tx>
          <c:spPr>
            <a:gradFill flip="none" rotWithShape="1">
              <a:gsLst>
                <a:gs pos="0">
                  <a:srgbClr val="51A7F9"/>
                </a:gs>
                <a:gs pos="100000">
                  <a:srgbClr val="0365C0"/>
                </a:gs>
              </a:gsLst>
              <a:lin ang="5400000" scaled="0"/>
            </a:gradFill>
            <a:ln w="12700" cap="flat">
              <a:noFill/>
              <a:miter lim="400000"/>
            </a:ln>
            <a:effectLst/>
          </c:spPr>
          <c:invertIfNegative val="0"/>
          <c:dLbls>
            <c:numFmt formatCode="#,##0" sourceLinked="0"/>
            <c:txPr>
              <a:bodyPr/>
              <a:lstStyle/>
              <a:p>
                <a:pPr lvl="0">
                  <a:defRPr b="0" i="0" strike="noStrike" sz="2600" u="none">
                    <a:solidFill>
                      <a:srgbClr val="FFFFFF"/>
                    </a:solidFill>
                    <a:effectLst/>
                    <a:latin typeface="Helvetica Light"/>
                  </a:defRPr>
                </a:pPr>
                <a:r>
                  <a:rPr b="0" i="0" strike="noStrike" sz="2600" u="none">
                    <a:solidFill>
                      <a:srgbClr val="FFFFFF"/>
                    </a:solidFill>
                    <a:effectLst/>
                    <a:latin typeface="Helvetica Light"/>
                  </a:rPr>
                  <a:t/>
                </a:r>
              </a:p>
            </c:txPr>
            <c:dLblPos val="inEnd"/>
            <c:showLegendKey val="0"/>
            <c:showVal val="0"/>
            <c:showCatName val="0"/>
            <c:showSerName val="0"/>
            <c:showPercent val="0"/>
            <c:showBubbleSize val="0"/>
            <c:showLeaderLines val="0"/>
          </c:dLbls>
          <c:cat>
            <c:strRef>
              <c:f>Sheet1!$B$1:$B$1</c:f>
              <c:strCache>
                <c:ptCount val="1"/>
                <c:pt idx="0">
                  <c:v/>
                </c:pt>
              </c:strCache>
            </c:strRef>
          </c:cat>
          <c:val>
            <c:numRef>
              <c:f>Sheet1!$B$2:$B$2</c:f>
              <c:numCache>
                <c:ptCount val="1"/>
                <c:pt idx="0">
                  <c:v>1.000000</c:v>
                </c:pt>
              </c:numCache>
            </c:numRef>
          </c:val>
        </c:ser>
        <c:ser>
          <c:idx val="1"/>
          <c:order val="1"/>
          <c:tx>
            <c:strRef>
              <c:f>Sheet1!$A$3</c:f>
              <c:strCache>
                <c:pt idx="0">
                  <c:v>With</c:v>
                </c:pt>
              </c:strCache>
            </c:strRef>
          </c:tx>
          <c:spPr>
            <a:gradFill flip="none" rotWithShape="1">
              <a:gsLst>
                <a:gs pos="0">
                  <a:srgbClr val="70BF41"/>
                </a:gs>
                <a:gs pos="100000">
                  <a:srgbClr val="00882B"/>
                </a:gs>
              </a:gsLst>
              <a:lin ang="5400000" scaled="0"/>
            </a:gradFill>
            <a:ln w="12700" cap="flat">
              <a:noFill/>
              <a:miter lim="400000"/>
            </a:ln>
            <a:effectLst/>
          </c:spPr>
          <c:invertIfNegative val="0"/>
          <c:dLbls>
            <c:numFmt formatCode="#,##0" sourceLinked="0"/>
            <c:txPr>
              <a:bodyPr/>
              <a:lstStyle/>
              <a:p>
                <a:pPr lvl="0">
                  <a:defRPr b="0" i="0" strike="noStrike" sz="2600" u="none">
                    <a:solidFill>
                      <a:srgbClr val="FFFFFF"/>
                    </a:solidFill>
                    <a:effectLst/>
                    <a:latin typeface="Helvetica Light"/>
                  </a:defRPr>
                </a:pPr>
                <a:r>
                  <a:rPr b="0" i="0" strike="noStrike" sz="2600" u="none">
                    <a:solidFill>
                      <a:srgbClr val="FFFFFF"/>
                    </a:solidFill>
                    <a:effectLst/>
                    <a:latin typeface="Helvetica Light"/>
                  </a:rPr>
                  <a:t/>
                </a:r>
              </a:p>
            </c:txPr>
            <c:dLblPos val="inEnd"/>
            <c:showLegendKey val="0"/>
            <c:showVal val="0"/>
            <c:showCatName val="0"/>
            <c:showSerName val="0"/>
            <c:showPercent val="0"/>
            <c:showBubbleSize val="0"/>
            <c:showLeaderLines val="0"/>
          </c:dLbls>
          <c:cat>
            <c:strRef>
              <c:f>Sheet1!$B$1:$B$1</c:f>
              <c:strCache>
                <c:ptCount val="1"/>
                <c:pt idx="0">
                  <c:v/>
                </c:pt>
              </c:strCache>
            </c:strRef>
          </c:cat>
          <c:val>
            <c:numRef>
              <c:f>Sheet1!$B$3:$B$3</c:f>
              <c:numCache>
                <c:ptCount val="1"/>
                <c:pt idx="0">
                  <c:v>4.000000</c:v>
                </c:pt>
              </c:numCache>
            </c:numRef>
          </c:val>
        </c:ser>
        <c:gapWidth val="40"/>
        <c:overlap val="-10"/>
        <c:axId val="0"/>
        <c:axId val="1"/>
      </c:barChart>
      <c:catAx>
        <c:axId val="0"/>
        <c:scaling>
          <c:orientation val="minMax"/>
        </c:scaling>
        <c:delete val="0"/>
        <c:axPos val="b"/>
        <c:numFmt formatCode="General" sourceLinked="1"/>
        <c:majorTickMark val="none"/>
        <c:minorTickMark val="none"/>
        <c:tickLblPos val="low"/>
        <c:spPr>
          <a:ln w="12700" cap="flat">
            <a:solidFill>
              <a:srgbClr val="000000"/>
            </a:solidFill>
            <a:prstDash val="solid"/>
            <a:miter lim="400000"/>
          </a:ln>
        </c:spPr>
        <c:txPr>
          <a:bodyPr rot="0"/>
          <a:lstStyle/>
          <a:p>
            <a:pPr lvl="0">
              <a:defRPr b="0" i="0" strike="noStrike" sz="2000" u="none">
                <a:solidFill>
                  <a:srgbClr val="000000"/>
                </a:solidFill>
                <a:effectLst/>
                <a:latin typeface="Helvetica Light"/>
              </a:defRPr>
            </a:pPr>
          </a:p>
        </c:txPr>
        <c:crossAx val="1"/>
        <c:crosses val="autoZero"/>
        <c:auto val="1"/>
        <c:lblAlgn val="ctr"/>
        <c:noMultiLvlLbl val="1"/>
      </c:catAx>
      <c:valAx>
        <c:axId val="1"/>
        <c:scaling>
          <c:orientation val="minMax"/>
        </c:scaling>
        <c:delete val="0"/>
        <c:axPos val="l"/>
        <c:majorGridlines>
          <c:spPr>
            <a:ln w="12700" cap="flat">
              <a:solidFill>
                <a:srgbClr val="929292"/>
              </a:solidFill>
              <a:custDash>
                <a:ds d="200000" sp="200000"/>
              </a:custDash>
              <a:miter lim="400000"/>
            </a:ln>
          </c:spPr>
        </c:majorGridlines>
        <c:numFmt formatCode="0" sourceLinked="0"/>
        <c:majorTickMark val="none"/>
        <c:minorTickMark val="none"/>
        <c:tickLblPos val="nextTo"/>
        <c:spPr>
          <a:ln w="12700" cap="flat">
            <a:noFill/>
            <a:prstDash val="solid"/>
            <a:miter lim="400000"/>
          </a:ln>
        </c:spPr>
        <c:txPr>
          <a:bodyPr rot="0"/>
          <a:lstStyle/>
          <a:p>
            <a:pPr lvl="0">
              <a:defRPr b="0" i="0" strike="noStrike" sz="2000" u="none">
                <a:solidFill>
                  <a:srgbClr val="000000"/>
                </a:solidFill>
                <a:effectLst/>
                <a:latin typeface="Helvetica Light"/>
              </a:defRPr>
            </a:pPr>
          </a:p>
        </c:txPr>
        <c:crossAx val="0"/>
        <c:crosses val="autoZero"/>
        <c:crossBetween val="between"/>
        <c:majorUnit val="1"/>
        <c:minorUnit val="0.5"/>
      </c:valAx>
      <c:spPr>
        <a:noFill/>
        <a:ln w="12700" cap="flat">
          <a:noFill/>
          <a:miter lim="400000"/>
        </a:ln>
        <a:effectLst/>
      </c:spPr>
    </c:plotArea>
    <c:plotVisOnly val="1"/>
    <c:dispBlanksAs val="gap"/>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lvl="0"/>
          </a:p>
        </c:rich>
      </c:tx>
      <c:layout/>
      <c:overlay val="1"/>
    </c:title>
    <c:autoTitleDeleted val="1"/>
    <c:plotArea>
      <c:layout>
        <c:manualLayout>
          <c:layoutTarget val="inner"/>
          <c:xMode val="edge"/>
          <c:yMode val="edge"/>
          <c:x val="0.0920517"/>
          <c:y val="0.0629944"/>
          <c:w val="0.907948"/>
          <c:h val="0.839201"/>
        </c:manualLayout>
      </c:layout>
      <c:barChart>
        <c:barDir val="col"/>
        <c:grouping val="clustered"/>
        <c:varyColors val="0"/>
        <c:ser>
          <c:idx val="0"/>
          <c:order val="0"/>
          <c:tx>
            <c:strRef>
              <c:f>Sheet1!$A$2</c:f>
              <c:strCache>
                <c:pt idx="0">
                  <c:v>Without</c:v>
                </c:pt>
              </c:strCache>
            </c:strRef>
          </c:tx>
          <c:spPr>
            <a:gradFill flip="none" rotWithShape="1">
              <a:gsLst>
                <a:gs pos="0">
                  <a:srgbClr val="51A7F9"/>
                </a:gs>
                <a:gs pos="100000">
                  <a:srgbClr val="0365C0"/>
                </a:gs>
              </a:gsLst>
              <a:lin ang="5400000" scaled="0"/>
            </a:gradFill>
            <a:ln w="12700" cap="flat">
              <a:noFill/>
              <a:miter lim="400000"/>
            </a:ln>
            <a:effectLst/>
          </c:spPr>
          <c:invertIfNegative val="0"/>
          <c:dLbls>
            <c:numFmt formatCode="#,##0" sourceLinked="0"/>
            <c:txPr>
              <a:bodyPr/>
              <a:lstStyle/>
              <a:p>
                <a:pPr lvl="0">
                  <a:defRPr b="0" i="0" strike="noStrike" sz="2600" u="none">
                    <a:solidFill>
                      <a:srgbClr val="FFFFFF"/>
                    </a:solidFill>
                    <a:effectLst/>
                    <a:latin typeface="Helvetica Light"/>
                  </a:defRPr>
                </a:pPr>
                <a:r>
                  <a:rPr b="0" i="0" strike="noStrike" sz="2600" u="none">
                    <a:solidFill>
                      <a:srgbClr val="FFFFFF"/>
                    </a:solidFill>
                    <a:effectLst/>
                    <a:latin typeface="Helvetica Light"/>
                  </a:rPr>
                  <a:t/>
                </a:r>
              </a:p>
            </c:txPr>
            <c:dLblPos val="inEnd"/>
            <c:showLegendKey val="0"/>
            <c:showVal val="0"/>
            <c:showCatName val="0"/>
            <c:showSerName val="0"/>
            <c:showPercent val="0"/>
            <c:showBubbleSize val="0"/>
            <c:showLeaderLines val="0"/>
          </c:dLbls>
          <c:cat>
            <c:strRef>
              <c:f>Sheet1!$B$1:$B$1</c:f>
              <c:strCache>
                <c:ptCount val="1"/>
                <c:pt idx="0">
                  <c:v/>
                </c:pt>
              </c:strCache>
            </c:strRef>
          </c:cat>
          <c:val>
            <c:numRef>
              <c:f>Sheet1!$B$2:$B$2</c:f>
              <c:numCache>
                <c:ptCount val="1"/>
                <c:pt idx="0">
                  <c:v>1.000000</c:v>
                </c:pt>
              </c:numCache>
            </c:numRef>
          </c:val>
        </c:ser>
        <c:ser>
          <c:idx val="1"/>
          <c:order val="1"/>
          <c:tx>
            <c:strRef>
              <c:f>Sheet1!$A$3</c:f>
              <c:strCache>
                <c:pt idx="0">
                  <c:v>With</c:v>
                </c:pt>
              </c:strCache>
            </c:strRef>
          </c:tx>
          <c:spPr>
            <a:gradFill flip="none" rotWithShape="1">
              <a:gsLst>
                <a:gs pos="0">
                  <a:srgbClr val="70BF41"/>
                </a:gs>
                <a:gs pos="100000">
                  <a:srgbClr val="00882B"/>
                </a:gs>
              </a:gsLst>
              <a:lin ang="5400000" scaled="0"/>
            </a:gradFill>
            <a:ln w="12700" cap="flat">
              <a:noFill/>
              <a:miter lim="400000"/>
            </a:ln>
            <a:effectLst/>
          </c:spPr>
          <c:invertIfNegative val="0"/>
          <c:dLbls>
            <c:numFmt formatCode="#,##0" sourceLinked="0"/>
            <c:txPr>
              <a:bodyPr/>
              <a:lstStyle/>
              <a:p>
                <a:pPr lvl="0">
                  <a:defRPr b="0" i="0" strike="noStrike" sz="2600" u="none">
                    <a:solidFill>
                      <a:srgbClr val="FFFFFF"/>
                    </a:solidFill>
                    <a:effectLst/>
                    <a:latin typeface="Helvetica Light"/>
                  </a:defRPr>
                </a:pPr>
                <a:r>
                  <a:rPr b="0" i="0" strike="noStrike" sz="2600" u="none">
                    <a:solidFill>
                      <a:srgbClr val="FFFFFF"/>
                    </a:solidFill>
                    <a:effectLst/>
                    <a:latin typeface="Helvetica Light"/>
                  </a:rPr>
                  <a:t/>
                </a:r>
              </a:p>
            </c:txPr>
            <c:dLblPos val="inEnd"/>
            <c:showLegendKey val="0"/>
            <c:showVal val="0"/>
            <c:showCatName val="0"/>
            <c:showSerName val="0"/>
            <c:showPercent val="0"/>
            <c:showBubbleSize val="0"/>
            <c:showLeaderLines val="0"/>
          </c:dLbls>
          <c:cat>
            <c:strRef>
              <c:f>Sheet1!$B$1:$B$1</c:f>
              <c:strCache>
                <c:ptCount val="1"/>
                <c:pt idx="0">
                  <c:v/>
                </c:pt>
              </c:strCache>
            </c:strRef>
          </c:cat>
          <c:val>
            <c:numRef>
              <c:f>Sheet1!$B$3:$B$3</c:f>
              <c:numCache>
                <c:ptCount val="1"/>
                <c:pt idx="0">
                  <c:v>3.000000</c:v>
                </c:pt>
              </c:numCache>
            </c:numRef>
          </c:val>
        </c:ser>
        <c:gapWidth val="40"/>
        <c:overlap val="-10"/>
        <c:axId val="0"/>
        <c:axId val="1"/>
      </c:barChart>
      <c:catAx>
        <c:axId val="0"/>
        <c:scaling>
          <c:orientation val="minMax"/>
        </c:scaling>
        <c:delete val="0"/>
        <c:axPos val="b"/>
        <c:numFmt formatCode="General" sourceLinked="1"/>
        <c:majorTickMark val="none"/>
        <c:minorTickMark val="none"/>
        <c:tickLblPos val="low"/>
        <c:spPr>
          <a:ln w="12700" cap="flat">
            <a:solidFill>
              <a:srgbClr val="000000"/>
            </a:solidFill>
            <a:prstDash val="solid"/>
            <a:miter lim="400000"/>
          </a:ln>
        </c:spPr>
        <c:txPr>
          <a:bodyPr rot="0"/>
          <a:lstStyle/>
          <a:p>
            <a:pPr lvl="0">
              <a:defRPr b="0" i="0" strike="noStrike" sz="2000" u="none">
                <a:solidFill>
                  <a:srgbClr val="000000"/>
                </a:solidFill>
                <a:effectLst/>
                <a:latin typeface="Helvetica Light"/>
              </a:defRPr>
            </a:pPr>
          </a:p>
        </c:txPr>
        <c:crossAx val="1"/>
        <c:crosses val="autoZero"/>
        <c:auto val="1"/>
        <c:lblAlgn val="ctr"/>
        <c:noMultiLvlLbl val="1"/>
      </c:catAx>
      <c:valAx>
        <c:axId val="1"/>
        <c:scaling>
          <c:orientation val="minMax"/>
          <c:max val="4"/>
          <c:min val="0"/>
        </c:scaling>
        <c:delete val="0"/>
        <c:axPos val="l"/>
        <c:majorGridlines>
          <c:spPr>
            <a:ln w="12700" cap="flat">
              <a:solidFill>
                <a:srgbClr val="929292"/>
              </a:solidFill>
              <a:custDash>
                <a:ds d="200000" sp="200000"/>
              </a:custDash>
              <a:miter lim="400000"/>
            </a:ln>
          </c:spPr>
        </c:majorGridlines>
        <c:numFmt formatCode="0" sourceLinked="0"/>
        <c:majorTickMark val="none"/>
        <c:minorTickMark val="none"/>
        <c:tickLblPos val="nextTo"/>
        <c:spPr>
          <a:ln w="12700" cap="flat">
            <a:noFill/>
            <a:prstDash val="solid"/>
            <a:miter lim="400000"/>
          </a:ln>
        </c:spPr>
        <c:txPr>
          <a:bodyPr rot="0"/>
          <a:lstStyle/>
          <a:p>
            <a:pPr lvl="0">
              <a:defRPr b="0" i="0" strike="noStrike" sz="2000" u="none">
                <a:solidFill>
                  <a:srgbClr val="000000"/>
                </a:solidFill>
                <a:effectLst/>
                <a:latin typeface="Helvetica Light"/>
              </a:defRPr>
            </a:pPr>
          </a:p>
        </c:txPr>
        <c:crossAx val="0"/>
        <c:crosses val="autoZero"/>
        <c:crossBetween val="between"/>
        <c:majorUnit val="1"/>
        <c:minorUnit val="0.5"/>
      </c:valAx>
      <c:spPr>
        <a:noFill/>
        <a:ln w="12700" cap="flat">
          <a:noFill/>
          <a:miter lim="400000"/>
        </a:ln>
        <a:effectLst/>
      </c:spPr>
    </c:plotArea>
    <c:plotVisOnly val="1"/>
    <c:dispBlanksAs val="gap"/>
  </c:chart>
  <c:spPr>
    <a:noFill/>
    <a:ln>
      <a:noFill/>
    </a:ln>
    <a:effectLst/>
  </c:spPr>
  <c:externalData r:id="rId1">
    <c:autoUpdate val="0"/>
  </c:externalData>
</c:chartSpace>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p:nvPr>
            <p:ph type="sldImg"/>
          </p:nvPr>
        </p:nvSpPr>
        <p:spPr>
          <a:xfrm>
            <a:off x="1143000" y="685800"/>
            <a:ext cx="4572000" cy="3429000"/>
          </a:xfrm>
          <a:prstGeom prst="rect">
            <a:avLst/>
          </a:prstGeom>
        </p:spPr>
        <p:txBody>
          <a:bodyPr/>
          <a:lstStyle/>
          <a:p>
            <a:pPr lvl="0"/>
          </a:p>
        </p:txBody>
      </p:sp>
      <p:sp>
        <p:nvSpPr>
          <p:cNvPr id="52" name="Shape 52"/>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spTree>
      <p:nvGrpSpPr>
        <p:cNvPr id="1" name=""/>
        <p:cNvGrpSpPr/>
        <p:nvPr/>
      </p:nvGrpSpPr>
      <p:grpSpPr>
        <a:xfrm>
          <a:off x="0" y="0"/>
          <a:ext cx="0" cy="0"/>
          <a:chOff x="0" y="0"/>
          <a:chExt cx="0" cy="0"/>
        </a:xfrm>
      </p:grpSpPr>
      <p:sp>
        <p:nvSpPr>
          <p:cNvPr id="6" name="Shape 6"/>
          <p:cNvSpPr/>
          <p:nvPr/>
        </p:nvSpPr>
        <p:spPr>
          <a:xfrm>
            <a:off x="571500" y="4749800"/>
            <a:ext cx="11868094" cy="129"/>
          </a:xfrm>
          <a:prstGeom prst="rect">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p>
        </p:txBody>
      </p:sp>
      <p:sp>
        <p:nvSpPr>
          <p:cNvPr id="7" name="Shape 7"/>
          <p:cNvSpPr/>
          <p:nvPr>
            <p:ph type="title"/>
          </p:nvPr>
        </p:nvSpPr>
        <p:spPr>
          <a:xfrm>
            <a:off x="571500" y="1320800"/>
            <a:ext cx="11861800" cy="3175000"/>
          </a:xfrm>
          <a:prstGeom prst="rect">
            <a:avLst/>
          </a:prstGeom>
        </p:spPr>
        <p:txBody>
          <a:bodyPr/>
          <a:lstStyle/>
          <a:p>
            <a:pPr lvl="0">
              <a:defRPr sz="1800"/>
            </a:pPr>
            <a:r>
              <a:rPr sz="4200"/>
              <a:t>Title Text</a:t>
            </a:r>
          </a:p>
        </p:txBody>
      </p:sp>
      <p:sp>
        <p:nvSpPr>
          <p:cNvPr id="8" name="Shape 8"/>
          <p:cNvSpPr/>
          <p:nvPr>
            <p:ph type="body" idx="1"/>
          </p:nvPr>
        </p:nvSpPr>
        <p:spPr>
          <a:xfrm>
            <a:off x="571500" y="5016500"/>
            <a:ext cx="11861800" cy="10160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228600">
              <a:spcBef>
                <a:spcPts val="0"/>
              </a:spcBef>
              <a:buSzTx/>
              <a:buFontTx/>
              <a:buNone/>
              <a:defRPr sz="2600">
                <a:latin typeface="Helvetica Neue"/>
                <a:ea typeface="Helvetica Neue"/>
                <a:cs typeface="Helvetica Neue"/>
                <a:sym typeface="Helvetica Neue"/>
              </a:defRPr>
            </a:lvl2pPr>
            <a:lvl3pPr marL="0" indent="457200">
              <a:spcBef>
                <a:spcPts val="0"/>
              </a:spcBef>
              <a:buSzTx/>
              <a:buFontTx/>
              <a:buNone/>
              <a:defRPr sz="2600">
                <a:latin typeface="Helvetica Neue"/>
                <a:ea typeface="Helvetica Neue"/>
                <a:cs typeface="Helvetica Neue"/>
                <a:sym typeface="Helvetica Neue"/>
              </a:defRPr>
            </a:lvl3pPr>
            <a:lvl4pPr marL="0" indent="685800">
              <a:spcBef>
                <a:spcPts val="0"/>
              </a:spcBef>
              <a:buSzTx/>
              <a:buFontTx/>
              <a:buNone/>
              <a:defRPr sz="2600">
                <a:latin typeface="Helvetica Neue"/>
                <a:ea typeface="Helvetica Neue"/>
                <a:cs typeface="Helvetica Neue"/>
                <a:sym typeface="Helvetica Neue"/>
              </a:defRPr>
            </a:lvl4pPr>
            <a:lvl5pPr marL="0" indent="914400">
              <a:spcBef>
                <a:spcPts val="0"/>
              </a:spcBef>
              <a:buSzTx/>
              <a:buFontTx/>
              <a:buNone/>
              <a:defRPr sz="2600">
                <a:latin typeface="Helvetica Neue"/>
                <a:ea typeface="Helvetica Neue"/>
                <a:cs typeface="Helvetica Neue"/>
                <a:sym typeface="Helvetica Neue"/>
              </a:defRPr>
            </a:lvl5pPr>
          </a:lstStyle>
          <a:p>
            <a:pPr lvl="0">
              <a:defRPr sz="1800">
                <a:solidFill>
                  <a:srgbClr val="000000"/>
                </a:solidFill>
              </a:defRPr>
            </a:pPr>
            <a:r>
              <a:rPr sz="2600">
                <a:solidFill>
                  <a:srgbClr val="747474"/>
                </a:solidFill>
              </a:rPr>
              <a:t>Body Level One</a:t>
            </a:r>
            <a:endParaRPr sz="2600">
              <a:solidFill>
                <a:srgbClr val="747474"/>
              </a:solidFill>
            </a:endParaRPr>
          </a:p>
          <a:p>
            <a:pPr lvl="1">
              <a:defRPr sz="1800">
                <a:solidFill>
                  <a:srgbClr val="000000"/>
                </a:solidFill>
              </a:defRPr>
            </a:pPr>
            <a:r>
              <a:rPr sz="2600">
                <a:solidFill>
                  <a:srgbClr val="747474"/>
                </a:solidFill>
              </a:rPr>
              <a:t>Body Level Two</a:t>
            </a:r>
            <a:endParaRPr sz="2600">
              <a:solidFill>
                <a:srgbClr val="747474"/>
              </a:solidFill>
            </a:endParaRPr>
          </a:p>
          <a:p>
            <a:pPr lvl="2">
              <a:defRPr sz="1800">
                <a:solidFill>
                  <a:srgbClr val="000000"/>
                </a:solidFill>
              </a:defRPr>
            </a:pPr>
            <a:r>
              <a:rPr sz="2600">
                <a:solidFill>
                  <a:srgbClr val="747474"/>
                </a:solidFill>
              </a:rPr>
              <a:t>Body Level Three</a:t>
            </a:r>
            <a:endParaRPr sz="2600">
              <a:solidFill>
                <a:srgbClr val="747474"/>
              </a:solidFill>
            </a:endParaRPr>
          </a:p>
          <a:p>
            <a:pPr lvl="3">
              <a:defRPr sz="1800">
                <a:solidFill>
                  <a:srgbClr val="000000"/>
                </a:solidFill>
              </a:defRPr>
            </a:pPr>
            <a:r>
              <a:rPr sz="2600">
                <a:solidFill>
                  <a:srgbClr val="747474"/>
                </a:solidFill>
              </a:rPr>
              <a:t>Body Level Four</a:t>
            </a:r>
            <a:endParaRPr sz="2600">
              <a:solidFill>
                <a:srgbClr val="747474"/>
              </a:solidFill>
            </a:endParaRPr>
          </a:p>
          <a:p>
            <a:pPr lvl="4">
              <a:defRPr sz="1800">
                <a:solidFill>
                  <a:srgbClr val="000000"/>
                </a:solidFill>
              </a:defRPr>
            </a:pPr>
            <a:r>
              <a:rPr sz="2600">
                <a:solidFill>
                  <a:srgbClr val="747474"/>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spTree>
      <p:nvGrpSpPr>
        <p:cNvPr id="1" name=""/>
        <p:cNvGrpSpPr/>
        <p:nvPr/>
      </p:nvGrpSpPr>
      <p:grpSpPr>
        <a:xfrm>
          <a:off x="0" y="0"/>
          <a:ext cx="0" cy="0"/>
          <a:chOff x="0" y="0"/>
          <a:chExt cx="0" cy="0"/>
        </a:xfrm>
      </p:grpSpPr>
      <p:sp>
        <p:nvSpPr>
          <p:cNvPr id="38" name="Shape 38"/>
          <p:cNvSpPr/>
          <p:nvPr>
            <p:ph type="title"/>
          </p:nvPr>
        </p:nvSpPr>
        <p:spPr>
          <a:xfrm>
            <a:off x="952500" y="444500"/>
            <a:ext cx="11099800" cy="2159000"/>
          </a:xfrm>
          <a:prstGeom prst="rect">
            <a:avLst/>
          </a:prstGeom>
        </p:spPr>
        <p:txBody>
          <a:bodyPr anchor="ctr"/>
          <a:lstStyle>
            <a:lvl1pPr algn="ctr">
              <a:defRPr sz="8000">
                <a:latin typeface="Helvetica Light"/>
                <a:ea typeface="Helvetica Light"/>
                <a:cs typeface="Helvetica Light"/>
                <a:sym typeface="Helvetica Light"/>
              </a:defRPr>
            </a:lvl1pPr>
          </a:lstStyle>
          <a:p>
            <a:pPr lvl="0">
              <a:defRPr sz="1800"/>
            </a:pPr>
            <a:r>
              <a:rPr sz="8000"/>
              <a:t>Title Text</a:t>
            </a:r>
          </a:p>
        </p:txBody>
      </p:sp>
      <p:sp>
        <p:nvSpPr>
          <p:cNvPr id="39" name="Shape 39"/>
          <p:cNvSpPr/>
          <p:nvPr>
            <p:ph type="body" idx="1"/>
          </p:nvPr>
        </p:nvSpPr>
        <p:spPr>
          <a:xfrm>
            <a:off x="952500" y="2603500"/>
            <a:ext cx="11099800" cy="6286500"/>
          </a:xfrm>
          <a:prstGeom prst="rect">
            <a:avLst/>
          </a:prstGeom>
        </p:spPr>
        <p:txBody>
          <a:bodyPr anchor="ctr"/>
          <a:lstStyle>
            <a:lvl1pPr marL="444500" indent="-444500">
              <a:buFontTx/>
              <a:defRPr>
                <a:solidFill>
                  <a:srgbClr val="000000"/>
                </a:solidFill>
                <a:latin typeface="Helvetica Light"/>
                <a:ea typeface="Helvetica Light"/>
                <a:cs typeface="Helvetica Light"/>
                <a:sym typeface="Helvetica Light"/>
              </a:defRPr>
            </a:lvl1pPr>
            <a:lvl2pPr marL="889000" indent="-444500">
              <a:buFontTx/>
              <a:defRPr>
                <a:solidFill>
                  <a:srgbClr val="000000"/>
                </a:solidFill>
                <a:latin typeface="Helvetica Light"/>
                <a:ea typeface="Helvetica Light"/>
                <a:cs typeface="Helvetica Light"/>
                <a:sym typeface="Helvetica Light"/>
              </a:defRPr>
            </a:lvl2pPr>
            <a:lvl3pPr marL="1333500" indent="-444500">
              <a:buFontTx/>
              <a:defRPr>
                <a:solidFill>
                  <a:srgbClr val="000000"/>
                </a:solidFill>
                <a:latin typeface="Helvetica Light"/>
                <a:ea typeface="Helvetica Light"/>
                <a:cs typeface="Helvetica Light"/>
                <a:sym typeface="Helvetica Light"/>
              </a:defRPr>
            </a:lvl3pPr>
            <a:lvl4pPr marL="1778000" indent="-444500">
              <a:buFontTx/>
              <a:defRPr>
                <a:solidFill>
                  <a:srgbClr val="000000"/>
                </a:solidFill>
                <a:latin typeface="Helvetica Light"/>
                <a:ea typeface="Helvetica Light"/>
                <a:cs typeface="Helvetica Light"/>
                <a:sym typeface="Helvetica Light"/>
              </a:defRPr>
            </a:lvl4pPr>
            <a:lvl5pPr marL="2222500" indent="-444500">
              <a:buFontTx/>
              <a:defRPr>
                <a:solidFill>
                  <a:srgbClr val="000000"/>
                </a:solidFill>
                <a:latin typeface="Helvetica Light"/>
                <a:ea typeface="Helvetica Light"/>
                <a:cs typeface="Helvetica Light"/>
                <a:sym typeface="Helvetica Light"/>
              </a:defRPr>
            </a:lvl5pPr>
          </a:lstStyle>
          <a:p>
            <a:pPr lvl="0">
              <a:defRPr sz="1800"/>
            </a:pPr>
            <a:r>
              <a:rPr sz="3600"/>
              <a:t>Body Level One</a:t>
            </a:r>
            <a:endParaRPr sz="3600"/>
          </a:p>
          <a:p>
            <a:pPr lvl="1">
              <a:defRPr sz="1800"/>
            </a:pPr>
            <a:r>
              <a:rPr sz="3600"/>
              <a:t>Body Level Two</a:t>
            </a:r>
            <a:endParaRPr sz="3600"/>
          </a:p>
          <a:p>
            <a:pPr lvl="2">
              <a:defRPr sz="1800"/>
            </a:pPr>
            <a:r>
              <a:rPr sz="3600"/>
              <a:t>Body Level Three</a:t>
            </a:r>
            <a:endParaRPr sz="3600"/>
          </a:p>
          <a:p>
            <a:pPr lvl="3">
              <a:defRPr sz="1800"/>
            </a:pPr>
            <a:r>
              <a:rPr sz="3600"/>
              <a:t>Body Level Four</a:t>
            </a:r>
            <a:endParaRPr sz="3600"/>
          </a:p>
          <a:p>
            <a:pPr lvl="4">
              <a:defRPr sz="1800"/>
            </a:pPr>
            <a:r>
              <a:rPr sz="3600"/>
              <a:t>Body Level Five</a:t>
            </a:r>
          </a:p>
        </p:txBody>
      </p:sp>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spTree>
      <p:nvGrpSpPr>
        <p:cNvPr id="1" name=""/>
        <p:cNvGrpSpPr/>
        <p:nvPr/>
      </p:nvGrpSpPr>
      <p:grpSpPr>
        <a:xfrm>
          <a:off x="0" y="0"/>
          <a:ext cx="0" cy="0"/>
          <a:chOff x="0" y="0"/>
          <a:chExt cx="0" cy="0"/>
        </a:xfrm>
      </p:grpSpPr>
      <p:sp>
        <p:nvSpPr>
          <p:cNvPr id="41" name="Shape 41"/>
          <p:cNvSpPr/>
          <p:nvPr/>
        </p:nvSpPr>
        <p:spPr>
          <a:xfrm>
            <a:off x="571500" y="1968500"/>
            <a:ext cx="11868106" cy="129"/>
          </a:xfrm>
          <a:prstGeom prst="rect">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p>
        </p:txBody>
      </p:sp>
      <p:sp>
        <p:nvSpPr>
          <p:cNvPr id="42" name="Shape 42"/>
          <p:cNvSpPr/>
          <p:nvPr>
            <p:ph type="title"/>
          </p:nvPr>
        </p:nvSpPr>
        <p:spPr>
          <a:prstGeom prst="rect">
            <a:avLst/>
          </a:prstGeom>
        </p:spPr>
        <p:txBody>
          <a:bodyPr/>
          <a:lstStyle/>
          <a:p>
            <a:pPr lvl="0">
              <a:defRPr sz="1800"/>
            </a:pPr>
            <a:r>
              <a:rPr sz="4200"/>
              <a:t>Title Text</a:t>
            </a:r>
          </a:p>
        </p:txBody>
      </p:sp>
      <p:sp>
        <p:nvSpPr>
          <p:cNvPr id="43" name="Shape 43"/>
          <p:cNvSpPr/>
          <p:nvPr>
            <p:ph type="body" idx="1"/>
          </p:nvPr>
        </p:nvSpPr>
        <p:spPr>
          <a:prstGeom prst="rect">
            <a:avLst/>
          </a:prstGeom>
        </p:spPr>
        <p:txBody>
          <a:bodyPr/>
          <a:lstStyle/>
          <a:p>
            <a:pPr lvl="0">
              <a:defRPr sz="1800">
                <a:solidFill>
                  <a:srgbClr val="000000"/>
                </a:solidFill>
              </a:defRPr>
            </a:pPr>
            <a:r>
              <a:rPr sz="3600">
                <a:solidFill>
                  <a:srgbClr val="747474"/>
                </a:solidFill>
              </a:rPr>
              <a:t>Body Level One</a:t>
            </a:r>
            <a:endParaRPr sz="3600">
              <a:solidFill>
                <a:srgbClr val="747474"/>
              </a:solidFill>
            </a:endParaRPr>
          </a:p>
          <a:p>
            <a:pPr lvl="1">
              <a:defRPr sz="1800">
                <a:solidFill>
                  <a:srgbClr val="000000"/>
                </a:solidFill>
              </a:defRPr>
            </a:pPr>
            <a:r>
              <a:rPr sz="3600">
                <a:solidFill>
                  <a:srgbClr val="747474"/>
                </a:solidFill>
              </a:rPr>
              <a:t>Body Level Two</a:t>
            </a:r>
            <a:endParaRPr sz="3600">
              <a:solidFill>
                <a:srgbClr val="747474"/>
              </a:solidFill>
            </a:endParaRPr>
          </a:p>
          <a:p>
            <a:pPr lvl="2">
              <a:defRPr sz="1800">
                <a:solidFill>
                  <a:srgbClr val="000000"/>
                </a:solidFill>
              </a:defRPr>
            </a:pPr>
            <a:r>
              <a:rPr sz="3600">
                <a:solidFill>
                  <a:srgbClr val="747474"/>
                </a:solidFill>
              </a:rPr>
              <a:t>Body Level Three</a:t>
            </a:r>
            <a:endParaRPr sz="3600">
              <a:solidFill>
                <a:srgbClr val="747474"/>
              </a:solidFill>
            </a:endParaRPr>
          </a:p>
          <a:p>
            <a:pPr lvl="3">
              <a:defRPr sz="1800">
                <a:solidFill>
                  <a:srgbClr val="000000"/>
                </a:solidFill>
              </a:defRPr>
            </a:pPr>
            <a:r>
              <a:rPr sz="3600">
                <a:solidFill>
                  <a:srgbClr val="747474"/>
                </a:solidFill>
              </a:rPr>
              <a:t>Body Level Four</a:t>
            </a:r>
            <a:endParaRPr sz="3600">
              <a:solidFill>
                <a:srgbClr val="747474"/>
              </a:solidFill>
            </a:endParaRPr>
          </a:p>
          <a:p>
            <a:pPr lvl="4">
              <a:defRPr sz="1800">
                <a:solidFill>
                  <a:srgbClr val="000000"/>
                </a:solidFill>
              </a:defRPr>
            </a:pPr>
            <a:r>
              <a:rPr sz="3600">
                <a:solidFill>
                  <a:srgbClr val="747474"/>
                </a:solidFill>
              </a:rPr>
              <a:t>Body Level Five</a:t>
            </a:r>
          </a:p>
        </p:txBody>
      </p:sp>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spTree>
      <p:nvGrpSpPr>
        <p:cNvPr id="1" name=""/>
        <p:cNvGrpSpPr/>
        <p:nvPr/>
      </p:nvGrpSpPr>
      <p:grpSpPr>
        <a:xfrm>
          <a:off x="0" y="0"/>
          <a:ext cx="0" cy="0"/>
          <a:chOff x="0" y="0"/>
          <a:chExt cx="0" cy="0"/>
        </a:xfrm>
      </p:grpSpPr>
      <p:sp>
        <p:nvSpPr>
          <p:cNvPr id="45" name="Shape 45"/>
          <p:cNvSpPr/>
          <p:nvPr>
            <p:ph type="title"/>
          </p:nvPr>
        </p:nvSpPr>
        <p:spPr>
          <a:xfrm>
            <a:off x="952500" y="444500"/>
            <a:ext cx="11099800" cy="2159000"/>
          </a:xfrm>
          <a:prstGeom prst="rect">
            <a:avLst/>
          </a:prstGeom>
        </p:spPr>
        <p:txBody>
          <a:bodyPr anchor="ctr"/>
          <a:lstStyle>
            <a:lvl1pPr algn="ctr">
              <a:defRPr sz="8000">
                <a:latin typeface="Helvetica Light"/>
                <a:ea typeface="Helvetica Light"/>
                <a:cs typeface="Helvetica Light"/>
                <a:sym typeface="Helvetica Light"/>
              </a:defRPr>
            </a:lvl1pPr>
          </a:lstStyle>
          <a:p>
            <a:pPr lvl="0">
              <a:defRPr sz="1800"/>
            </a:pPr>
            <a:r>
              <a:rPr sz="8000"/>
              <a:t>Title Text</a:t>
            </a:r>
          </a:p>
        </p:txBody>
      </p:sp>
      <p:sp>
        <p:nvSpPr>
          <p:cNvPr id="46" name="Shape 46"/>
          <p:cNvSpPr/>
          <p:nvPr>
            <p:ph type="body" idx="1"/>
          </p:nvPr>
        </p:nvSpPr>
        <p:spPr>
          <a:xfrm>
            <a:off x="952500" y="2603500"/>
            <a:ext cx="11099800" cy="6286500"/>
          </a:xfrm>
          <a:prstGeom prst="rect">
            <a:avLst/>
          </a:prstGeom>
        </p:spPr>
        <p:txBody>
          <a:bodyPr anchor="ctr"/>
          <a:lstStyle>
            <a:lvl1pPr marL="444500" indent="-444500">
              <a:buFontTx/>
              <a:defRPr>
                <a:solidFill>
                  <a:srgbClr val="000000"/>
                </a:solidFill>
                <a:latin typeface="Helvetica Light"/>
                <a:ea typeface="Helvetica Light"/>
                <a:cs typeface="Helvetica Light"/>
                <a:sym typeface="Helvetica Light"/>
              </a:defRPr>
            </a:lvl1pPr>
            <a:lvl2pPr marL="889000" indent="-444500">
              <a:buFontTx/>
              <a:defRPr>
                <a:solidFill>
                  <a:srgbClr val="000000"/>
                </a:solidFill>
                <a:latin typeface="Helvetica Light"/>
                <a:ea typeface="Helvetica Light"/>
                <a:cs typeface="Helvetica Light"/>
                <a:sym typeface="Helvetica Light"/>
              </a:defRPr>
            </a:lvl2pPr>
            <a:lvl3pPr marL="1333500" indent="-444500">
              <a:buFontTx/>
              <a:defRPr>
                <a:solidFill>
                  <a:srgbClr val="000000"/>
                </a:solidFill>
                <a:latin typeface="Helvetica Light"/>
                <a:ea typeface="Helvetica Light"/>
                <a:cs typeface="Helvetica Light"/>
                <a:sym typeface="Helvetica Light"/>
              </a:defRPr>
            </a:lvl3pPr>
            <a:lvl4pPr marL="1778000" indent="-444500">
              <a:buFontTx/>
              <a:defRPr>
                <a:solidFill>
                  <a:srgbClr val="000000"/>
                </a:solidFill>
                <a:latin typeface="Helvetica Light"/>
                <a:ea typeface="Helvetica Light"/>
                <a:cs typeface="Helvetica Light"/>
                <a:sym typeface="Helvetica Light"/>
              </a:defRPr>
            </a:lvl4pPr>
            <a:lvl5pPr marL="2222500" indent="-444500">
              <a:buFontTx/>
              <a:defRPr>
                <a:solidFill>
                  <a:srgbClr val="000000"/>
                </a:solidFill>
                <a:latin typeface="Helvetica Light"/>
                <a:ea typeface="Helvetica Light"/>
                <a:cs typeface="Helvetica Light"/>
                <a:sym typeface="Helvetica Light"/>
              </a:defRPr>
            </a:lvl5pPr>
          </a:lstStyle>
          <a:p>
            <a:pPr lvl="0">
              <a:defRPr sz="1800"/>
            </a:pPr>
            <a:r>
              <a:rPr sz="3600"/>
              <a:t>Body Level One</a:t>
            </a:r>
            <a:endParaRPr sz="3600"/>
          </a:p>
          <a:p>
            <a:pPr lvl="1">
              <a:defRPr sz="1800"/>
            </a:pPr>
            <a:r>
              <a:rPr sz="3600"/>
              <a:t>Body Level Two</a:t>
            </a:r>
            <a:endParaRPr sz="3600"/>
          </a:p>
          <a:p>
            <a:pPr lvl="2">
              <a:defRPr sz="1800"/>
            </a:pPr>
            <a:r>
              <a:rPr sz="3600"/>
              <a:t>Body Level Three</a:t>
            </a:r>
            <a:endParaRPr sz="3600"/>
          </a:p>
          <a:p>
            <a:pPr lvl="3">
              <a:defRPr sz="1800"/>
            </a:pPr>
            <a:r>
              <a:rPr sz="3600"/>
              <a:t>Body Level Four</a:t>
            </a:r>
            <a:endParaRPr sz="3600"/>
          </a:p>
          <a:p>
            <a:pPr lvl="4">
              <a:defRPr sz="1800"/>
            </a:pPr>
            <a:r>
              <a:rPr sz="3600"/>
              <a:t>Body Level Five</a:t>
            </a:r>
          </a:p>
        </p:txBody>
      </p:sp>
    </p:spTree>
  </p:cSld>
  <p:clrMapOvr>
    <a:masterClrMapping/>
  </p:clrMapOvr>
  <p:transitio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spTree>
      <p:nvGrpSpPr>
        <p:cNvPr id="1" name=""/>
        <p:cNvGrpSpPr/>
        <p:nvPr/>
      </p:nvGrpSpPr>
      <p:grpSpPr>
        <a:xfrm>
          <a:off x="0" y="0"/>
          <a:ext cx="0" cy="0"/>
          <a:chOff x="0" y="0"/>
          <a:chExt cx="0" cy="0"/>
        </a:xfrm>
      </p:grpSpPr>
      <p:sp>
        <p:nvSpPr>
          <p:cNvPr id="48" name="Shape 48"/>
          <p:cNvSpPr/>
          <p:nvPr>
            <p:ph type="title"/>
          </p:nvPr>
        </p:nvSpPr>
        <p:spPr>
          <a:xfrm>
            <a:off x="571500" y="3289300"/>
            <a:ext cx="11861800" cy="3175000"/>
          </a:xfrm>
          <a:prstGeom prst="rect">
            <a:avLst/>
          </a:prstGeom>
        </p:spPr>
        <p:txBody>
          <a:bodyPr anchor="ctr"/>
          <a:lstStyle/>
          <a:p>
            <a:pPr lvl="0">
              <a:defRPr sz="1800"/>
            </a:pPr>
            <a:r>
              <a:rPr sz="4200"/>
              <a:t>Title Text</a:t>
            </a:r>
          </a:p>
        </p:txBody>
      </p:sp>
    </p:spTree>
  </p:cSld>
  <p:clrMapOvr>
    <a:masterClrMapping/>
  </p:clrMapOvr>
  <p:transitio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spTree>
      <p:nvGrpSpPr>
        <p:cNvPr id="1" name=""/>
        <p:cNvGrpSpPr/>
        <p:nvPr/>
      </p:nvGrpSpPr>
      <p:grpSpPr>
        <a:xfrm>
          <a:off x="0" y="0"/>
          <a:ext cx="0" cy="0"/>
          <a:chOff x="0" y="0"/>
          <a:chExt cx="0" cy="0"/>
        </a:xfrm>
      </p:grpSpPr>
      <p:sp>
        <p:nvSpPr>
          <p:cNvPr id="50" name="Shape 50"/>
          <p:cNvSpPr/>
          <p:nvPr>
            <p:ph type="title"/>
          </p:nvPr>
        </p:nvSpPr>
        <p:spPr>
          <a:xfrm>
            <a:off x="1270000" y="3225800"/>
            <a:ext cx="10464800" cy="3302000"/>
          </a:xfrm>
          <a:prstGeom prst="rect">
            <a:avLst/>
          </a:prstGeom>
        </p:spPr>
        <p:txBody>
          <a:bodyPr anchor="ctr"/>
          <a:lstStyle>
            <a:lvl1pPr algn="ctr">
              <a:defRPr sz="8000">
                <a:latin typeface="Helvetica Light"/>
                <a:ea typeface="Helvetica Light"/>
                <a:cs typeface="Helvetica Light"/>
                <a:sym typeface="Helvetica Light"/>
              </a:defRPr>
            </a:lvl1pPr>
          </a:lstStyle>
          <a:p>
            <a:pPr lvl="0">
              <a:defRPr sz="1800"/>
            </a:pPr>
            <a:r>
              <a:rPr sz="8000"/>
              <a:t>Title Text</a:t>
            </a:r>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spTree>
      <p:nvGrpSpPr>
        <p:cNvPr id="1" name=""/>
        <p:cNvGrpSpPr/>
        <p:nvPr/>
      </p:nvGrpSpPr>
      <p:grpSpPr>
        <a:xfrm>
          <a:off x="0" y="0"/>
          <a:ext cx="0" cy="0"/>
          <a:chOff x="0" y="0"/>
          <a:chExt cx="0" cy="0"/>
        </a:xfrm>
      </p:grpSpPr>
      <p:sp>
        <p:nvSpPr>
          <p:cNvPr id="10" name="Shape 10"/>
          <p:cNvSpPr/>
          <p:nvPr/>
        </p:nvSpPr>
        <p:spPr>
          <a:xfrm rot="5400000">
            <a:off x="6832536" y="8686863"/>
            <a:ext cx="142252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p>
        </p:txBody>
      </p:sp>
      <p:sp>
        <p:nvSpPr>
          <p:cNvPr id="11" name="Shape 11"/>
          <p:cNvSpPr/>
          <p:nvPr>
            <p:ph type="title"/>
          </p:nvPr>
        </p:nvSpPr>
        <p:spPr>
          <a:xfrm>
            <a:off x="1409700" y="7785100"/>
            <a:ext cx="5791200" cy="1701800"/>
          </a:xfrm>
          <a:prstGeom prst="rect">
            <a:avLst/>
          </a:prstGeom>
        </p:spPr>
        <p:txBody>
          <a:bodyPr anchor="ctr"/>
          <a:lstStyle>
            <a:lvl1pPr algn="r"/>
          </a:lstStyle>
          <a:p>
            <a:pPr lvl="0">
              <a:defRPr sz="1800"/>
            </a:pPr>
            <a:r>
              <a:rPr sz="4200"/>
              <a:t>Title Text</a:t>
            </a:r>
          </a:p>
        </p:txBody>
      </p:sp>
      <p:sp>
        <p:nvSpPr>
          <p:cNvPr id="12" name="Shape 12"/>
          <p:cNvSpPr/>
          <p:nvPr>
            <p:ph type="body" idx="1"/>
          </p:nvPr>
        </p:nvSpPr>
        <p:spPr>
          <a:xfrm>
            <a:off x="7848600" y="8470900"/>
            <a:ext cx="4953000" cy="5080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228600">
              <a:spcBef>
                <a:spcPts val="0"/>
              </a:spcBef>
              <a:buSzTx/>
              <a:buFontTx/>
              <a:buNone/>
              <a:defRPr sz="2600">
                <a:latin typeface="Helvetica Neue"/>
                <a:ea typeface="Helvetica Neue"/>
                <a:cs typeface="Helvetica Neue"/>
                <a:sym typeface="Helvetica Neue"/>
              </a:defRPr>
            </a:lvl2pPr>
            <a:lvl3pPr marL="0" indent="457200">
              <a:spcBef>
                <a:spcPts val="0"/>
              </a:spcBef>
              <a:buSzTx/>
              <a:buFontTx/>
              <a:buNone/>
              <a:defRPr sz="2600">
                <a:latin typeface="Helvetica Neue"/>
                <a:ea typeface="Helvetica Neue"/>
                <a:cs typeface="Helvetica Neue"/>
                <a:sym typeface="Helvetica Neue"/>
              </a:defRPr>
            </a:lvl3pPr>
            <a:lvl4pPr marL="0" indent="685800">
              <a:spcBef>
                <a:spcPts val="0"/>
              </a:spcBef>
              <a:buSzTx/>
              <a:buFontTx/>
              <a:buNone/>
              <a:defRPr sz="2600">
                <a:latin typeface="Helvetica Neue"/>
                <a:ea typeface="Helvetica Neue"/>
                <a:cs typeface="Helvetica Neue"/>
                <a:sym typeface="Helvetica Neue"/>
              </a:defRPr>
            </a:lvl4pPr>
            <a:lvl5pPr marL="0" indent="914400">
              <a:spcBef>
                <a:spcPts val="0"/>
              </a:spcBef>
              <a:buSzTx/>
              <a:buFontTx/>
              <a:buNone/>
              <a:defRPr sz="2600">
                <a:latin typeface="Helvetica Neue"/>
                <a:ea typeface="Helvetica Neue"/>
                <a:cs typeface="Helvetica Neue"/>
                <a:sym typeface="Helvetica Neue"/>
              </a:defRPr>
            </a:lvl5pPr>
          </a:lstStyle>
          <a:p>
            <a:pPr lvl="0">
              <a:defRPr sz="1800">
                <a:solidFill>
                  <a:srgbClr val="000000"/>
                </a:solidFill>
              </a:defRPr>
            </a:pPr>
            <a:r>
              <a:rPr sz="2600">
                <a:solidFill>
                  <a:srgbClr val="747474"/>
                </a:solidFill>
              </a:rPr>
              <a:t>Body Level One</a:t>
            </a:r>
            <a:endParaRPr sz="2600">
              <a:solidFill>
                <a:srgbClr val="747474"/>
              </a:solidFill>
            </a:endParaRPr>
          </a:p>
          <a:p>
            <a:pPr lvl="1">
              <a:defRPr sz="1800">
                <a:solidFill>
                  <a:srgbClr val="000000"/>
                </a:solidFill>
              </a:defRPr>
            </a:pPr>
            <a:r>
              <a:rPr sz="2600">
                <a:solidFill>
                  <a:srgbClr val="747474"/>
                </a:solidFill>
              </a:rPr>
              <a:t>Body Level Two</a:t>
            </a:r>
            <a:endParaRPr sz="2600">
              <a:solidFill>
                <a:srgbClr val="747474"/>
              </a:solidFill>
            </a:endParaRPr>
          </a:p>
          <a:p>
            <a:pPr lvl="2">
              <a:defRPr sz="1800">
                <a:solidFill>
                  <a:srgbClr val="000000"/>
                </a:solidFill>
              </a:defRPr>
            </a:pPr>
            <a:r>
              <a:rPr sz="2600">
                <a:solidFill>
                  <a:srgbClr val="747474"/>
                </a:solidFill>
              </a:rPr>
              <a:t>Body Level Three</a:t>
            </a:r>
            <a:endParaRPr sz="2600">
              <a:solidFill>
                <a:srgbClr val="747474"/>
              </a:solidFill>
            </a:endParaRPr>
          </a:p>
          <a:p>
            <a:pPr lvl="3">
              <a:defRPr sz="1800">
                <a:solidFill>
                  <a:srgbClr val="000000"/>
                </a:solidFill>
              </a:defRPr>
            </a:pPr>
            <a:r>
              <a:rPr sz="2600">
                <a:solidFill>
                  <a:srgbClr val="747474"/>
                </a:solidFill>
              </a:rPr>
              <a:t>Body Level Four</a:t>
            </a:r>
            <a:endParaRPr sz="2600">
              <a:solidFill>
                <a:srgbClr val="747474"/>
              </a:solidFill>
            </a:endParaRPr>
          </a:p>
          <a:p>
            <a:pPr lvl="4">
              <a:defRPr sz="1800">
                <a:solidFill>
                  <a:srgbClr val="000000"/>
                </a:solidFill>
              </a:defRPr>
            </a:pPr>
            <a:r>
              <a:rPr sz="2600">
                <a:solidFill>
                  <a:srgbClr val="747474"/>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spTree>
      <p:nvGrpSpPr>
        <p:cNvPr id="1" name=""/>
        <p:cNvGrpSpPr/>
        <p:nvPr/>
      </p:nvGrpSpPr>
      <p:grpSpPr>
        <a:xfrm>
          <a:off x="0" y="0"/>
          <a:ext cx="0" cy="0"/>
          <a:chOff x="0" y="0"/>
          <a:chExt cx="0" cy="0"/>
        </a:xfrm>
      </p:grpSpPr>
      <p:sp>
        <p:nvSpPr>
          <p:cNvPr id="14" name="Shape 14"/>
          <p:cNvSpPr/>
          <p:nvPr>
            <p:ph type="title"/>
          </p:nvPr>
        </p:nvSpPr>
        <p:spPr>
          <a:xfrm>
            <a:off x="571500" y="3289300"/>
            <a:ext cx="11861800" cy="3175000"/>
          </a:xfrm>
          <a:prstGeom prst="rect">
            <a:avLst/>
          </a:prstGeom>
        </p:spPr>
        <p:txBody>
          <a:bodyPr anchor="ctr"/>
          <a:lstStyle/>
          <a:p>
            <a:pPr lvl="0">
              <a:defRPr sz="1800"/>
            </a:pPr>
            <a:r>
              <a:rPr sz="4200"/>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spTree>
      <p:nvGrpSpPr>
        <p:cNvPr id="1" name=""/>
        <p:cNvGrpSpPr/>
        <p:nvPr/>
      </p:nvGrpSpPr>
      <p:grpSpPr>
        <a:xfrm>
          <a:off x="0" y="0"/>
          <a:ext cx="0" cy="0"/>
          <a:chOff x="0" y="0"/>
          <a:chExt cx="0" cy="0"/>
        </a:xfrm>
      </p:grpSpPr>
      <p:sp>
        <p:nvSpPr>
          <p:cNvPr id="16" name="Shape 16"/>
          <p:cNvSpPr/>
          <p:nvPr/>
        </p:nvSpPr>
        <p:spPr>
          <a:xfrm>
            <a:off x="571500" y="4864100"/>
            <a:ext cx="5334476" cy="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p>
        </p:txBody>
      </p:sp>
      <p:sp>
        <p:nvSpPr>
          <p:cNvPr id="17" name="Shape 17"/>
          <p:cNvSpPr/>
          <p:nvPr>
            <p:ph type="title"/>
          </p:nvPr>
        </p:nvSpPr>
        <p:spPr>
          <a:xfrm>
            <a:off x="571500" y="1435100"/>
            <a:ext cx="5334000" cy="3175000"/>
          </a:xfrm>
          <a:prstGeom prst="rect">
            <a:avLst/>
          </a:prstGeom>
        </p:spPr>
        <p:txBody>
          <a:bodyPr/>
          <a:lstStyle/>
          <a:p>
            <a:pPr lvl="0">
              <a:defRPr sz="1800"/>
            </a:pPr>
            <a:r>
              <a:rPr sz="4200"/>
              <a:t>Title Text</a:t>
            </a:r>
          </a:p>
        </p:txBody>
      </p:sp>
      <p:sp>
        <p:nvSpPr>
          <p:cNvPr id="18" name="Shape 18"/>
          <p:cNvSpPr/>
          <p:nvPr>
            <p:ph type="body" idx="1"/>
          </p:nvPr>
        </p:nvSpPr>
        <p:spPr>
          <a:xfrm>
            <a:off x="571500" y="5130800"/>
            <a:ext cx="5334000" cy="31750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228600">
              <a:spcBef>
                <a:spcPts val="0"/>
              </a:spcBef>
              <a:buSzTx/>
              <a:buFontTx/>
              <a:buNone/>
              <a:defRPr sz="2600">
                <a:latin typeface="Helvetica Neue"/>
                <a:ea typeface="Helvetica Neue"/>
                <a:cs typeface="Helvetica Neue"/>
                <a:sym typeface="Helvetica Neue"/>
              </a:defRPr>
            </a:lvl2pPr>
            <a:lvl3pPr marL="0" indent="457200">
              <a:spcBef>
                <a:spcPts val="0"/>
              </a:spcBef>
              <a:buSzTx/>
              <a:buFontTx/>
              <a:buNone/>
              <a:defRPr sz="2600">
                <a:latin typeface="Helvetica Neue"/>
                <a:ea typeface="Helvetica Neue"/>
                <a:cs typeface="Helvetica Neue"/>
                <a:sym typeface="Helvetica Neue"/>
              </a:defRPr>
            </a:lvl3pPr>
            <a:lvl4pPr marL="0" indent="685800">
              <a:spcBef>
                <a:spcPts val="0"/>
              </a:spcBef>
              <a:buSzTx/>
              <a:buFontTx/>
              <a:buNone/>
              <a:defRPr sz="2600">
                <a:latin typeface="Helvetica Neue"/>
                <a:ea typeface="Helvetica Neue"/>
                <a:cs typeface="Helvetica Neue"/>
                <a:sym typeface="Helvetica Neue"/>
              </a:defRPr>
            </a:lvl4pPr>
            <a:lvl5pPr marL="0" indent="914400">
              <a:spcBef>
                <a:spcPts val="0"/>
              </a:spcBef>
              <a:buSzTx/>
              <a:buFontTx/>
              <a:buNone/>
              <a:defRPr sz="2600">
                <a:latin typeface="Helvetica Neue"/>
                <a:ea typeface="Helvetica Neue"/>
                <a:cs typeface="Helvetica Neue"/>
                <a:sym typeface="Helvetica Neue"/>
              </a:defRPr>
            </a:lvl5pPr>
          </a:lstStyle>
          <a:p>
            <a:pPr lvl="0">
              <a:defRPr sz="1800">
                <a:solidFill>
                  <a:srgbClr val="000000"/>
                </a:solidFill>
              </a:defRPr>
            </a:pPr>
            <a:r>
              <a:rPr sz="2600">
                <a:solidFill>
                  <a:srgbClr val="747474"/>
                </a:solidFill>
              </a:rPr>
              <a:t>Body Level One</a:t>
            </a:r>
            <a:endParaRPr sz="2600">
              <a:solidFill>
                <a:srgbClr val="747474"/>
              </a:solidFill>
            </a:endParaRPr>
          </a:p>
          <a:p>
            <a:pPr lvl="1">
              <a:defRPr sz="1800">
                <a:solidFill>
                  <a:srgbClr val="000000"/>
                </a:solidFill>
              </a:defRPr>
            </a:pPr>
            <a:r>
              <a:rPr sz="2600">
                <a:solidFill>
                  <a:srgbClr val="747474"/>
                </a:solidFill>
              </a:rPr>
              <a:t>Body Level Two</a:t>
            </a:r>
            <a:endParaRPr sz="2600">
              <a:solidFill>
                <a:srgbClr val="747474"/>
              </a:solidFill>
            </a:endParaRPr>
          </a:p>
          <a:p>
            <a:pPr lvl="2">
              <a:defRPr sz="1800">
                <a:solidFill>
                  <a:srgbClr val="000000"/>
                </a:solidFill>
              </a:defRPr>
            </a:pPr>
            <a:r>
              <a:rPr sz="2600">
                <a:solidFill>
                  <a:srgbClr val="747474"/>
                </a:solidFill>
              </a:rPr>
              <a:t>Body Level Three</a:t>
            </a:r>
            <a:endParaRPr sz="2600">
              <a:solidFill>
                <a:srgbClr val="747474"/>
              </a:solidFill>
            </a:endParaRPr>
          </a:p>
          <a:p>
            <a:pPr lvl="3">
              <a:defRPr sz="1800">
                <a:solidFill>
                  <a:srgbClr val="000000"/>
                </a:solidFill>
              </a:defRPr>
            </a:pPr>
            <a:r>
              <a:rPr sz="2600">
                <a:solidFill>
                  <a:srgbClr val="747474"/>
                </a:solidFill>
              </a:rPr>
              <a:t>Body Level Four</a:t>
            </a:r>
            <a:endParaRPr sz="2600">
              <a:solidFill>
                <a:srgbClr val="747474"/>
              </a:solidFill>
            </a:endParaRPr>
          </a:p>
          <a:p>
            <a:pPr lvl="4">
              <a:defRPr sz="1800">
                <a:solidFill>
                  <a:srgbClr val="000000"/>
                </a:solidFill>
              </a:defRPr>
            </a:pPr>
            <a:r>
              <a:rPr sz="2600">
                <a:solidFill>
                  <a:srgbClr val="747474"/>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20" name="Shape 20"/>
          <p:cNvSpPr/>
          <p:nvPr>
            <p:ph type="title"/>
          </p:nvPr>
        </p:nvSpPr>
        <p:spPr>
          <a:prstGeom prst="rect">
            <a:avLst/>
          </a:prstGeom>
        </p:spPr>
        <p:txBody>
          <a:bodyPr/>
          <a:lstStyle/>
          <a:p>
            <a:pPr lvl="0">
              <a:defRPr sz="1800"/>
            </a:pPr>
            <a:r>
              <a:rPr sz="4200"/>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2" name="Shape 22"/>
          <p:cNvSpPr/>
          <p:nvPr>
            <p:ph type="title"/>
          </p:nvPr>
        </p:nvSpPr>
        <p:spPr>
          <a:prstGeom prst="rect">
            <a:avLst/>
          </a:prstGeom>
        </p:spPr>
        <p:txBody>
          <a:bodyPr/>
          <a:lstStyle/>
          <a:p>
            <a:pPr lvl="0">
              <a:defRPr sz="1800"/>
            </a:pPr>
            <a:r>
              <a:rPr sz="4200"/>
              <a:t>Title Text</a:t>
            </a:r>
          </a:p>
        </p:txBody>
      </p:sp>
      <p:sp>
        <p:nvSpPr>
          <p:cNvPr id="23" name="Shape 23"/>
          <p:cNvSpPr/>
          <p:nvPr>
            <p:ph type="body" idx="1"/>
          </p:nvPr>
        </p:nvSpPr>
        <p:spPr>
          <a:prstGeom prst="rect">
            <a:avLst/>
          </a:prstGeom>
        </p:spPr>
        <p:txBody>
          <a:bodyPr/>
          <a:lstStyle/>
          <a:p>
            <a:pPr lvl="0">
              <a:defRPr sz="1800">
                <a:solidFill>
                  <a:srgbClr val="000000"/>
                </a:solidFill>
              </a:defRPr>
            </a:pPr>
            <a:r>
              <a:rPr sz="3600">
                <a:solidFill>
                  <a:srgbClr val="747474"/>
                </a:solidFill>
              </a:rPr>
              <a:t>Body Level One</a:t>
            </a:r>
            <a:endParaRPr sz="3600">
              <a:solidFill>
                <a:srgbClr val="747474"/>
              </a:solidFill>
            </a:endParaRPr>
          </a:p>
          <a:p>
            <a:pPr lvl="1">
              <a:defRPr sz="1800">
                <a:solidFill>
                  <a:srgbClr val="000000"/>
                </a:solidFill>
              </a:defRPr>
            </a:pPr>
            <a:r>
              <a:rPr sz="3600">
                <a:solidFill>
                  <a:srgbClr val="747474"/>
                </a:solidFill>
              </a:rPr>
              <a:t>Body Level Two</a:t>
            </a:r>
            <a:endParaRPr sz="3600">
              <a:solidFill>
                <a:srgbClr val="747474"/>
              </a:solidFill>
            </a:endParaRPr>
          </a:p>
          <a:p>
            <a:pPr lvl="2">
              <a:defRPr sz="1800">
                <a:solidFill>
                  <a:srgbClr val="000000"/>
                </a:solidFill>
              </a:defRPr>
            </a:pPr>
            <a:r>
              <a:rPr sz="3600">
                <a:solidFill>
                  <a:srgbClr val="747474"/>
                </a:solidFill>
              </a:rPr>
              <a:t>Body Level Three</a:t>
            </a:r>
            <a:endParaRPr sz="3600">
              <a:solidFill>
                <a:srgbClr val="747474"/>
              </a:solidFill>
            </a:endParaRPr>
          </a:p>
          <a:p>
            <a:pPr lvl="3">
              <a:defRPr sz="1800">
                <a:solidFill>
                  <a:srgbClr val="000000"/>
                </a:solidFill>
              </a:defRPr>
            </a:pPr>
            <a:r>
              <a:rPr sz="3600">
                <a:solidFill>
                  <a:srgbClr val="747474"/>
                </a:solidFill>
              </a:rPr>
              <a:t>Body Level Four</a:t>
            </a:r>
            <a:endParaRPr sz="3600">
              <a:solidFill>
                <a:srgbClr val="747474"/>
              </a:solidFill>
            </a:endParaRPr>
          </a:p>
          <a:p>
            <a:pPr lvl="4">
              <a:defRPr sz="1800">
                <a:solidFill>
                  <a:srgbClr val="000000"/>
                </a:solidFill>
              </a:defRPr>
            </a:pPr>
            <a:r>
              <a:rPr sz="3600">
                <a:solidFill>
                  <a:srgbClr val="747474"/>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Title, Bullets &amp; Photo">
    <p:spTree>
      <p:nvGrpSpPr>
        <p:cNvPr id="1" name=""/>
        <p:cNvGrpSpPr/>
        <p:nvPr/>
      </p:nvGrpSpPr>
      <p:grpSpPr>
        <a:xfrm>
          <a:off x="0" y="0"/>
          <a:ext cx="0" cy="0"/>
          <a:chOff x="0" y="0"/>
          <a:chExt cx="0" cy="0"/>
        </a:xfrm>
      </p:grpSpPr>
      <p:sp>
        <p:nvSpPr>
          <p:cNvPr id="25" name="Shape 25"/>
          <p:cNvSpPr/>
          <p:nvPr/>
        </p:nvSpPr>
        <p:spPr>
          <a:xfrm>
            <a:off x="571500" y="1968500"/>
            <a:ext cx="5073394" cy="133"/>
          </a:xfrm>
          <a:prstGeom prst="rect">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p>
        </p:txBody>
      </p:sp>
      <p:sp>
        <p:nvSpPr>
          <p:cNvPr id="26" name="Shape 26"/>
          <p:cNvSpPr/>
          <p:nvPr>
            <p:ph type="title"/>
          </p:nvPr>
        </p:nvSpPr>
        <p:spPr>
          <a:xfrm>
            <a:off x="571500" y="330200"/>
            <a:ext cx="5080000" cy="1397000"/>
          </a:xfrm>
          <a:prstGeom prst="rect">
            <a:avLst/>
          </a:prstGeom>
        </p:spPr>
        <p:txBody>
          <a:bodyPr/>
          <a:lstStyle/>
          <a:p>
            <a:pPr lvl="0">
              <a:defRPr sz="1800"/>
            </a:pPr>
            <a:r>
              <a:rPr sz="4200"/>
              <a:t>Title Text</a:t>
            </a:r>
          </a:p>
        </p:txBody>
      </p:sp>
      <p:sp>
        <p:nvSpPr>
          <p:cNvPr id="27" name="Shape 27"/>
          <p:cNvSpPr/>
          <p:nvPr>
            <p:ph type="body" idx="1"/>
          </p:nvPr>
        </p:nvSpPr>
        <p:spPr>
          <a:xfrm>
            <a:off x="571500" y="2222500"/>
            <a:ext cx="5080000" cy="6667500"/>
          </a:xfrm>
          <a:prstGeom prst="rect">
            <a:avLst/>
          </a:prstGeom>
        </p:spPr>
        <p:txBody>
          <a:bodyPr/>
          <a:lstStyle>
            <a:lvl1pPr marL="330200" indent="-330200">
              <a:spcBef>
                <a:spcPts val="3000"/>
              </a:spcBef>
              <a:buFontTx/>
              <a:defRPr sz="2600">
                <a:latin typeface="Helvetica Neue"/>
                <a:ea typeface="Helvetica Neue"/>
                <a:cs typeface="Helvetica Neue"/>
                <a:sym typeface="Helvetica Neue"/>
              </a:defRPr>
            </a:lvl1pPr>
            <a:lvl2pPr marL="660400" indent="-330200">
              <a:spcBef>
                <a:spcPts val="3000"/>
              </a:spcBef>
              <a:buFontTx/>
              <a:defRPr sz="2600">
                <a:latin typeface="Helvetica Neue"/>
                <a:ea typeface="Helvetica Neue"/>
                <a:cs typeface="Helvetica Neue"/>
                <a:sym typeface="Helvetica Neue"/>
              </a:defRPr>
            </a:lvl2pPr>
            <a:lvl3pPr marL="990600" indent="-330200">
              <a:spcBef>
                <a:spcPts val="3000"/>
              </a:spcBef>
              <a:buFontTx/>
              <a:defRPr sz="2600">
                <a:latin typeface="Helvetica Neue"/>
                <a:ea typeface="Helvetica Neue"/>
                <a:cs typeface="Helvetica Neue"/>
                <a:sym typeface="Helvetica Neue"/>
              </a:defRPr>
            </a:lvl3pPr>
            <a:lvl4pPr marL="1320800" indent="-330200">
              <a:spcBef>
                <a:spcPts val="3000"/>
              </a:spcBef>
              <a:buFontTx/>
              <a:defRPr sz="2600">
                <a:latin typeface="Helvetica Neue"/>
                <a:ea typeface="Helvetica Neue"/>
                <a:cs typeface="Helvetica Neue"/>
                <a:sym typeface="Helvetica Neue"/>
              </a:defRPr>
            </a:lvl4pPr>
            <a:lvl5pPr marL="1651000" indent="-330200">
              <a:spcBef>
                <a:spcPts val="3000"/>
              </a:spcBef>
              <a:buFontTx/>
              <a:defRPr sz="2600">
                <a:latin typeface="Helvetica Neue"/>
                <a:ea typeface="Helvetica Neue"/>
                <a:cs typeface="Helvetica Neue"/>
                <a:sym typeface="Helvetica Neue"/>
              </a:defRPr>
            </a:lvl5pPr>
          </a:lstStyle>
          <a:p>
            <a:pPr lvl="0">
              <a:defRPr sz="1800">
                <a:solidFill>
                  <a:srgbClr val="000000"/>
                </a:solidFill>
              </a:defRPr>
            </a:pPr>
            <a:r>
              <a:rPr sz="2600">
                <a:solidFill>
                  <a:srgbClr val="747474"/>
                </a:solidFill>
              </a:rPr>
              <a:t>Body Level One</a:t>
            </a:r>
            <a:endParaRPr sz="2600">
              <a:solidFill>
                <a:srgbClr val="747474"/>
              </a:solidFill>
            </a:endParaRPr>
          </a:p>
          <a:p>
            <a:pPr lvl="1">
              <a:defRPr sz="1800">
                <a:solidFill>
                  <a:srgbClr val="000000"/>
                </a:solidFill>
              </a:defRPr>
            </a:pPr>
            <a:r>
              <a:rPr sz="2600">
                <a:solidFill>
                  <a:srgbClr val="747474"/>
                </a:solidFill>
              </a:rPr>
              <a:t>Body Level Two</a:t>
            </a:r>
            <a:endParaRPr sz="2600">
              <a:solidFill>
                <a:srgbClr val="747474"/>
              </a:solidFill>
            </a:endParaRPr>
          </a:p>
          <a:p>
            <a:pPr lvl="2">
              <a:defRPr sz="1800">
                <a:solidFill>
                  <a:srgbClr val="000000"/>
                </a:solidFill>
              </a:defRPr>
            </a:pPr>
            <a:r>
              <a:rPr sz="2600">
                <a:solidFill>
                  <a:srgbClr val="747474"/>
                </a:solidFill>
              </a:rPr>
              <a:t>Body Level Three</a:t>
            </a:r>
            <a:endParaRPr sz="2600">
              <a:solidFill>
                <a:srgbClr val="747474"/>
              </a:solidFill>
            </a:endParaRPr>
          </a:p>
          <a:p>
            <a:pPr lvl="3">
              <a:defRPr sz="1800">
                <a:solidFill>
                  <a:srgbClr val="000000"/>
                </a:solidFill>
              </a:defRPr>
            </a:pPr>
            <a:r>
              <a:rPr sz="2600">
                <a:solidFill>
                  <a:srgbClr val="747474"/>
                </a:solidFill>
              </a:rPr>
              <a:t>Body Level Four</a:t>
            </a:r>
            <a:endParaRPr sz="2600">
              <a:solidFill>
                <a:srgbClr val="747474"/>
              </a:solidFill>
            </a:endParaRPr>
          </a:p>
          <a:p>
            <a:pPr lvl="4">
              <a:defRPr sz="1800">
                <a:solidFill>
                  <a:srgbClr val="000000"/>
                </a:solidFill>
              </a:defRPr>
            </a:pPr>
            <a:r>
              <a:rPr sz="2600">
                <a:solidFill>
                  <a:srgbClr val="747474"/>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Bullets">
    <p:spTree>
      <p:nvGrpSpPr>
        <p:cNvPr id="1" name=""/>
        <p:cNvGrpSpPr/>
        <p:nvPr/>
      </p:nvGrpSpPr>
      <p:grpSpPr>
        <a:xfrm>
          <a:off x="0" y="0"/>
          <a:ext cx="0" cy="0"/>
          <a:chOff x="0" y="0"/>
          <a:chExt cx="0" cy="0"/>
        </a:xfrm>
      </p:grpSpPr>
      <p:sp>
        <p:nvSpPr>
          <p:cNvPr id="29" name="Shape 29"/>
          <p:cNvSpPr/>
          <p:nvPr>
            <p:ph type="body" idx="1"/>
          </p:nvPr>
        </p:nvSpPr>
        <p:spPr>
          <a:xfrm>
            <a:off x="889000" y="889000"/>
            <a:ext cx="11214100" cy="7962900"/>
          </a:xfrm>
          <a:prstGeom prst="rect">
            <a:avLst/>
          </a:prstGeom>
        </p:spPr>
        <p:txBody>
          <a:bodyPr/>
          <a:lstStyle/>
          <a:p>
            <a:pPr lvl="0">
              <a:defRPr sz="1800">
                <a:solidFill>
                  <a:srgbClr val="000000"/>
                </a:solidFill>
              </a:defRPr>
            </a:pPr>
            <a:r>
              <a:rPr sz="3600">
                <a:solidFill>
                  <a:srgbClr val="747474"/>
                </a:solidFill>
              </a:rPr>
              <a:t>Body Level One</a:t>
            </a:r>
            <a:endParaRPr sz="3600">
              <a:solidFill>
                <a:srgbClr val="747474"/>
              </a:solidFill>
            </a:endParaRPr>
          </a:p>
          <a:p>
            <a:pPr lvl="1">
              <a:defRPr sz="1800">
                <a:solidFill>
                  <a:srgbClr val="000000"/>
                </a:solidFill>
              </a:defRPr>
            </a:pPr>
            <a:r>
              <a:rPr sz="3600">
                <a:solidFill>
                  <a:srgbClr val="747474"/>
                </a:solidFill>
              </a:rPr>
              <a:t>Body Level Two</a:t>
            </a:r>
            <a:endParaRPr sz="3600">
              <a:solidFill>
                <a:srgbClr val="747474"/>
              </a:solidFill>
            </a:endParaRPr>
          </a:p>
          <a:p>
            <a:pPr lvl="2">
              <a:defRPr sz="1800">
                <a:solidFill>
                  <a:srgbClr val="000000"/>
                </a:solidFill>
              </a:defRPr>
            </a:pPr>
            <a:r>
              <a:rPr sz="3600">
                <a:solidFill>
                  <a:srgbClr val="747474"/>
                </a:solidFill>
              </a:rPr>
              <a:t>Body Level Three</a:t>
            </a:r>
            <a:endParaRPr sz="3600">
              <a:solidFill>
                <a:srgbClr val="747474"/>
              </a:solidFill>
            </a:endParaRPr>
          </a:p>
          <a:p>
            <a:pPr lvl="3">
              <a:defRPr sz="1800">
                <a:solidFill>
                  <a:srgbClr val="000000"/>
                </a:solidFill>
              </a:defRPr>
            </a:pPr>
            <a:r>
              <a:rPr sz="3600">
                <a:solidFill>
                  <a:srgbClr val="747474"/>
                </a:solidFill>
              </a:rPr>
              <a:t>Body Level Four</a:t>
            </a:r>
            <a:endParaRPr sz="3600">
              <a:solidFill>
                <a:srgbClr val="747474"/>
              </a:solidFill>
            </a:endParaRPr>
          </a:p>
          <a:p>
            <a:pPr lvl="4">
              <a:defRPr sz="1800">
                <a:solidFill>
                  <a:srgbClr val="000000"/>
                </a:solidFill>
              </a:defRPr>
            </a:pPr>
            <a:r>
              <a:rPr sz="3600">
                <a:solidFill>
                  <a:srgbClr val="747474"/>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Photo - 3 Up">
    <p:spTree>
      <p:nvGrpSpPr>
        <p:cNvPr id="1" name=""/>
        <p:cNvGrpSpPr/>
        <p:nvPr/>
      </p:nvGrpSpPr>
      <p:grpSpPr>
        <a:xfrm>
          <a:off x="0" y="0"/>
          <a:ext cx="0" cy="0"/>
          <a:chOff x="0" y="0"/>
          <a:chExt cx="0" cy="0"/>
        </a:xfrm>
      </p:grpSpPr>
      <p:sp>
        <p:nvSpPr>
          <p:cNvPr id="31" name="Shape 31"/>
          <p:cNvSpPr/>
          <p:nvPr/>
        </p:nvSpPr>
        <p:spPr>
          <a:xfrm>
            <a:off x="9055098" y="508000"/>
            <a:ext cx="128" cy="7975631"/>
          </a:xfrm>
          <a:prstGeom prst="rect">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p>
        </p:txBody>
      </p:sp>
      <p:sp>
        <p:nvSpPr>
          <p:cNvPr id="32" name="Shape 32"/>
          <p:cNvSpPr/>
          <p:nvPr/>
        </p:nvSpPr>
        <p:spPr>
          <a:xfrm>
            <a:off x="9055096" y="4464050"/>
            <a:ext cx="3448503" cy="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path>
            </a:pathLst>
          </a:cu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p>
        </p:txBody>
      </p:sp>
      <p:sp>
        <p:nvSpPr>
          <p:cNvPr id="33" name="Shape 33"/>
          <p:cNvSpPr/>
          <p:nvPr>
            <p:ph type="body" idx="1"/>
          </p:nvPr>
        </p:nvSpPr>
        <p:spPr>
          <a:xfrm>
            <a:off x="520700" y="8661400"/>
            <a:ext cx="8369300" cy="9398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228600">
              <a:spcBef>
                <a:spcPts val="0"/>
              </a:spcBef>
              <a:buSzTx/>
              <a:buFontTx/>
              <a:buNone/>
              <a:defRPr sz="2600">
                <a:latin typeface="Helvetica Neue"/>
                <a:ea typeface="Helvetica Neue"/>
                <a:cs typeface="Helvetica Neue"/>
                <a:sym typeface="Helvetica Neue"/>
              </a:defRPr>
            </a:lvl2pPr>
            <a:lvl3pPr marL="0" indent="457200">
              <a:spcBef>
                <a:spcPts val="0"/>
              </a:spcBef>
              <a:buSzTx/>
              <a:buFontTx/>
              <a:buNone/>
              <a:defRPr sz="2600">
                <a:latin typeface="Helvetica Neue"/>
                <a:ea typeface="Helvetica Neue"/>
                <a:cs typeface="Helvetica Neue"/>
                <a:sym typeface="Helvetica Neue"/>
              </a:defRPr>
            </a:lvl3pPr>
            <a:lvl4pPr marL="0" indent="685800">
              <a:spcBef>
                <a:spcPts val="0"/>
              </a:spcBef>
              <a:buSzTx/>
              <a:buFontTx/>
              <a:buNone/>
              <a:defRPr sz="2600">
                <a:latin typeface="Helvetica Neue"/>
                <a:ea typeface="Helvetica Neue"/>
                <a:cs typeface="Helvetica Neue"/>
                <a:sym typeface="Helvetica Neue"/>
              </a:defRPr>
            </a:lvl4pPr>
            <a:lvl5pPr marL="0" indent="914400">
              <a:spcBef>
                <a:spcPts val="0"/>
              </a:spcBef>
              <a:buSzTx/>
              <a:buFontTx/>
              <a:buNone/>
              <a:defRPr sz="2600">
                <a:latin typeface="Helvetica Neue"/>
                <a:ea typeface="Helvetica Neue"/>
                <a:cs typeface="Helvetica Neue"/>
                <a:sym typeface="Helvetica Neue"/>
              </a:defRPr>
            </a:lvl5pPr>
          </a:lstStyle>
          <a:p>
            <a:pPr lvl="0">
              <a:defRPr sz="1800">
                <a:solidFill>
                  <a:srgbClr val="000000"/>
                </a:solidFill>
              </a:defRPr>
            </a:pPr>
            <a:r>
              <a:rPr sz="2600">
                <a:solidFill>
                  <a:srgbClr val="747474"/>
                </a:solidFill>
              </a:rPr>
              <a:t>Body Level One</a:t>
            </a:r>
            <a:endParaRPr sz="2600">
              <a:solidFill>
                <a:srgbClr val="747474"/>
              </a:solidFill>
            </a:endParaRPr>
          </a:p>
          <a:p>
            <a:pPr lvl="1">
              <a:defRPr sz="1800">
                <a:solidFill>
                  <a:srgbClr val="000000"/>
                </a:solidFill>
              </a:defRPr>
            </a:pPr>
            <a:r>
              <a:rPr sz="2600">
                <a:solidFill>
                  <a:srgbClr val="747474"/>
                </a:solidFill>
              </a:rPr>
              <a:t>Body Level Two</a:t>
            </a:r>
            <a:endParaRPr sz="2600">
              <a:solidFill>
                <a:srgbClr val="747474"/>
              </a:solidFill>
            </a:endParaRPr>
          </a:p>
          <a:p>
            <a:pPr lvl="2">
              <a:defRPr sz="1800">
                <a:solidFill>
                  <a:srgbClr val="000000"/>
                </a:solidFill>
              </a:defRPr>
            </a:pPr>
            <a:r>
              <a:rPr sz="2600">
                <a:solidFill>
                  <a:srgbClr val="747474"/>
                </a:solidFill>
              </a:rPr>
              <a:t>Body Level Three</a:t>
            </a:r>
            <a:endParaRPr sz="2600">
              <a:solidFill>
                <a:srgbClr val="747474"/>
              </a:solidFill>
            </a:endParaRPr>
          </a:p>
          <a:p>
            <a:pPr lvl="3">
              <a:defRPr sz="1800">
                <a:solidFill>
                  <a:srgbClr val="000000"/>
                </a:solidFill>
              </a:defRPr>
            </a:pPr>
            <a:r>
              <a:rPr sz="2600">
                <a:solidFill>
                  <a:srgbClr val="747474"/>
                </a:solidFill>
              </a:rPr>
              <a:t>Body Level Four</a:t>
            </a:r>
            <a:endParaRPr sz="2600">
              <a:solidFill>
                <a:srgbClr val="747474"/>
              </a:solidFill>
            </a:endParaRPr>
          </a:p>
          <a:p>
            <a:pPr lvl="4">
              <a:defRPr sz="1800">
                <a:solidFill>
                  <a:srgbClr val="000000"/>
                </a:solidFill>
              </a:defRPr>
            </a:pPr>
            <a:r>
              <a:rPr sz="2600">
                <a:solidFill>
                  <a:srgbClr val="747474"/>
                </a:solidFill>
              </a:rPr>
              <a:t>Body Level Five</a:t>
            </a:r>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nvSpPr>
        <p:spPr>
          <a:xfrm>
            <a:off x="571500" y="1968500"/>
            <a:ext cx="11868106" cy="129"/>
          </a:xfrm>
          <a:prstGeom prst="rect">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p>
        </p:txBody>
      </p:sp>
      <p:sp>
        <p:nvSpPr>
          <p:cNvPr id="3" name="Shape 3"/>
          <p:cNvSpPr/>
          <p:nvPr>
            <p:ph type="title"/>
          </p:nvPr>
        </p:nvSpPr>
        <p:spPr>
          <a:xfrm>
            <a:off x="571500" y="330200"/>
            <a:ext cx="11861800" cy="1397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normAutofit fontScale="100000" lnSpcReduction="0"/>
          </a:bodyPr>
          <a:lstStyle/>
          <a:p>
            <a:pPr lvl="0">
              <a:defRPr sz="1800"/>
            </a:pPr>
            <a:r>
              <a:rPr sz="4200"/>
              <a:t>Title Text</a:t>
            </a:r>
          </a:p>
        </p:txBody>
      </p:sp>
      <p:sp>
        <p:nvSpPr>
          <p:cNvPr id="4" name="Shape 4"/>
          <p:cNvSpPr/>
          <p:nvPr>
            <p:ph type="body" idx="1"/>
          </p:nvPr>
        </p:nvSpPr>
        <p:spPr>
          <a:xfrm>
            <a:off x="571500" y="2222500"/>
            <a:ext cx="11861800" cy="66675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sz="1800">
                <a:solidFill>
                  <a:srgbClr val="000000"/>
                </a:solidFill>
              </a:defRPr>
            </a:pPr>
            <a:r>
              <a:rPr sz="3600">
                <a:solidFill>
                  <a:srgbClr val="747474"/>
                </a:solidFill>
              </a:rPr>
              <a:t>Body Level One</a:t>
            </a:r>
            <a:endParaRPr sz="3600">
              <a:solidFill>
                <a:srgbClr val="747474"/>
              </a:solidFill>
            </a:endParaRPr>
          </a:p>
          <a:p>
            <a:pPr lvl="1">
              <a:defRPr sz="1800">
                <a:solidFill>
                  <a:srgbClr val="000000"/>
                </a:solidFill>
              </a:defRPr>
            </a:pPr>
            <a:r>
              <a:rPr sz="3600">
                <a:solidFill>
                  <a:srgbClr val="747474"/>
                </a:solidFill>
              </a:rPr>
              <a:t>Body Level Two</a:t>
            </a:r>
            <a:endParaRPr sz="3600">
              <a:solidFill>
                <a:srgbClr val="747474"/>
              </a:solidFill>
            </a:endParaRPr>
          </a:p>
          <a:p>
            <a:pPr lvl="2">
              <a:defRPr sz="1800">
                <a:solidFill>
                  <a:srgbClr val="000000"/>
                </a:solidFill>
              </a:defRPr>
            </a:pPr>
            <a:r>
              <a:rPr sz="3600">
                <a:solidFill>
                  <a:srgbClr val="747474"/>
                </a:solidFill>
              </a:rPr>
              <a:t>Body Level Three</a:t>
            </a:r>
            <a:endParaRPr sz="3600">
              <a:solidFill>
                <a:srgbClr val="747474"/>
              </a:solidFill>
            </a:endParaRPr>
          </a:p>
          <a:p>
            <a:pPr lvl="3">
              <a:defRPr sz="1800">
                <a:solidFill>
                  <a:srgbClr val="000000"/>
                </a:solidFill>
              </a:defRPr>
            </a:pPr>
            <a:r>
              <a:rPr sz="3600">
                <a:solidFill>
                  <a:srgbClr val="747474"/>
                </a:solidFill>
              </a:rPr>
              <a:t>Body Level Four</a:t>
            </a:r>
            <a:endParaRPr sz="3600">
              <a:solidFill>
                <a:srgbClr val="747474"/>
              </a:solidFill>
            </a:endParaRPr>
          </a:p>
          <a:p>
            <a:pPr lvl="4">
              <a:defRPr sz="1800">
                <a:solidFill>
                  <a:srgbClr val="000000"/>
                </a:solidFill>
              </a:defRPr>
            </a:pPr>
            <a:r>
              <a:rPr sz="3600">
                <a:solidFill>
                  <a:srgbClr val="747474"/>
                </a:solidFill>
              </a:rPr>
              <a:t>Body Level Five</a:t>
            </a: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spd="med" advClick="1"/>
  <p:txStyles>
    <p:titleStyle>
      <a:lvl1pPr defTabSz="584200">
        <a:defRPr sz="4200">
          <a:latin typeface="+mn-lt"/>
          <a:ea typeface="+mn-ea"/>
          <a:cs typeface="+mn-cs"/>
          <a:sym typeface="Helvetica Neue Light"/>
        </a:defRPr>
      </a:lvl1pPr>
      <a:lvl2pPr indent="228600" defTabSz="584200">
        <a:defRPr sz="4200">
          <a:latin typeface="+mn-lt"/>
          <a:ea typeface="+mn-ea"/>
          <a:cs typeface="+mn-cs"/>
          <a:sym typeface="Helvetica Neue Light"/>
        </a:defRPr>
      </a:lvl2pPr>
      <a:lvl3pPr indent="457200" defTabSz="584200">
        <a:defRPr sz="4200">
          <a:latin typeface="+mn-lt"/>
          <a:ea typeface="+mn-ea"/>
          <a:cs typeface="+mn-cs"/>
          <a:sym typeface="Helvetica Neue Light"/>
        </a:defRPr>
      </a:lvl3pPr>
      <a:lvl4pPr indent="685800" defTabSz="584200">
        <a:defRPr sz="4200">
          <a:latin typeface="+mn-lt"/>
          <a:ea typeface="+mn-ea"/>
          <a:cs typeface="+mn-cs"/>
          <a:sym typeface="Helvetica Neue Light"/>
        </a:defRPr>
      </a:lvl4pPr>
      <a:lvl5pPr indent="914400" defTabSz="584200">
        <a:defRPr sz="4200">
          <a:latin typeface="+mn-lt"/>
          <a:ea typeface="+mn-ea"/>
          <a:cs typeface="+mn-cs"/>
          <a:sym typeface="Helvetica Neue Light"/>
        </a:defRPr>
      </a:lvl5pPr>
      <a:lvl6pPr indent="1143000" defTabSz="584200">
        <a:defRPr sz="4200">
          <a:latin typeface="+mn-lt"/>
          <a:ea typeface="+mn-ea"/>
          <a:cs typeface="+mn-cs"/>
          <a:sym typeface="Helvetica Neue Light"/>
        </a:defRPr>
      </a:lvl6pPr>
      <a:lvl7pPr indent="1371600" defTabSz="584200">
        <a:defRPr sz="4200">
          <a:latin typeface="+mn-lt"/>
          <a:ea typeface="+mn-ea"/>
          <a:cs typeface="+mn-cs"/>
          <a:sym typeface="Helvetica Neue Light"/>
        </a:defRPr>
      </a:lvl7pPr>
      <a:lvl8pPr indent="1600200" defTabSz="584200">
        <a:defRPr sz="4200">
          <a:latin typeface="+mn-lt"/>
          <a:ea typeface="+mn-ea"/>
          <a:cs typeface="+mn-cs"/>
          <a:sym typeface="Helvetica Neue Light"/>
        </a:defRPr>
      </a:lvl8pPr>
      <a:lvl9pPr indent="1828800" defTabSz="584200">
        <a:defRPr sz="4200">
          <a:latin typeface="+mn-lt"/>
          <a:ea typeface="+mn-ea"/>
          <a:cs typeface="+mn-cs"/>
          <a:sym typeface="Helvetica Neue Light"/>
        </a:defRPr>
      </a:lvl9pPr>
    </p:titleStyle>
    <p:bodyStyle>
      <a:lvl1pPr marL="457200" indent="-457200" defTabSz="584200">
        <a:spcBef>
          <a:spcPts val="4200"/>
        </a:spcBef>
        <a:buSzPct val="75000"/>
        <a:buFont typeface="Helvetica Neue"/>
        <a:buChar char="•"/>
        <a:defRPr sz="3600">
          <a:solidFill>
            <a:srgbClr val="747474"/>
          </a:solidFill>
          <a:latin typeface="+mn-lt"/>
          <a:ea typeface="+mn-ea"/>
          <a:cs typeface="+mn-cs"/>
          <a:sym typeface="Helvetica Neue Light"/>
        </a:defRPr>
      </a:lvl1pPr>
      <a:lvl2pPr marL="914400" indent="-457200" defTabSz="584200">
        <a:spcBef>
          <a:spcPts val="4200"/>
        </a:spcBef>
        <a:buSzPct val="75000"/>
        <a:buFont typeface="Helvetica Neue"/>
        <a:buChar char="•"/>
        <a:defRPr sz="3600">
          <a:solidFill>
            <a:srgbClr val="747474"/>
          </a:solidFill>
          <a:latin typeface="+mn-lt"/>
          <a:ea typeface="+mn-ea"/>
          <a:cs typeface="+mn-cs"/>
          <a:sym typeface="Helvetica Neue Light"/>
        </a:defRPr>
      </a:lvl2pPr>
      <a:lvl3pPr marL="1371600" indent="-457200" defTabSz="584200">
        <a:spcBef>
          <a:spcPts val="4200"/>
        </a:spcBef>
        <a:buSzPct val="75000"/>
        <a:buFont typeface="Helvetica Neue"/>
        <a:buChar char="•"/>
        <a:defRPr sz="3600">
          <a:solidFill>
            <a:srgbClr val="747474"/>
          </a:solidFill>
          <a:latin typeface="+mn-lt"/>
          <a:ea typeface="+mn-ea"/>
          <a:cs typeface="+mn-cs"/>
          <a:sym typeface="Helvetica Neue Light"/>
        </a:defRPr>
      </a:lvl3pPr>
      <a:lvl4pPr marL="1828800" indent="-457200" defTabSz="584200">
        <a:spcBef>
          <a:spcPts val="4200"/>
        </a:spcBef>
        <a:buSzPct val="75000"/>
        <a:buFont typeface="Helvetica Neue"/>
        <a:buChar char="•"/>
        <a:defRPr sz="3600">
          <a:solidFill>
            <a:srgbClr val="747474"/>
          </a:solidFill>
          <a:latin typeface="+mn-lt"/>
          <a:ea typeface="+mn-ea"/>
          <a:cs typeface="+mn-cs"/>
          <a:sym typeface="Helvetica Neue Light"/>
        </a:defRPr>
      </a:lvl4pPr>
      <a:lvl5pPr marL="2286000" indent="-457200" defTabSz="584200">
        <a:spcBef>
          <a:spcPts val="4200"/>
        </a:spcBef>
        <a:buSzPct val="75000"/>
        <a:buFont typeface="Helvetica Neue"/>
        <a:buChar char="•"/>
        <a:defRPr sz="3600">
          <a:solidFill>
            <a:srgbClr val="747474"/>
          </a:solidFill>
          <a:latin typeface="+mn-lt"/>
          <a:ea typeface="+mn-ea"/>
          <a:cs typeface="+mn-cs"/>
          <a:sym typeface="Helvetica Neue Light"/>
        </a:defRPr>
      </a:lvl5pPr>
      <a:lvl6pPr marL="2743200" indent="-457200" defTabSz="584200">
        <a:spcBef>
          <a:spcPts val="4200"/>
        </a:spcBef>
        <a:buSzPct val="75000"/>
        <a:buFont typeface="Helvetica Neue"/>
        <a:buChar char="•"/>
        <a:defRPr sz="3600">
          <a:solidFill>
            <a:srgbClr val="747474"/>
          </a:solidFill>
          <a:latin typeface="+mn-lt"/>
          <a:ea typeface="+mn-ea"/>
          <a:cs typeface="+mn-cs"/>
          <a:sym typeface="Helvetica Neue Light"/>
        </a:defRPr>
      </a:lvl6pPr>
      <a:lvl7pPr marL="3200400" indent="-457200" defTabSz="584200">
        <a:spcBef>
          <a:spcPts val="4200"/>
        </a:spcBef>
        <a:buSzPct val="75000"/>
        <a:buFont typeface="Helvetica Neue"/>
        <a:buChar char="•"/>
        <a:defRPr sz="3600">
          <a:solidFill>
            <a:srgbClr val="747474"/>
          </a:solidFill>
          <a:latin typeface="+mn-lt"/>
          <a:ea typeface="+mn-ea"/>
          <a:cs typeface="+mn-cs"/>
          <a:sym typeface="Helvetica Neue Light"/>
        </a:defRPr>
      </a:lvl7pPr>
      <a:lvl8pPr marL="3657600" indent="-457200" defTabSz="584200">
        <a:spcBef>
          <a:spcPts val="4200"/>
        </a:spcBef>
        <a:buSzPct val="75000"/>
        <a:buFont typeface="Helvetica Neue"/>
        <a:buChar char="•"/>
        <a:defRPr sz="3600">
          <a:solidFill>
            <a:srgbClr val="747474"/>
          </a:solidFill>
          <a:latin typeface="+mn-lt"/>
          <a:ea typeface="+mn-ea"/>
          <a:cs typeface="+mn-cs"/>
          <a:sym typeface="Helvetica Neue Light"/>
        </a:defRPr>
      </a:lvl8pPr>
      <a:lvl9pPr marL="4114800" indent="-457200" defTabSz="584200">
        <a:spcBef>
          <a:spcPts val="4200"/>
        </a:spcBef>
        <a:buSzPct val="75000"/>
        <a:buFont typeface="Helvetica Neue"/>
        <a:buChar char="•"/>
        <a:defRPr sz="3600">
          <a:solidFill>
            <a:srgbClr val="747474"/>
          </a:solidFill>
          <a:latin typeface="+mn-lt"/>
          <a:ea typeface="+mn-ea"/>
          <a:cs typeface="+mn-cs"/>
          <a:sym typeface="Helvetica Neue Light"/>
        </a:defRPr>
      </a:lvl9pPr>
    </p:bodyStyle>
    <p:otherStyle>
      <a:lvl1pPr algn="r" defTabSz="584200">
        <a:defRPr sz="1400">
          <a:solidFill>
            <a:schemeClr val="tx1"/>
          </a:solidFill>
          <a:latin typeface="+mn-lt"/>
          <a:ea typeface="+mn-ea"/>
          <a:cs typeface="+mn-cs"/>
          <a:sym typeface="Helvetica Neue"/>
        </a:defRPr>
      </a:lvl1pPr>
      <a:lvl2pPr indent="228600" algn="r" defTabSz="584200">
        <a:defRPr sz="1400">
          <a:solidFill>
            <a:schemeClr val="tx1"/>
          </a:solidFill>
          <a:latin typeface="+mn-lt"/>
          <a:ea typeface="+mn-ea"/>
          <a:cs typeface="+mn-cs"/>
          <a:sym typeface="Helvetica Neue"/>
        </a:defRPr>
      </a:lvl2pPr>
      <a:lvl3pPr indent="457200" algn="r" defTabSz="584200">
        <a:defRPr sz="1400">
          <a:solidFill>
            <a:schemeClr val="tx1"/>
          </a:solidFill>
          <a:latin typeface="+mn-lt"/>
          <a:ea typeface="+mn-ea"/>
          <a:cs typeface="+mn-cs"/>
          <a:sym typeface="Helvetica Neue"/>
        </a:defRPr>
      </a:lvl3pPr>
      <a:lvl4pPr indent="685800" algn="r" defTabSz="584200">
        <a:defRPr sz="1400">
          <a:solidFill>
            <a:schemeClr val="tx1"/>
          </a:solidFill>
          <a:latin typeface="+mn-lt"/>
          <a:ea typeface="+mn-ea"/>
          <a:cs typeface="+mn-cs"/>
          <a:sym typeface="Helvetica Neue"/>
        </a:defRPr>
      </a:lvl4pPr>
      <a:lvl5pPr indent="914400" algn="r" defTabSz="584200">
        <a:defRPr sz="1400">
          <a:solidFill>
            <a:schemeClr val="tx1"/>
          </a:solidFill>
          <a:latin typeface="+mn-lt"/>
          <a:ea typeface="+mn-ea"/>
          <a:cs typeface="+mn-cs"/>
          <a:sym typeface="Helvetica Neue"/>
        </a:defRPr>
      </a:lvl5pPr>
      <a:lvl6pPr indent="1143000" algn="r" defTabSz="584200">
        <a:defRPr sz="1400">
          <a:solidFill>
            <a:schemeClr val="tx1"/>
          </a:solidFill>
          <a:latin typeface="+mn-lt"/>
          <a:ea typeface="+mn-ea"/>
          <a:cs typeface="+mn-cs"/>
          <a:sym typeface="Helvetica Neue"/>
        </a:defRPr>
      </a:lvl6pPr>
      <a:lvl7pPr indent="1371600" algn="r" defTabSz="584200">
        <a:defRPr sz="1400">
          <a:solidFill>
            <a:schemeClr val="tx1"/>
          </a:solidFill>
          <a:latin typeface="+mn-lt"/>
          <a:ea typeface="+mn-ea"/>
          <a:cs typeface="+mn-cs"/>
          <a:sym typeface="Helvetica Neue"/>
        </a:defRPr>
      </a:lvl7pPr>
      <a:lvl8pPr indent="1600200" algn="r" defTabSz="584200">
        <a:defRPr sz="1400">
          <a:solidFill>
            <a:schemeClr val="tx1"/>
          </a:solidFill>
          <a:latin typeface="+mn-lt"/>
          <a:ea typeface="+mn-ea"/>
          <a:cs typeface="+mn-cs"/>
          <a:sym typeface="Helvetica Neue"/>
        </a:defRPr>
      </a:lvl8pPr>
      <a:lvl9pPr indent="1828800" algn="r" defTabSz="584200">
        <a:defRPr sz="1400">
          <a:solidFill>
            <a:schemeClr val="tx1"/>
          </a:solidFill>
          <a:latin typeface="+mn-lt"/>
          <a:ea typeface="+mn-ea"/>
          <a:cs typeface="+mn-cs"/>
          <a:sym typeface="Helvetica Neue"/>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tif"/></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 Id="rId3" Type="http://schemas.openxmlformats.org/officeDocument/2006/relationships/image" Target="../media/image1.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chart" Target="../charts/chart1.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chart" Target="../charts/chart2.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tif"/></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tif"/></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tif"/><Relationship Id="rId3" Type="http://schemas.openxmlformats.org/officeDocument/2006/relationships/image" Target="../media/image9.tif"/><Relationship Id="rId4" Type="http://schemas.openxmlformats.org/officeDocument/2006/relationships/image" Target="../media/image10.tif"/></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tif"/><Relationship Id="rId3" Type="http://schemas.openxmlformats.org/officeDocument/2006/relationships/image" Target="../media/image12.tif"/><Relationship Id="rId4" Type="http://schemas.openxmlformats.org/officeDocument/2006/relationships/image" Target="../media/image13.tif"/></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tif"/></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5.tif"/></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tif"/><Relationship Id="rId3" Type="http://schemas.openxmlformats.org/officeDocument/2006/relationships/image" Target="../media/image17.tif"/></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tif"/></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tif"/><Relationship Id="rId3" Type="http://schemas.openxmlformats.org/officeDocument/2006/relationships/hyperlink" Target="http://www2.ed.gov/programs/artsedmodel/index.html" TargetMode="Externa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tif"/></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jpeg"/><Relationship Id="rId7" Type="http://schemas.openxmlformats.org/officeDocument/2006/relationships/image" Target="../media/image4.png"/><Relationship Id="rId8" Type="http://schemas.openxmlformats.org/officeDocument/2006/relationships/image" Target="../media/image2.jpeg"/><Relationship Id="rId9" Type="http://schemas.openxmlformats.org/officeDocument/2006/relationships/image" Target="../media/image5.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 name="Shape 54"/>
          <p:cNvSpPr/>
          <p:nvPr>
            <p:ph type="title"/>
          </p:nvPr>
        </p:nvSpPr>
        <p:spPr>
          <a:prstGeom prst="rect">
            <a:avLst/>
          </a:prstGeom>
        </p:spPr>
        <p:txBody>
          <a:bodyPr/>
          <a:lstStyle/>
          <a:p>
            <a:pPr lvl="0">
              <a:defRPr sz="1800"/>
            </a:pPr>
            <a:r>
              <a:rPr sz="4200"/>
              <a:t>North Coast Arts Integration Project</a:t>
            </a:r>
          </a:p>
        </p:txBody>
      </p:sp>
      <p:sp>
        <p:nvSpPr>
          <p:cNvPr id="55" name="Shape 55"/>
          <p:cNvSpPr/>
          <p:nvPr>
            <p:ph type="body" idx="1"/>
          </p:nvPr>
        </p:nvSpPr>
        <p:spPr>
          <a:prstGeom prst="rect">
            <a:avLst/>
          </a:prstGeom>
        </p:spPr>
        <p:txBody>
          <a:bodyPr/>
          <a:lstStyle/>
          <a:p>
            <a:pPr lvl="0">
              <a:defRPr sz="1800">
                <a:solidFill>
                  <a:srgbClr val="000000"/>
                </a:solidFill>
              </a:defRPr>
            </a:pPr>
            <a:r>
              <a:rPr sz="2600">
                <a:solidFill>
                  <a:srgbClr val="747474"/>
                </a:solidFill>
              </a:rPr>
              <a:t>A four year collaboration between HSU, Eureka City Schools and </a:t>
            </a:r>
            <a:endParaRPr sz="2600">
              <a:solidFill>
                <a:srgbClr val="747474"/>
              </a:solidFill>
            </a:endParaRPr>
          </a:p>
          <a:p>
            <a:pPr lvl="0">
              <a:defRPr sz="1800">
                <a:solidFill>
                  <a:srgbClr val="000000"/>
                </a:solidFill>
              </a:defRPr>
            </a:pPr>
            <a:r>
              <a:rPr sz="2600">
                <a:solidFill>
                  <a:srgbClr val="747474"/>
                </a:solidFill>
              </a:rPr>
              <a:t>Klamath Trinity Joint Unified School District</a:t>
            </a:r>
          </a:p>
        </p:txBody>
      </p:sp>
      <p:sp>
        <p:nvSpPr>
          <p:cNvPr id="56" name="Shape 56"/>
          <p:cNvSpPr/>
          <p:nvPr/>
        </p:nvSpPr>
        <p:spPr>
          <a:xfrm>
            <a:off x="12029114" y="8738861"/>
            <a:ext cx="317603"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lvl="0">
              <a:defRPr sz="1800"/>
            </a:pPr>
            <a:r>
              <a:rPr sz="2400"/>
              <a:t>B</a:t>
            </a:r>
          </a:p>
        </p:txBody>
      </p:sp>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8" name="Shape 108"/>
          <p:cNvSpPr/>
          <p:nvPr>
            <p:ph type="title"/>
          </p:nvPr>
        </p:nvSpPr>
        <p:spPr>
          <a:prstGeom prst="rect">
            <a:avLst/>
          </a:prstGeom>
        </p:spPr>
        <p:txBody>
          <a:bodyPr/>
          <a:lstStyle/>
          <a:p>
            <a:pPr lvl="0">
              <a:defRPr sz="1800"/>
            </a:pPr>
            <a:r>
              <a:rPr sz="4200"/>
              <a:t>Why arts integration?</a:t>
            </a:r>
          </a:p>
        </p:txBody>
      </p:sp>
      <p:sp>
        <p:nvSpPr>
          <p:cNvPr id="109" name="Shape 109"/>
          <p:cNvSpPr/>
          <p:nvPr>
            <p:ph type="body" idx="1"/>
          </p:nvPr>
        </p:nvSpPr>
        <p:spPr>
          <a:xfrm>
            <a:off x="952128" y="3096388"/>
            <a:ext cx="5136964" cy="6667501"/>
          </a:xfrm>
          <a:prstGeom prst="rect">
            <a:avLst/>
          </a:prstGeom>
        </p:spPr>
        <p:txBody>
          <a:bodyPr/>
          <a:lstStyle/>
          <a:p>
            <a:pPr lvl="0">
              <a:defRPr sz="1800">
                <a:solidFill>
                  <a:srgbClr val="000000"/>
                </a:solidFill>
              </a:defRPr>
            </a:pPr>
            <a:r>
              <a:rPr sz="3600">
                <a:solidFill>
                  <a:srgbClr val="747474"/>
                </a:solidFill>
              </a:rPr>
              <a:t>CCSS (by design) require deep understanding of concepts best achieved by integrating various content areas</a:t>
            </a:r>
          </a:p>
        </p:txBody>
      </p:sp>
      <p:sp>
        <p:nvSpPr>
          <p:cNvPr id="110" name="Shape 110"/>
          <p:cNvSpPr/>
          <p:nvPr/>
        </p:nvSpPr>
        <p:spPr>
          <a:xfrm>
            <a:off x="12023476" y="8738861"/>
            <a:ext cx="328880"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lvl="0">
              <a:defRPr sz="1800"/>
            </a:pPr>
            <a:r>
              <a:rPr sz="2400"/>
              <a:t>H</a:t>
            </a:r>
          </a:p>
        </p:txBody>
      </p:sp>
      <p:pic>
        <p:nvPicPr>
          <p:cNvPr id="111" name="pasted-image.tif"/>
          <p:cNvPicPr/>
          <p:nvPr/>
        </p:nvPicPr>
        <p:blipFill>
          <a:blip r:embed="rId2">
            <a:extLst/>
          </a:blip>
          <a:stretch>
            <a:fillRect/>
          </a:stretch>
        </p:blipFill>
        <p:spPr>
          <a:xfrm>
            <a:off x="6638800" y="2613385"/>
            <a:ext cx="5243431" cy="4526830"/>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09">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109">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09"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3" name="Shape 113"/>
          <p:cNvSpPr/>
          <p:nvPr>
            <p:ph type="title"/>
          </p:nvPr>
        </p:nvSpPr>
        <p:spPr>
          <a:prstGeom prst="rect">
            <a:avLst/>
          </a:prstGeom>
        </p:spPr>
        <p:txBody>
          <a:bodyPr/>
          <a:lstStyle/>
          <a:p>
            <a:pPr lvl="0">
              <a:defRPr sz="1800"/>
            </a:pPr>
            <a:r>
              <a:rPr sz="4200"/>
              <a:t>Why arts integration?</a:t>
            </a:r>
          </a:p>
        </p:txBody>
      </p:sp>
      <p:sp>
        <p:nvSpPr>
          <p:cNvPr id="114" name="Shape 114"/>
          <p:cNvSpPr/>
          <p:nvPr>
            <p:ph type="body" idx="1"/>
          </p:nvPr>
        </p:nvSpPr>
        <p:spPr>
          <a:xfrm>
            <a:off x="571500" y="2023170"/>
            <a:ext cx="5311588" cy="6667501"/>
          </a:xfrm>
          <a:prstGeom prst="rect">
            <a:avLst/>
          </a:prstGeom>
        </p:spPr>
        <p:txBody>
          <a:bodyPr/>
          <a:lstStyle/>
          <a:p>
            <a:pPr lvl="0" marL="452627" indent="-452627" defTabSz="578358">
              <a:spcBef>
                <a:spcPts val="4100"/>
              </a:spcBef>
              <a:defRPr sz="1800">
                <a:solidFill>
                  <a:srgbClr val="000000"/>
                </a:solidFill>
              </a:defRPr>
            </a:pPr>
            <a:r>
              <a:rPr sz="3564">
                <a:solidFill>
                  <a:srgbClr val="747474"/>
                </a:solidFill>
              </a:rPr>
              <a:t>Provides access points to engage a diverse student population and connects their world to the classroom</a:t>
            </a:r>
            <a:endParaRPr sz="3564">
              <a:solidFill>
                <a:srgbClr val="747474"/>
              </a:solidFill>
            </a:endParaRPr>
          </a:p>
          <a:p>
            <a:pPr lvl="0" marL="452627" indent="-452627" defTabSz="578358">
              <a:spcBef>
                <a:spcPts val="4100"/>
              </a:spcBef>
              <a:defRPr sz="1800">
                <a:solidFill>
                  <a:srgbClr val="000000"/>
                </a:solidFill>
              </a:defRPr>
            </a:pPr>
            <a:r>
              <a:rPr sz="3564">
                <a:solidFill>
                  <a:srgbClr val="747474"/>
                </a:solidFill>
              </a:rPr>
              <a:t>Develops 21st century skills in communication, collaboration, creativity, critical thinking, perseverance and innovation</a:t>
            </a:r>
          </a:p>
        </p:txBody>
      </p:sp>
      <p:sp>
        <p:nvSpPr>
          <p:cNvPr id="115" name="Shape 115"/>
          <p:cNvSpPr/>
          <p:nvPr/>
        </p:nvSpPr>
        <p:spPr>
          <a:xfrm>
            <a:off x="11871076" y="8738861"/>
            <a:ext cx="633680"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lvl="0">
              <a:defRPr sz="1800"/>
            </a:pPr>
            <a:r>
              <a:rPr sz="2400"/>
              <a:t>H/B</a:t>
            </a:r>
          </a:p>
        </p:txBody>
      </p:sp>
      <p:pic>
        <p:nvPicPr>
          <p:cNvPr id="116" name="pasted-image.png"/>
          <p:cNvPicPr/>
          <p:nvPr/>
        </p:nvPicPr>
        <p:blipFill>
          <a:blip r:embed="rId2">
            <a:extLst/>
          </a:blip>
          <a:srcRect l="0" t="9608" r="0" b="0"/>
          <a:stretch>
            <a:fillRect/>
          </a:stretch>
        </p:blipFill>
        <p:spPr>
          <a:xfrm>
            <a:off x="6477026" y="4983644"/>
            <a:ext cx="6069299" cy="4303813"/>
          </a:xfrm>
          <a:prstGeom prst="rect">
            <a:avLst/>
          </a:prstGeom>
          <a:ln w="12700">
            <a:miter lim="400000"/>
          </a:ln>
        </p:spPr>
      </p:pic>
      <p:pic>
        <p:nvPicPr>
          <p:cNvPr id="117" name="IMG_1602.jpg"/>
          <p:cNvPicPr/>
          <p:nvPr/>
        </p:nvPicPr>
        <p:blipFill>
          <a:blip r:embed="rId3">
            <a:extLst/>
          </a:blip>
          <a:stretch>
            <a:fillRect/>
          </a:stretch>
        </p:blipFill>
        <p:spPr>
          <a:xfrm>
            <a:off x="6565817" y="487050"/>
            <a:ext cx="5479137" cy="4082966"/>
          </a:xfrm>
          <a:prstGeom prst="rect">
            <a:avLst/>
          </a:prstGeom>
          <a:ln w="25400">
            <a:miter lim="400000"/>
          </a:ln>
          <a:effectLst>
            <a:outerShdw sx="100000" sy="100000" kx="0" ky="0" algn="b" rotWithShape="0" blurRad="127000" dist="76200" dir="5520000">
              <a:srgbClr val="000000">
                <a:alpha val="60000"/>
              </a:srgbClr>
            </a:outerShdw>
          </a:effectLst>
        </p:spPr>
      </p:pic>
      <p:sp>
        <p:nvSpPr>
          <p:cNvPr id="118" name="Shape 118"/>
          <p:cNvSpPr/>
          <p:nvPr/>
        </p:nvSpPr>
        <p:spPr>
          <a:xfrm>
            <a:off x="10947400" y="8616982"/>
            <a:ext cx="1798704" cy="704818"/>
          </a:xfrm>
          <a:prstGeom prst="rect">
            <a:avLst/>
          </a:prstGeom>
          <a:solidFill>
            <a:srgbClr val="FFFFFF"/>
          </a:solidFill>
          <a:ln w="12700">
            <a:miter lim="400000"/>
          </a:ln>
        </p:spPr>
        <p:txBody>
          <a:bodyPr lIns="0" tIns="0" rIns="0" bIns="0" anchor="ctr"/>
          <a:lstStyle/>
          <a:p>
            <a:pPr lvl="0">
              <a:defRPr>
                <a:solidFill>
                  <a:srgbClr val="FFFFFF"/>
                </a:solidFill>
              </a:defRPr>
            </a:pPr>
          </a:p>
        </p:txBody>
      </p:sp>
      <p:sp>
        <p:nvSpPr>
          <p:cNvPr id="119" name="Shape 119"/>
          <p:cNvSpPr/>
          <p:nvPr/>
        </p:nvSpPr>
        <p:spPr>
          <a:xfrm>
            <a:off x="12023476" y="8738861"/>
            <a:ext cx="328880"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lvl="0">
              <a:defRPr sz="1800"/>
            </a:pPr>
            <a:r>
              <a:rPr sz="2400"/>
              <a:t>H</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14">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11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114">
                                            <p:txEl>
                                              <p:pRg st="1" end="1"/>
                                            </p:txEl>
                                          </p:spTgt>
                                        </p:tgtEl>
                                        <p:attrNameLst>
                                          <p:attrName>style.visibility</p:attrName>
                                        </p:attrNameLst>
                                      </p:cBhvr>
                                      <p:to>
                                        <p:strVal val="visible"/>
                                      </p:to>
                                    </p:set>
                                  </p:childTnLst>
                                </p:cTn>
                              </p:par>
                            </p:childTnLst>
                          </p:cTn>
                        </p:par>
                        <p:par>
                          <p:cTn id="13" fill="hold">
                            <p:stCondLst>
                              <p:cond delay="0"/>
                            </p:stCondLst>
                            <p:childTnLst>
                              <p:par>
                                <p:cTn id="14" nodeType="afterEffect" presetClass="entr" presetSubtype="0" presetID="1" grpId="2" fill="hold">
                                  <p:stCondLst>
                                    <p:cond delay="0"/>
                                  </p:stCondLst>
                                  <p:iterate type="el" backwards="0">
                                    <p:tmAbs val="0"/>
                                  </p:iterate>
                                  <p:childTnLst>
                                    <p:set>
                                      <p:cBhvr>
                                        <p:cTn id="15" fill="hold"/>
                                        <p:tgtEl>
                                          <p:spTgt spid="1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14" grpId="1"/>
      <p:bldP build="whole" bldLvl="1" animBg="1" rev="0" advAuto="0" spid="116" grpId="2"/>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1" name="Shape 121"/>
          <p:cNvSpPr/>
          <p:nvPr>
            <p:ph type="title"/>
          </p:nvPr>
        </p:nvSpPr>
        <p:spPr>
          <a:prstGeom prst="rect">
            <a:avLst/>
          </a:prstGeom>
        </p:spPr>
        <p:txBody>
          <a:bodyPr/>
          <a:lstStyle>
            <a:lvl1pPr algn="l"/>
          </a:lstStyle>
          <a:p>
            <a:pPr lvl="0">
              <a:defRPr sz="1800"/>
            </a:pPr>
            <a:r>
              <a:rPr sz="8000"/>
              <a:t>Why arts integration</a:t>
            </a:r>
          </a:p>
        </p:txBody>
      </p:sp>
      <p:sp>
        <p:nvSpPr>
          <p:cNvPr id="122" name="Shape 122"/>
          <p:cNvSpPr/>
          <p:nvPr>
            <p:ph type="body" idx="1"/>
          </p:nvPr>
        </p:nvSpPr>
        <p:spPr>
          <a:xfrm>
            <a:off x="1563837" y="3467694"/>
            <a:ext cx="5124468" cy="4570813"/>
          </a:xfrm>
          <a:prstGeom prst="rect">
            <a:avLst/>
          </a:prstGeom>
        </p:spPr>
        <p:txBody>
          <a:bodyPr/>
          <a:lstStyle/>
          <a:p>
            <a:pPr lvl="0" marL="889000" indent="-889000">
              <a:defRPr sz="1800"/>
            </a:pPr>
            <a:r>
              <a:rPr sz="3600"/>
              <a:t>Low income children involved with arts integration are 4 times more likely to have high </a:t>
            </a:r>
            <a:r>
              <a:rPr b="1" sz="3600">
                <a:latin typeface="Helvetica"/>
                <a:ea typeface="Helvetica"/>
                <a:cs typeface="Helvetica"/>
                <a:sym typeface="Helvetica"/>
              </a:rPr>
              <a:t>academic achievement</a:t>
            </a:r>
            <a:r>
              <a:rPr sz="3600"/>
              <a:t> than those who don’t.</a:t>
            </a:r>
          </a:p>
        </p:txBody>
      </p:sp>
      <p:sp>
        <p:nvSpPr>
          <p:cNvPr id="123" name="Shape 123"/>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atin typeface="Helvetica Light"/>
                <a:ea typeface="Helvetica Light"/>
                <a:cs typeface="Helvetica Light"/>
                <a:sym typeface="Helvetica Light"/>
              </a:defRPr>
            </a:lvl1pPr>
          </a:lstStyle>
          <a:p>
            <a:pPr lvl="0">
              <a:defRPr sz="1800"/>
            </a:pPr>
            <a:r>
              <a:rPr sz="1500"/>
              <a:t>B</a:t>
            </a:r>
          </a:p>
        </p:txBody>
      </p:sp>
      <p:pic>
        <p:nvPicPr>
          <p:cNvPr id="124" name="image7.tif"/>
          <p:cNvPicPr/>
          <p:nvPr/>
        </p:nvPicPr>
        <p:blipFill>
          <a:blip r:embed="rId2">
            <a:extLst/>
          </a:blip>
          <a:stretch>
            <a:fillRect/>
          </a:stretch>
        </p:blipFill>
        <p:spPr>
          <a:xfrm>
            <a:off x="10252505" y="60055"/>
            <a:ext cx="2168808" cy="2927889"/>
          </a:xfrm>
          <a:prstGeom prst="rect">
            <a:avLst/>
          </a:prstGeom>
          <a:ln w="12700">
            <a:miter lim="400000"/>
          </a:ln>
        </p:spPr>
      </p:pic>
      <p:graphicFrame>
        <p:nvGraphicFramePr>
          <p:cNvPr id="125" name="Chart 125"/>
          <p:cNvGraphicFramePr/>
          <p:nvPr/>
        </p:nvGraphicFramePr>
        <p:xfrm>
          <a:off x="8062962" y="3303213"/>
          <a:ext cx="3741635" cy="4838526"/>
        </p:xfrm>
        <a:graphic xmlns:a="http://schemas.openxmlformats.org/drawingml/2006/main">
          <a:graphicData uri="http://schemas.openxmlformats.org/drawingml/2006/chart">
            <c:chart xmlns:c="http://schemas.openxmlformats.org/drawingml/2006/chart" r:id="rId3"/>
          </a:graphicData>
        </a:graphic>
      </p:graphicFrame>
      <p:sp>
        <p:nvSpPr>
          <p:cNvPr id="126" name="Shape 126"/>
          <p:cNvSpPr/>
          <p:nvPr/>
        </p:nvSpPr>
        <p:spPr>
          <a:xfrm>
            <a:off x="8321036" y="7849323"/>
            <a:ext cx="1766165" cy="1193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pPr>
            <a:r>
              <a:rPr sz="3600">
                <a:latin typeface="Helvetica Light"/>
                <a:ea typeface="Helvetica Light"/>
                <a:cs typeface="Helvetica Light"/>
                <a:sym typeface="Helvetica Light"/>
              </a:rPr>
              <a:t>Without</a:t>
            </a:r>
            <a:endParaRPr sz="3600">
              <a:latin typeface="Helvetica Light"/>
              <a:ea typeface="Helvetica Light"/>
              <a:cs typeface="Helvetica Light"/>
              <a:sym typeface="Helvetica Light"/>
            </a:endParaRPr>
          </a:p>
          <a:p>
            <a:pPr lvl="0">
              <a:defRPr sz="1800"/>
            </a:pPr>
            <a:r>
              <a:rPr sz="3600">
                <a:latin typeface="Helvetica Light"/>
                <a:ea typeface="Helvetica Light"/>
                <a:cs typeface="Helvetica Light"/>
                <a:sym typeface="Helvetica Light"/>
              </a:rPr>
              <a:t>Arts</a:t>
            </a:r>
          </a:p>
        </p:txBody>
      </p:sp>
      <p:sp>
        <p:nvSpPr>
          <p:cNvPr id="127" name="Shape 127"/>
          <p:cNvSpPr/>
          <p:nvPr/>
        </p:nvSpPr>
        <p:spPr>
          <a:xfrm>
            <a:off x="10323716" y="7849323"/>
            <a:ext cx="1130656" cy="1193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pPr>
            <a:r>
              <a:rPr sz="3600">
                <a:latin typeface="Helvetica Light"/>
                <a:ea typeface="Helvetica Light"/>
                <a:cs typeface="Helvetica Light"/>
                <a:sym typeface="Helvetica Light"/>
              </a:rPr>
              <a:t>With</a:t>
            </a:r>
            <a:endParaRPr sz="3600">
              <a:latin typeface="Helvetica Light"/>
              <a:ea typeface="Helvetica Light"/>
              <a:cs typeface="Helvetica Light"/>
              <a:sym typeface="Helvetica Light"/>
            </a:endParaRPr>
          </a:p>
          <a:p>
            <a:pPr lvl="0">
              <a:defRPr sz="1800"/>
            </a:pPr>
            <a:r>
              <a:rPr sz="3600">
                <a:latin typeface="Helvetica Light"/>
                <a:ea typeface="Helvetica Light"/>
                <a:cs typeface="Helvetica Light"/>
                <a:sym typeface="Helvetica Light"/>
              </a:rPr>
              <a:t>Arts</a:t>
            </a:r>
          </a:p>
        </p:txBody>
      </p:sp>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 name="Shape 129"/>
          <p:cNvSpPr/>
          <p:nvPr>
            <p:ph type="title"/>
          </p:nvPr>
        </p:nvSpPr>
        <p:spPr>
          <a:prstGeom prst="rect">
            <a:avLst/>
          </a:prstGeom>
        </p:spPr>
        <p:txBody>
          <a:bodyPr/>
          <a:lstStyle>
            <a:lvl1pPr algn="l"/>
          </a:lstStyle>
          <a:p>
            <a:pPr lvl="0">
              <a:defRPr sz="1800"/>
            </a:pPr>
            <a:r>
              <a:rPr sz="8000"/>
              <a:t>Why arts integration</a:t>
            </a:r>
          </a:p>
        </p:txBody>
      </p:sp>
      <p:sp>
        <p:nvSpPr>
          <p:cNvPr id="130" name="Shape 130"/>
          <p:cNvSpPr/>
          <p:nvPr>
            <p:ph type="body" idx="1"/>
          </p:nvPr>
        </p:nvSpPr>
        <p:spPr>
          <a:xfrm>
            <a:off x="1583557" y="2298993"/>
            <a:ext cx="5124469" cy="5832930"/>
          </a:xfrm>
          <a:prstGeom prst="rect">
            <a:avLst/>
          </a:prstGeom>
        </p:spPr>
        <p:txBody>
          <a:bodyPr/>
          <a:lstStyle/>
          <a:p>
            <a:pPr lvl="0" marL="889000" indent="-889000">
              <a:defRPr sz="1800"/>
            </a:pPr>
            <a:r>
              <a:rPr sz="3600"/>
              <a:t>Low income children involved with arts integration are 3 times more likely to have </a:t>
            </a:r>
            <a:r>
              <a:rPr b="1" sz="3600">
                <a:latin typeface="Helvetica"/>
                <a:ea typeface="Helvetica"/>
                <a:cs typeface="Helvetica"/>
                <a:sym typeface="Helvetica"/>
              </a:rPr>
              <a:t>high</a:t>
            </a:r>
            <a:r>
              <a:rPr sz="3600"/>
              <a:t> </a:t>
            </a:r>
            <a:r>
              <a:rPr b="1" sz="3600">
                <a:latin typeface="Helvetica"/>
                <a:ea typeface="Helvetica"/>
                <a:cs typeface="Helvetica"/>
                <a:sym typeface="Helvetica"/>
              </a:rPr>
              <a:t>attendance</a:t>
            </a:r>
            <a:r>
              <a:rPr sz="3600"/>
              <a:t> than those who don’t.</a:t>
            </a:r>
          </a:p>
        </p:txBody>
      </p:sp>
      <p:sp>
        <p:nvSpPr>
          <p:cNvPr id="131" name="Shape 131"/>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atin typeface="Helvetica Light"/>
                <a:ea typeface="Helvetica Light"/>
                <a:cs typeface="Helvetica Light"/>
                <a:sym typeface="Helvetica Light"/>
              </a:defRPr>
            </a:lvl1pPr>
          </a:lstStyle>
          <a:p>
            <a:pPr lvl="0">
              <a:defRPr sz="1800"/>
            </a:pPr>
            <a:r>
              <a:rPr sz="1500"/>
              <a:t>B</a:t>
            </a:r>
          </a:p>
        </p:txBody>
      </p:sp>
      <p:pic>
        <p:nvPicPr>
          <p:cNvPr id="132" name="image7.tif"/>
          <p:cNvPicPr/>
          <p:nvPr/>
        </p:nvPicPr>
        <p:blipFill>
          <a:blip r:embed="rId2">
            <a:extLst/>
          </a:blip>
          <a:stretch>
            <a:fillRect/>
          </a:stretch>
        </p:blipFill>
        <p:spPr>
          <a:xfrm>
            <a:off x="10252505" y="60055"/>
            <a:ext cx="2168808" cy="2927889"/>
          </a:xfrm>
          <a:prstGeom prst="rect">
            <a:avLst/>
          </a:prstGeom>
          <a:ln w="12700">
            <a:miter lim="400000"/>
          </a:ln>
        </p:spPr>
      </p:pic>
      <p:graphicFrame>
        <p:nvGraphicFramePr>
          <p:cNvPr id="133" name="Chart 133"/>
          <p:cNvGraphicFramePr/>
          <p:nvPr/>
        </p:nvGraphicFramePr>
        <p:xfrm>
          <a:off x="7984080" y="3303213"/>
          <a:ext cx="3741635" cy="4838526"/>
        </p:xfrm>
        <a:graphic xmlns:a="http://schemas.openxmlformats.org/drawingml/2006/main">
          <a:graphicData uri="http://schemas.openxmlformats.org/drawingml/2006/chart">
            <c:chart xmlns:c="http://schemas.openxmlformats.org/drawingml/2006/chart" r:id="rId3"/>
          </a:graphicData>
        </a:graphic>
      </p:graphicFrame>
      <p:sp>
        <p:nvSpPr>
          <p:cNvPr id="134" name="Shape 134"/>
          <p:cNvSpPr/>
          <p:nvPr/>
        </p:nvSpPr>
        <p:spPr>
          <a:xfrm>
            <a:off x="8321036" y="7849323"/>
            <a:ext cx="1766165" cy="1193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pPr>
            <a:r>
              <a:rPr sz="3600">
                <a:latin typeface="Helvetica Light"/>
                <a:ea typeface="Helvetica Light"/>
                <a:cs typeface="Helvetica Light"/>
                <a:sym typeface="Helvetica Light"/>
              </a:rPr>
              <a:t>Without</a:t>
            </a:r>
            <a:endParaRPr sz="3600">
              <a:latin typeface="Helvetica Light"/>
              <a:ea typeface="Helvetica Light"/>
              <a:cs typeface="Helvetica Light"/>
              <a:sym typeface="Helvetica Light"/>
            </a:endParaRPr>
          </a:p>
          <a:p>
            <a:pPr lvl="0">
              <a:defRPr sz="1800"/>
            </a:pPr>
            <a:r>
              <a:rPr sz="3600">
                <a:latin typeface="Helvetica Light"/>
                <a:ea typeface="Helvetica Light"/>
                <a:cs typeface="Helvetica Light"/>
                <a:sym typeface="Helvetica Light"/>
              </a:rPr>
              <a:t>Arts</a:t>
            </a:r>
          </a:p>
        </p:txBody>
      </p:sp>
      <p:sp>
        <p:nvSpPr>
          <p:cNvPr id="135" name="Shape 135"/>
          <p:cNvSpPr/>
          <p:nvPr/>
        </p:nvSpPr>
        <p:spPr>
          <a:xfrm>
            <a:off x="10323716" y="7849323"/>
            <a:ext cx="1130656" cy="1193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pPr>
            <a:r>
              <a:rPr sz="3600">
                <a:latin typeface="Helvetica Light"/>
                <a:ea typeface="Helvetica Light"/>
                <a:cs typeface="Helvetica Light"/>
                <a:sym typeface="Helvetica Light"/>
              </a:rPr>
              <a:t>With</a:t>
            </a:r>
            <a:endParaRPr sz="3600">
              <a:latin typeface="Helvetica Light"/>
              <a:ea typeface="Helvetica Light"/>
              <a:cs typeface="Helvetica Light"/>
              <a:sym typeface="Helvetica Light"/>
            </a:endParaRPr>
          </a:p>
          <a:p>
            <a:pPr lvl="0">
              <a:defRPr sz="1800"/>
            </a:pPr>
            <a:r>
              <a:rPr sz="3600">
                <a:latin typeface="Helvetica Light"/>
                <a:ea typeface="Helvetica Light"/>
                <a:cs typeface="Helvetica Light"/>
                <a:sym typeface="Helvetica Light"/>
              </a:rPr>
              <a:t>Arts</a:t>
            </a:r>
          </a:p>
        </p:txBody>
      </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 name="Shape 137"/>
          <p:cNvSpPr/>
          <p:nvPr>
            <p:ph type="title"/>
          </p:nvPr>
        </p:nvSpPr>
        <p:spPr>
          <a:xfrm>
            <a:off x="1287748" y="1006356"/>
            <a:ext cx="11099803" cy="2159002"/>
          </a:xfrm>
          <a:prstGeom prst="rect">
            <a:avLst/>
          </a:prstGeom>
        </p:spPr>
        <p:txBody>
          <a:bodyPr/>
          <a:lstStyle/>
          <a:p>
            <a:pPr lvl="0">
              <a:defRPr sz="1800"/>
            </a:pPr>
            <a:r>
              <a:rPr sz="8000"/>
              <a:t>Why arts integration</a:t>
            </a:r>
          </a:p>
        </p:txBody>
      </p:sp>
      <p:sp>
        <p:nvSpPr>
          <p:cNvPr id="138" name="Shape 138"/>
          <p:cNvSpPr/>
          <p:nvPr>
            <p:ph type="body" idx="1"/>
          </p:nvPr>
        </p:nvSpPr>
        <p:spPr>
          <a:xfrm>
            <a:off x="1825557" y="2387057"/>
            <a:ext cx="5280616" cy="6286503"/>
          </a:xfrm>
          <a:prstGeom prst="rect">
            <a:avLst/>
          </a:prstGeom>
        </p:spPr>
        <p:txBody>
          <a:bodyPr/>
          <a:lstStyle>
            <a:lvl1pPr marL="1061861" indent="-1061861">
              <a:defRPr sz="4300"/>
            </a:lvl1pPr>
          </a:lstStyle>
          <a:p>
            <a:pPr lvl="0">
              <a:defRPr sz="1800"/>
            </a:pPr>
            <a:r>
              <a:rPr sz="4300"/>
              <a:t>94% of teachers gained “additional ways of teaching critical thinking skills” through arts integration</a:t>
            </a:r>
          </a:p>
        </p:txBody>
      </p:sp>
      <p:sp>
        <p:nvSpPr>
          <p:cNvPr id="139" name="Shape 139"/>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atin typeface="Helvetica Light"/>
                <a:ea typeface="Helvetica Light"/>
                <a:cs typeface="Helvetica Light"/>
                <a:sym typeface="Helvetica Light"/>
              </a:defRPr>
            </a:lvl1pPr>
          </a:lstStyle>
          <a:p>
            <a:pPr lvl="0">
              <a:defRPr sz="1800"/>
            </a:pPr>
            <a:r>
              <a:rPr sz="1500"/>
              <a:t>H</a:t>
            </a:r>
          </a:p>
        </p:txBody>
      </p:sp>
      <p:sp>
        <p:nvSpPr>
          <p:cNvPr id="140" name="Shape 140"/>
          <p:cNvSpPr/>
          <p:nvPr/>
        </p:nvSpPr>
        <p:spPr>
          <a:xfrm rot="10800000">
            <a:off x="9809644" y="6586298"/>
            <a:ext cx="400661" cy="10202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0" tIns="0" rIns="0" bIns="0" anchor="ctr"/>
          <a:lstStyle/>
          <a:p>
            <a:pPr lvl="0">
              <a:defRPr sz="3000">
                <a:solidFill>
                  <a:srgbClr val="FFFFFF"/>
                </a:solidFill>
                <a:latin typeface="Gill Sans"/>
                <a:ea typeface="Gill Sans"/>
                <a:cs typeface="Gill Sans"/>
                <a:sym typeface="Gill Sans"/>
              </a:defRPr>
            </a:pPr>
          </a:p>
        </p:txBody>
      </p:sp>
      <p:sp>
        <p:nvSpPr>
          <p:cNvPr id="141" name="Shape 141"/>
          <p:cNvSpPr/>
          <p:nvPr/>
        </p:nvSpPr>
        <p:spPr>
          <a:xfrm flipH="1">
            <a:off x="9809643" y="3454058"/>
            <a:ext cx="400662" cy="10202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0" tIns="0" rIns="0" bIns="0" anchor="ctr"/>
          <a:lstStyle/>
          <a:p>
            <a:pPr lvl="0"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42" name="Shape 142"/>
          <p:cNvSpPr/>
          <p:nvPr/>
        </p:nvSpPr>
        <p:spPr>
          <a:xfrm rot="11884920">
            <a:off x="9323175" y="6508874"/>
            <a:ext cx="400646" cy="1020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0" tIns="0" rIns="0" bIns="0" anchor="ctr"/>
          <a:lstStyle/>
          <a:p>
            <a:pPr lvl="0">
              <a:defRPr sz="3000">
                <a:solidFill>
                  <a:srgbClr val="FFFFFF"/>
                </a:solidFill>
                <a:latin typeface="Gill Sans"/>
                <a:ea typeface="Gill Sans"/>
                <a:cs typeface="Gill Sans"/>
                <a:sym typeface="Gill Sans"/>
              </a:defRPr>
            </a:pPr>
          </a:p>
        </p:txBody>
      </p:sp>
      <p:sp>
        <p:nvSpPr>
          <p:cNvPr id="143" name="Shape 143"/>
          <p:cNvSpPr/>
          <p:nvPr/>
        </p:nvSpPr>
        <p:spPr>
          <a:xfrm flipH="1" rot="1084920">
            <a:off x="10296128" y="3531444"/>
            <a:ext cx="400645" cy="10203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0" tIns="0" rIns="0" bIns="0" anchor="ctr"/>
          <a:lstStyle/>
          <a:p>
            <a:pPr lvl="0"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44" name="Shape 144"/>
          <p:cNvSpPr/>
          <p:nvPr/>
        </p:nvSpPr>
        <p:spPr>
          <a:xfrm rot="12959239">
            <a:off x="8888776" y="6287146"/>
            <a:ext cx="400604" cy="10204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0" tIns="0" rIns="0" bIns="0" anchor="ctr"/>
          <a:lstStyle/>
          <a:p>
            <a:pPr lvl="0">
              <a:defRPr sz="3000">
                <a:solidFill>
                  <a:srgbClr val="FFFFFF"/>
                </a:solidFill>
                <a:latin typeface="Gill Sans"/>
                <a:ea typeface="Gill Sans"/>
                <a:cs typeface="Gill Sans"/>
                <a:sym typeface="Gill Sans"/>
              </a:defRPr>
            </a:pPr>
          </a:p>
        </p:txBody>
      </p:sp>
      <p:sp>
        <p:nvSpPr>
          <p:cNvPr id="145" name="Shape 145"/>
          <p:cNvSpPr/>
          <p:nvPr/>
        </p:nvSpPr>
        <p:spPr>
          <a:xfrm flipH="1" rot="2159238">
            <a:off x="10730568" y="3753067"/>
            <a:ext cx="400604" cy="10204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0" tIns="0" rIns="0" bIns="0" anchor="ctr"/>
          <a:lstStyle/>
          <a:p>
            <a:pPr lvl="0"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46" name="Shape 146"/>
          <p:cNvSpPr/>
          <p:nvPr/>
        </p:nvSpPr>
        <p:spPr>
          <a:xfrm rot="14035432">
            <a:off x="8543194" y="5942018"/>
            <a:ext cx="400552" cy="10205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0" tIns="0" rIns="0" bIns="0" anchor="ctr"/>
          <a:lstStyle/>
          <a:p>
            <a:pPr lvl="0">
              <a:defRPr sz="3000">
                <a:solidFill>
                  <a:srgbClr val="FFFFFF"/>
                </a:solidFill>
                <a:latin typeface="Gill Sans"/>
                <a:ea typeface="Gill Sans"/>
                <a:cs typeface="Gill Sans"/>
                <a:sym typeface="Gill Sans"/>
              </a:defRPr>
            </a:pPr>
          </a:p>
        </p:txBody>
      </p:sp>
      <p:sp>
        <p:nvSpPr>
          <p:cNvPr id="147" name="Shape 147"/>
          <p:cNvSpPr/>
          <p:nvPr/>
        </p:nvSpPr>
        <p:spPr>
          <a:xfrm flipH="1" rot="3235433">
            <a:off x="11076202" y="4098066"/>
            <a:ext cx="400552" cy="10205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0" tIns="0" rIns="0" bIns="0" anchor="ctr"/>
          <a:lstStyle/>
          <a:p>
            <a:pPr lvl="0"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48" name="Shape 148"/>
          <p:cNvSpPr/>
          <p:nvPr/>
        </p:nvSpPr>
        <p:spPr>
          <a:xfrm rot="15114838">
            <a:off x="8320296" y="5505998"/>
            <a:ext cx="400511" cy="10206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0" tIns="0" rIns="0" bIns="0" anchor="ctr"/>
          <a:lstStyle/>
          <a:p>
            <a:pPr lvl="0">
              <a:defRPr sz="3000">
                <a:solidFill>
                  <a:srgbClr val="FFFFFF"/>
                </a:solidFill>
                <a:latin typeface="Gill Sans"/>
                <a:ea typeface="Gill Sans"/>
                <a:cs typeface="Gill Sans"/>
                <a:sym typeface="Gill Sans"/>
              </a:defRPr>
            </a:pPr>
          </a:p>
        </p:txBody>
      </p:sp>
      <p:sp>
        <p:nvSpPr>
          <p:cNvPr id="149" name="Shape 149"/>
          <p:cNvSpPr/>
          <p:nvPr/>
        </p:nvSpPr>
        <p:spPr>
          <a:xfrm flipH="1" rot="4314838">
            <a:off x="11299138" y="4533979"/>
            <a:ext cx="400511" cy="10206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0" tIns="0" rIns="0" bIns="0" anchor="ctr"/>
          <a:lstStyle/>
          <a:p>
            <a:pPr lvl="0"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50" name="Shape 150"/>
          <p:cNvSpPr/>
          <p:nvPr/>
        </p:nvSpPr>
        <p:spPr>
          <a:xfrm rot="16199998">
            <a:off x="8242951" y="5019969"/>
            <a:ext cx="400495" cy="10206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0" tIns="0" rIns="0" bIns="0" anchor="ctr"/>
          <a:lstStyle/>
          <a:p>
            <a:pPr lvl="0">
              <a:defRPr sz="3000">
                <a:solidFill>
                  <a:srgbClr val="FFFFFF"/>
                </a:solidFill>
                <a:latin typeface="Gill Sans"/>
                <a:ea typeface="Gill Sans"/>
                <a:cs typeface="Gill Sans"/>
                <a:sym typeface="Gill Sans"/>
              </a:defRPr>
            </a:pPr>
          </a:p>
        </p:txBody>
      </p:sp>
      <p:sp>
        <p:nvSpPr>
          <p:cNvPr id="151" name="Shape 151"/>
          <p:cNvSpPr/>
          <p:nvPr/>
        </p:nvSpPr>
        <p:spPr>
          <a:xfrm flipH="1" rot="5399998">
            <a:off x="11376497" y="5019969"/>
            <a:ext cx="400495" cy="10206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0" tIns="0" rIns="0" bIns="0" anchor="ctr"/>
          <a:lstStyle/>
          <a:p>
            <a:pPr lvl="0">
              <a:defRPr sz="3000">
                <a:solidFill>
                  <a:srgbClr val="FFFFFF"/>
                </a:solidFill>
                <a:latin typeface="Gill Sans"/>
                <a:ea typeface="Gill Sans"/>
                <a:cs typeface="Gill Sans"/>
                <a:sym typeface="Gill Sans"/>
              </a:defRPr>
            </a:pPr>
          </a:p>
        </p:txBody>
      </p:sp>
      <p:sp>
        <p:nvSpPr>
          <p:cNvPr id="152" name="Shape 152"/>
          <p:cNvSpPr/>
          <p:nvPr/>
        </p:nvSpPr>
        <p:spPr>
          <a:xfrm rot="17285771">
            <a:off x="8320382" y="4533717"/>
            <a:ext cx="400510" cy="10206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0" tIns="0" rIns="0" bIns="0" anchor="ctr"/>
          <a:lstStyle/>
          <a:p>
            <a:pPr lvl="0">
              <a:defRPr sz="3000">
                <a:solidFill>
                  <a:srgbClr val="FFFFFF"/>
                </a:solidFill>
                <a:latin typeface="Gill Sans"/>
                <a:ea typeface="Gill Sans"/>
                <a:cs typeface="Gill Sans"/>
                <a:sym typeface="Gill Sans"/>
              </a:defRPr>
            </a:pPr>
          </a:p>
        </p:txBody>
      </p:sp>
      <p:sp>
        <p:nvSpPr>
          <p:cNvPr id="153" name="Shape 153"/>
          <p:cNvSpPr/>
          <p:nvPr/>
        </p:nvSpPr>
        <p:spPr>
          <a:xfrm flipH="1" rot="6485771">
            <a:off x="11299052" y="5506261"/>
            <a:ext cx="400511" cy="10206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0" tIns="0" rIns="0" bIns="0" anchor="ctr"/>
          <a:lstStyle/>
          <a:p>
            <a:pPr lvl="0">
              <a:defRPr sz="3000">
                <a:solidFill>
                  <a:srgbClr val="FFFFFF"/>
                </a:solidFill>
                <a:latin typeface="Gill Sans"/>
                <a:ea typeface="Gill Sans"/>
                <a:cs typeface="Gill Sans"/>
                <a:sym typeface="Gill Sans"/>
              </a:defRPr>
            </a:pPr>
          </a:p>
        </p:txBody>
      </p:sp>
      <p:sp>
        <p:nvSpPr>
          <p:cNvPr id="154" name="Shape 154"/>
          <p:cNvSpPr/>
          <p:nvPr/>
        </p:nvSpPr>
        <p:spPr>
          <a:xfrm rot="18360602">
            <a:off x="8542126" y="4099530"/>
            <a:ext cx="400552" cy="10205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0" tIns="0" rIns="0" bIns="0" anchor="ctr"/>
          <a:lstStyle/>
          <a:p>
            <a:pPr lvl="0">
              <a:defRPr sz="3000">
                <a:solidFill>
                  <a:srgbClr val="FFFFFF"/>
                </a:solidFill>
                <a:latin typeface="Gill Sans"/>
                <a:ea typeface="Gill Sans"/>
                <a:cs typeface="Gill Sans"/>
                <a:sym typeface="Gill Sans"/>
              </a:defRPr>
            </a:pPr>
          </a:p>
        </p:txBody>
      </p:sp>
      <p:sp>
        <p:nvSpPr>
          <p:cNvPr id="155" name="Shape 155"/>
          <p:cNvSpPr/>
          <p:nvPr/>
        </p:nvSpPr>
        <p:spPr>
          <a:xfrm flipH="1" rot="7560602">
            <a:off x="11077264" y="5940554"/>
            <a:ext cx="400552" cy="10205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0" tIns="0" rIns="0" bIns="0" anchor="ctr"/>
          <a:lstStyle/>
          <a:p>
            <a:pPr lvl="0">
              <a:defRPr sz="3000">
                <a:solidFill>
                  <a:srgbClr val="FFFFFF"/>
                </a:solidFill>
                <a:latin typeface="Gill Sans"/>
                <a:ea typeface="Gill Sans"/>
                <a:cs typeface="Gill Sans"/>
                <a:sym typeface="Gill Sans"/>
              </a:defRPr>
            </a:pPr>
          </a:p>
        </p:txBody>
      </p:sp>
      <p:sp>
        <p:nvSpPr>
          <p:cNvPr id="156" name="Shape 156"/>
          <p:cNvSpPr/>
          <p:nvPr/>
        </p:nvSpPr>
        <p:spPr>
          <a:xfrm rot="19436794">
            <a:off x="8887308" y="3754132"/>
            <a:ext cx="400604" cy="10204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C1D0D5"/>
          </a:solidFill>
          <a:ln w="12700">
            <a:miter lim="400000"/>
          </a:ln>
        </p:spPr>
        <p:txBody>
          <a:bodyPr lIns="0" tIns="0" rIns="0" bIns="0" anchor="ctr"/>
          <a:lstStyle/>
          <a:p>
            <a:pPr lvl="0">
              <a:defRPr sz="3000">
                <a:solidFill>
                  <a:srgbClr val="FFFFFF"/>
                </a:solidFill>
                <a:latin typeface="Gill Sans"/>
                <a:ea typeface="Gill Sans"/>
                <a:cs typeface="Gill Sans"/>
                <a:sym typeface="Gill Sans"/>
              </a:defRPr>
            </a:pPr>
          </a:p>
        </p:txBody>
      </p:sp>
      <p:sp>
        <p:nvSpPr>
          <p:cNvPr id="157" name="Shape 157"/>
          <p:cNvSpPr/>
          <p:nvPr/>
        </p:nvSpPr>
        <p:spPr>
          <a:xfrm flipH="1" rot="8636794">
            <a:off x="10732028" y="6286081"/>
            <a:ext cx="400604" cy="10204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0" tIns="0" rIns="0" bIns="0" anchor="ctr"/>
          <a:lstStyle/>
          <a:p>
            <a:pPr lvl="0">
              <a:defRPr sz="3000">
                <a:solidFill>
                  <a:srgbClr val="FFFFFF"/>
                </a:solidFill>
                <a:latin typeface="Gill Sans"/>
                <a:ea typeface="Gill Sans"/>
                <a:cs typeface="Gill Sans"/>
                <a:sym typeface="Gill Sans"/>
              </a:defRPr>
            </a:pPr>
          </a:p>
        </p:txBody>
      </p:sp>
      <p:sp>
        <p:nvSpPr>
          <p:cNvPr id="158" name="Shape 158"/>
          <p:cNvSpPr/>
          <p:nvPr/>
        </p:nvSpPr>
        <p:spPr>
          <a:xfrm rot="20515686">
            <a:off x="9323436" y="3531358"/>
            <a:ext cx="400645" cy="10203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0" tIns="0" rIns="0" bIns="0" anchor="ctr"/>
          <a:lstStyle/>
          <a:p>
            <a:pPr lvl="0" defTabSz="457200">
              <a:defRPr sz="3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59" name="Shape 159"/>
          <p:cNvSpPr/>
          <p:nvPr/>
        </p:nvSpPr>
        <p:spPr>
          <a:xfrm flipH="1" rot="9715686">
            <a:off x="10295859" y="6508957"/>
            <a:ext cx="400645" cy="10203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83" y="3847"/>
                </a:moveTo>
                <a:lnTo>
                  <a:pt x="6017" y="3847"/>
                </a:lnTo>
                <a:cubicBezTo>
                  <a:pt x="2694" y="3847"/>
                  <a:pt x="0" y="4905"/>
                  <a:pt x="0" y="6209"/>
                </a:cubicBezTo>
                <a:lnTo>
                  <a:pt x="0" y="11671"/>
                </a:lnTo>
                <a:cubicBezTo>
                  <a:pt x="0" y="11672"/>
                  <a:pt x="0" y="11672"/>
                  <a:pt x="0" y="11672"/>
                </a:cubicBezTo>
                <a:cubicBezTo>
                  <a:pt x="0" y="12119"/>
                  <a:pt x="922" y="12480"/>
                  <a:pt x="2059" y="12480"/>
                </a:cubicBezTo>
                <a:cubicBezTo>
                  <a:pt x="3197" y="12480"/>
                  <a:pt x="4118" y="12119"/>
                  <a:pt x="4118" y="11672"/>
                </a:cubicBezTo>
                <a:lnTo>
                  <a:pt x="4119" y="11672"/>
                </a:lnTo>
                <a:lnTo>
                  <a:pt x="4119" y="6209"/>
                </a:lnTo>
                <a:lnTo>
                  <a:pt x="5074" y="6209"/>
                </a:lnTo>
                <a:lnTo>
                  <a:pt x="5074" y="20570"/>
                </a:lnTo>
                <a:cubicBezTo>
                  <a:pt x="5074" y="21139"/>
                  <a:pt x="6249" y="21600"/>
                  <a:pt x="7698" y="21600"/>
                </a:cubicBezTo>
                <a:cubicBezTo>
                  <a:pt x="9148" y="21600"/>
                  <a:pt x="10323" y="21139"/>
                  <a:pt x="10323" y="20570"/>
                </a:cubicBezTo>
                <a:lnTo>
                  <a:pt x="10323" y="13297"/>
                </a:lnTo>
                <a:lnTo>
                  <a:pt x="11277" y="13297"/>
                </a:lnTo>
                <a:lnTo>
                  <a:pt x="11277" y="20570"/>
                </a:lnTo>
                <a:cubicBezTo>
                  <a:pt x="11277" y="21139"/>
                  <a:pt x="12452" y="21600"/>
                  <a:pt x="13902" y="21600"/>
                </a:cubicBezTo>
                <a:cubicBezTo>
                  <a:pt x="15351" y="21600"/>
                  <a:pt x="16526" y="21139"/>
                  <a:pt x="16526" y="20570"/>
                </a:cubicBezTo>
                <a:lnTo>
                  <a:pt x="16527" y="20570"/>
                </a:lnTo>
                <a:lnTo>
                  <a:pt x="16527" y="6209"/>
                </a:lnTo>
                <a:lnTo>
                  <a:pt x="17482" y="6209"/>
                </a:lnTo>
                <a:lnTo>
                  <a:pt x="17482" y="11672"/>
                </a:lnTo>
                <a:cubicBezTo>
                  <a:pt x="17482" y="12119"/>
                  <a:pt x="18403" y="12480"/>
                  <a:pt x="19541" y="12480"/>
                </a:cubicBezTo>
                <a:cubicBezTo>
                  <a:pt x="20678" y="12480"/>
                  <a:pt x="21600" y="12119"/>
                  <a:pt x="21600" y="11672"/>
                </a:cubicBezTo>
                <a:lnTo>
                  <a:pt x="21600" y="6209"/>
                </a:lnTo>
                <a:cubicBezTo>
                  <a:pt x="21600" y="4905"/>
                  <a:pt x="18906" y="3847"/>
                  <a:pt x="15583" y="3847"/>
                </a:cubicBezTo>
                <a:close/>
                <a:moveTo>
                  <a:pt x="15226" y="1746"/>
                </a:moveTo>
                <a:cubicBezTo>
                  <a:pt x="15226" y="2711"/>
                  <a:pt x="13235" y="3493"/>
                  <a:pt x="10777" y="3493"/>
                </a:cubicBezTo>
                <a:cubicBezTo>
                  <a:pt x="8320" y="3493"/>
                  <a:pt x="6328" y="2711"/>
                  <a:pt x="6328" y="1746"/>
                </a:cubicBezTo>
                <a:cubicBezTo>
                  <a:pt x="6328" y="782"/>
                  <a:pt x="8320" y="0"/>
                  <a:pt x="10777" y="0"/>
                </a:cubicBezTo>
                <a:cubicBezTo>
                  <a:pt x="13235" y="0"/>
                  <a:pt x="15226" y="782"/>
                  <a:pt x="15226" y="1746"/>
                </a:cubicBezTo>
                <a:close/>
              </a:path>
            </a:pathLst>
          </a:custGeom>
          <a:solidFill>
            <a:srgbClr val="0365C0"/>
          </a:solidFill>
          <a:ln w="12700">
            <a:miter lim="400000"/>
          </a:ln>
        </p:spPr>
        <p:txBody>
          <a:bodyPr lIns="0" tIns="0" rIns="0" bIns="0" anchor="ctr"/>
          <a:lstStyle/>
          <a:p>
            <a:pPr lvl="0">
              <a:defRPr sz="3000">
                <a:solidFill>
                  <a:srgbClr val="FFFFFF"/>
                </a:solidFill>
                <a:latin typeface="Gill Sans"/>
                <a:ea typeface="Gill Sans"/>
                <a:cs typeface="Gill Sans"/>
                <a:sym typeface="Gill Sans"/>
              </a:defRPr>
            </a:pPr>
          </a:p>
        </p:txBody>
      </p:sp>
      <p:sp>
        <p:nvSpPr>
          <p:cNvPr id="160" name="Shape 160"/>
          <p:cNvSpPr/>
          <p:nvPr/>
        </p:nvSpPr>
        <p:spPr>
          <a:xfrm>
            <a:off x="9246286" y="5084947"/>
            <a:ext cx="1524002" cy="88107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5800">
                <a:solidFill>
                  <a:srgbClr val="7D878A"/>
                </a:solidFill>
                <a:latin typeface="Helvetica Neue Bold Condensed"/>
                <a:ea typeface="Helvetica Neue Bold Condensed"/>
                <a:cs typeface="Helvetica Neue Bold Condensed"/>
                <a:sym typeface="Helvetica Neue Bold Condensed"/>
              </a:defRPr>
            </a:lvl1pPr>
          </a:lstStyle>
          <a:p>
            <a:pPr lvl="0">
              <a:defRPr sz="1800">
                <a:solidFill>
                  <a:srgbClr val="000000"/>
                </a:solidFill>
              </a:defRPr>
            </a:pPr>
            <a:r>
              <a:rPr sz="5800">
                <a:solidFill>
                  <a:srgbClr val="7D878A"/>
                </a:solidFill>
              </a:rPr>
              <a:t>94%</a:t>
            </a:r>
          </a:p>
        </p:txBody>
      </p:sp>
      <p:sp>
        <p:nvSpPr>
          <p:cNvPr id="161" name="Shape 161"/>
          <p:cNvSpPr/>
          <p:nvPr/>
        </p:nvSpPr>
        <p:spPr>
          <a:xfrm>
            <a:off x="3960959" y="8276821"/>
            <a:ext cx="7922057" cy="584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spcBef>
                <a:spcPts val="4200"/>
              </a:spcBef>
              <a:defRPr i="1" sz="3200">
                <a:latin typeface="Helvetica Light"/>
                <a:ea typeface="Helvetica Light"/>
                <a:cs typeface="Helvetica Light"/>
                <a:sym typeface="Helvetica Light"/>
              </a:defRPr>
            </a:lvl1pPr>
          </a:lstStyle>
          <a:p>
            <a:pPr lvl="0">
              <a:defRPr i="0" sz="1800"/>
            </a:pPr>
            <a:r>
              <a:rPr i="1" sz="3200"/>
              <a:t>Journal for Learning Through the Arts 2014</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3" name="Shape 163"/>
          <p:cNvSpPr/>
          <p:nvPr>
            <p:ph type="title"/>
          </p:nvPr>
        </p:nvSpPr>
        <p:spPr>
          <a:xfrm>
            <a:off x="1287748" y="1006356"/>
            <a:ext cx="11099803" cy="2159002"/>
          </a:xfrm>
          <a:prstGeom prst="rect">
            <a:avLst/>
          </a:prstGeom>
        </p:spPr>
        <p:txBody>
          <a:bodyPr/>
          <a:lstStyle/>
          <a:p>
            <a:pPr lvl="0">
              <a:defRPr sz="1800"/>
            </a:pPr>
            <a:r>
              <a:rPr sz="8000"/>
              <a:t>Why arts integration</a:t>
            </a:r>
          </a:p>
        </p:txBody>
      </p:sp>
      <p:sp>
        <p:nvSpPr>
          <p:cNvPr id="164" name="Shape 164"/>
          <p:cNvSpPr/>
          <p:nvPr>
            <p:ph type="body" idx="1"/>
          </p:nvPr>
        </p:nvSpPr>
        <p:spPr>
          <a:xfrm>
            <a:off x="1391706" y="2387057"/>
            <a:ext cx="5280613" cy="6286503"/>
          </a:xfrm>
          <a:prstGeom prst="rect">
            <a:avLst/>
          </a:prstGeom>
        </p:spPr>
        <p:txBody>
          <a:bodyPr/>
          <a:lstStyle/>
          <a:p>
            <a:pPr lvl="0" marL="1037166" indent="-1037166">
              <a:defRPr sz="1800"/>
            </a:pPr>
            <a:r>
              <a:rPr sz="4200"/>
              <a:t>Arts integration techniques that use </a:t>
            </a:r>
            <a:r>
              <a:rPr b="1" sz="4200">
                <a:latin typeface="Helvetica"/>
                <a:ea typeface="Helvetica"/>
                <a:cs typeface="Helvetica"/>
                <a:sym typeface="Helvetica"/>
              </a:rPr>
              <a:t>multiple senses</a:t>
            </a:r>
            <a:r>
              <a:rPr sz="4200"/>
              <a:t> are correlated with more information stored in </a:t>
            </a:r>
            <a:r>
              <a:rPr b="1" sz="4200">
                <a:latin typeface="Helvetica"/>
                <a:ea typeface="Helvetica"/>
                <a:cs typeface="Helvetica"/>
                <a:sym typeface="Helvetica"/>
              </a:rPr>
              <a:t>long term memory.  </a:t>
            </a:r>
          </a:p>
        </p:txBody>
      </p:sp>
      <p:sp>
        <p:nvSpPr>
          <p:cNvPr id="165" name="Shape 165"/>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atin typeface="Helvetica Light"/>
                <a:ea typeface="Helvetica Light"/>
                <a:cs typeface="Helvetica Light"/>
                <a:sym typeface="Helvetica Light"/>
              </a:defRPr>
            </a:lvl1pPr>
          </a:lstStyle>
          <a:p>
            <a:pPr lvl="0">
              <a:defRPr sz="1800"/>
            </a:pPr>
            <a:r>
              <a:rPr sz="1500"/>
              <a:t>H</a:t>
            </a:r>
          </a:p>
        </p:txBody>
      </p:sp>
      <p:sp>
        <p:nvSpPr>
          <p:cNvPr id="166" name="Shape 166"/>
          <p:cNvSpPr/>
          <p:nvPr/>
        </p:nvSpPr>
        <p:spPr>
          <a:xfrm>
            <a:off x="3960959" y="8276821"/>
            <a:ext cx="7922057" cy="584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a:spcBef>
                <a:spcPts val="4200"/>
              </a:spcBef>
              <a:defRPr i="1" sz="3200">
                <a:latin typeface="Helvetica Light"/>
                <a:ea typeface="Helvetica Light"/>
                <a:cs typeface="Helvetica Light"/>
                <a:sym typeface="Helvetica Light"/>
              </a:defRPr>
            </a:lvl1pPr>
          </a:lstStyle>
          <a:p>
            <a:pPr lvl="0">
              <a:defRPr i="0" sz="1800"/>
            </a:pPr>
            <a:r>
              <a:rPr i="1" sz="3200"/>
              <a:t>Journal for Learning Through the Arts 2014</a:t>
            </a:r>
          </a:p>
        </p:txBody>
      </p:sp>
      <p:pic>
        <p:nvPicPr>
          <p:cNvPr id="167" name="image8.tif"/>
          <p:cNvPicPr/>
          <p:nvPr/>
        </p:nvPicPr>
        <p:blipFill>
          <a:blip r:embed="rId2">
            <a:extLst/>
          </a:blip>
          <a:stretch>
            <a:fillRect/>
          </a:stretch>
        </p:blipFill>
        <p:spPr>
          <a:xfrm>
            <a:off x="6942094" y="3127593"/>
            <a:ext cx="5829302" cy="4445002"/>
          </a:xfrm>
          <a:prstGeom prst="rect">
            <a:avLst/>
          </a:prstGeom>
          <a:ln w="12700">
            <a:miter lim="400000"/>
          </a:ln>
        </p:spPr>
      </p:pic>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9" name="Shape 169"/>
          <p:cNvSpPr/>
          <p:nvPr>
            <p:ph type="title"/>
          </p:nvPr>
        </p:nvSpPr>
        <p:spPr>
          <a:prstGeom prst="rect">
            <a:avLst/>
          </a:prstGeom>
        </p:spPr>
        <p:txBody>
          <a:bodyPr/>
          <a:lstStyle/>
          <a:p>
            <a:pPr lvl="0">
              <a:defRPr sz="1800"/>
            </a:pPr>
            <a:r>
              <a:rPr sz="4200"/>
              <a:t>Goals of the project &amp; what can be expected</a:t>
            </a:r>
          </a:p>
        </p:txBody>
      </p:sp>
      <p:sp>
        <p:nvSpPr>
          <p:cNvPr id="170" name="Shape 170"/>
          <p:cNvSpPr/>
          <p:nvPr>
            <p:ph type="body" idx="1"/>
          </p:nvPr>
        </p:nvSpPr>
        <p:spPr>
          <a:xfrm>
            <a:off x="571500" y="2222500"/>
            <a:ext cx="9022978" cy="6667500"/>
          </a:xfrm>
          <a:prstGeom prst="rect">
            <a:avLst/>
          </a:prstGeom>
        </p:spPr>
        <p:txBody>
          <a:bodyPr/>
          <a:lstStyle/>
          <a:p>
            <a:pPr lvl="0" marL="619252" indent="-619252" defTabSz="537463">
              <a:spcBef>
                <a:spcPts val="3800"/>
              </a:spcBef>
              <a:buSzPct val="100000"/>
              <a:buFontTx/>
              <a:buAutoNum type="arabicPeriod" startAt="1"/>
              <a:defRPr sz="1800">
                <a:solidFill>
                  <a:srgbClr val="000000"/>
                </a:solidFill>
              </a:defRPr>
            </a:pPr>
            <a:r>
              <a:rPr sz="3312"/>
              <a:t>Improve </a:t>
            </a:r>
            <a:r>
              <a:rPr b="1" sz="3312">
                <a:latin typeface="Helvetica Neue"/>
                <a:ea typeface="Helvetica Neue"/>
                <a:cs typeface="Helvetica Neue"/>
                <a:sym typeface="Helvetica Neue"/>
              </a:rPr>
              <a:t>student mastery </a:t>
            </a:r>
            <a:r>
              <a:rPr sz="3312"/>
              <a:t>of Science, Math, Reading and Writing.</a:t>
            </a:r>
            <a:endParaRPr sz="3312"/>
          </a:p>
          <a:p>
            <a:pPr lvl="0" marL="619252" indent="-619252" defTabSz="537463">
              <a:spcBef>
                <a:spcPts val="3800"/>
              </a:spcBef>
              <a:buSzPct val="100000"/>
              <a:buFontTx/>
              <a:buAutoNum type="arabicPeriod" startAt="1"/>
              <a:defRPr sz="1800">
                <a:solidFill>
                  <a:srgbClr val="000000"/>
                </a:solidFill>
              </a:defRPr>
            </a:pPr>
            <a:r>
              <a:rPr sz="3312"/>
              <a:t>Implement effective </a:t>
            </a:r>
            <a:r>
              <a:rPr b="1" sz="3312">
                <a:latin typeface="Helvetica Neue"/>
                <a:ea typeface="Helvetica Neue"/>
                <a:cs typeface="Helvetica Neue"/>
                <a:sym typeface="Helvetica Neue"/>
              </a:rPr>
              <a:t>arts integration lessons </a:t>
            </a:r>
            <a:r>
              <a:rPr sz="3312"/>
              <a:t>in the classroom.</a:t>
            </a:r>
            <a:endParaRPr sz="3312"/>
          </a:p>
          <a:p>
            <a:pPr lvl="0" marL="619252" indent="-619252" defTabSz="537463">
              <a:spcBef>
                <a:spcPts val="3800"/>
              </a:spcBef>
              <a:buSzPct val="100000"/>
              <a:buFontTx/>
              <a:buAutoNum type="arabicPeriod" startAt="1"/>
              <a:defRPr sz="1800">
                <a:solidFill>
                  <a:srgbClr val="000000"/>
                </a:solidFill>
              </a:defRPr>
            </a:pPr>
            <a:r>
              <a:rPr sz="3312"/>
              <a:t>Increase student </a:t>
            </a:r>
            <a:r>
              <a:rPr b="1" sz="3312">
                <a:latin typeface="Helvetica Neue"/>
                <a:ea typeface="Helvetica Neue"/>
                <a:cs typeface="Helvetica Neue"/>
                <a:sym typeface="Helvetica Neue"/>
              </a:rPr>
              <a:t>engagement</a:t>
            </a:r>
            <a:r>
              <a:rPr sz="3312"/>
              <a:t>.</a:t>
            </a:r>
            <a:endParaRPr sz="3312"/>
          </a:p>
          <a:p>
            <a:pPr lvl="0" marL="619252" indent="-619252" defTabSz="537463">
              <a:spcBef>
                <a:spcPts val="3800"/>
              </a:spcBef>
              <a:buSzPct val="100000"/>
              <a:buFontTx/>
              <a:buAutoNum type="arabicPeriod" startAt="1"/>
              <a:defRPr sz="1800">
                <a:solidFill>
                  <a:srgbClr val="000000"/>
                </a:solidFill>
              </a:defRPr>
            </a:pPr>
            <a:r>
              <a:rPr sz="3312"/>
              <a:t>Increase student </a:t>
            </a:r>
            <a:r>
              <a:rPr b="1" sz="3312">
                <a:latin typeface="Helvetica Neue"/>
                <a:ea typeface="Helvetica Neue"/>
                <a:cs typeface="Helvetica Neue"/>
                <a:sym typeface="Helvetica Neue"/>
              </a:rPr>
              <a:t>involvement</a:t>
            </a:r>
            <a:r>
              <a:rPr sz="3312"/>
              <a:t> in creating, performing and responding to the arts.</a:t>
            </a:r>
            <a:endParaRPr sz="3312"/>
          </a:p>
          <a:p>
            <a:pPr lvl="0" marL="619252" indent="-619252" defTabSz="537463">
              <a:spcBef>
                <a:spcPts val="3800"/>
              </a:spcBef>
              <a:buSzPct val="100000"/>
              <a:buFontTx/>
              <a:buAutoNum type="arabicPeriod" startAt="1"/>
              <a:defRPr sz="1800">
                <a:solidFill>
                  <a:srgbClr val="000000"/>
                </a:solidFill>
              </a:defRPr>
            </a:pPr>
            <a:r>
              <a:rPr sz="3312"/>
              <a:t>Develop a sustainable and replicable arts integration </a:t>
            </a:r>
            <a:r>
              <a:rPr b="1" sz="3312">
                <a:latin typeface="Helvetica Neue"/>
                <a:ea typeface="Helvetica Neue"/>
                <a:cs typeface="Helvetica Neue"/>
                <a:sym typeface="Helvetica Neue"/>
              </a:rPr>
              <a:t>model</a:t>
            </a:r>
            <a:r>
              <a:rPr sz="3312"/>
              <a:t>.</a:t>
            </a:r>
          </a:p>
        </p:txBody>
      </p:sp>
      <p:sp>
        <p:nvSpPr>
          <p:cNvPr id="171" name="Shape 171"/>
          <p:cNvSpPr/>
          <p:nvPr/>
        </p:nvSpPr>
        <p:spPr>
          <a:xfrm>
            <a:off x="11871076" y="8738861"/>
            <a:ext cx="633680"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lvl="0">
              <a:defRPr sz="1800"/>
            </a:pPr>
            <a:r>
              <a:rPr sz="2400"/>
              <a:t>H/B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70">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17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17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17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1" fill="hold">
                                  <p:stCondLst>
                                    <p:cond delay="0"/>
                                  </p:stCondLst>
                                  <p:iterate type="el" backwards="0">
                                    <p:tmAbs val="0"/>
                                  </p:iterate>
                                  <p:childTnLst>
                                    <p:set>
                                      <p:cBhvr>
                                        <p:cTn id="20" fill="hold"/>
                                        <p:tgtEl>
                                          <p:spTgt spid="17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presetClass="entr" presetSubtype="0" presetID="1" grpId="1" fill="hold">
                                  <p:stCondLst>
                                    <p:cond delay="0"/>
                                  </p:stCondLst>
                                  <p:iterate type="el" backwards="0">
                                    <p:tmAbs val="0"/>
                                  </p:iterate>
                                  <p:childTnLst>
                                    <p:set>
                                      <p:cBhvr>
                                        <p:cTn id="24" fill="hold"/>
                                        <p:tgtEl>
                                          <p:spTgt spid="170">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0"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3" name="Shape 173"/>
          <p:cNvSpPr/>
          <p:nvPr>
            <p:ph type="title"/>
          </p:nvPr>
        </p:nvSpPr>
        <p:spPr>
          <a:xfrm>
            <a:off x="571500" y="568092"/>
            <a:ext cx="11861800" cy="1397001"/>
          </a:xfrm>
          <a:prstGeom prst="rect">
            <a:avLst/>
          </a:prstGeom>
        </p:spPr>
        <p:txBody>
          <a:bodyPr/>
          <a:lstStyle/>
          <a:p>
            <a:pPr lvl="0">
              <a:defRPr sz="1800"/>
            </a:pPr>
            <a:r>
              <a:rPr sz="4200"/>
              <a:t>This project strengthens…</a:t>
            </a:r>
          </a:p>
        </p:txBody>
      </p:sp>
      <p:sp>
        <p:nvSpPr>
          <p:cNvPr id="174" name="Shape 174"/>
          <p:cNvSpPr/>
          <p:nvPr>
            <p:ph type="body" idx="1"/>
          </p:nvPr>
        </p:nvSpPr>
        <p:spPr>
          <a:xfrm>
            <a:off x="3133295" y="2843472"/>
            <a:ext cx="6738210" cy="6667501"/>
          </a:xfrm>
          <a:prstGeom prst="rect">
            <a:avLst/>
          </a:prstGeom>
        </p:spPr>
        <p:txBody>
          <a:bodyPr/>
          <a:lstStyle/>
          <a:p>
            <a:pPr lvl="0">
              <a:defRPr sz="1800">
                <a:solidFill>
                  <a:srgbClr val="000000"/>
                </a:solidFill>
              </a:defRPr>
            </a:pPr>
            <a:r>
              <a:rPr sz="3600"/>
              <a:t>PBIS/ restorative justice</a:t>
            </a:r>
            <a:endParaRPr sz="3600"/>
          </a:p>
          <a:p>
            <a:pPr lvl="0">
              <a:defRPr sz="1800">
                <a:solidFill>
                  <a:srgbClr val="000000"/>
                </a:solidFill>
              </a:defRPr>
            </a:pPr>
            <a:r>
              <a:rPr sz="3600"/>
              <a:t>STEAM/ 21st Century Skills</a:t>
            </a:r>
            <a:endParaRPr sz="3600"/>
          </a:p>
          <a:p>
            <a:pPr lvl="0">
              <a:defRPr sz="1800">
                <a:solidFill>
                  <a:srgbClr val="000000"/>
                </a:solidFill>
              </a:defRPr>
            </a:pPr>
            <a:r>
              <a:rPr sz="3600"/>
              <a:t>CCSS/ NGSS</a:t>
            </a:r>
            <a:endParaRPr sz="3600"/>
          </a:p>
          <a:p>
            <a:pPr lvl="0">
              <a:defRPr sz="1800">
                <a:solidFill>
                  <a:srgbClr val="000000"/>
                </a:solidFill>
              </a:defRPr>
            </a:pPr>
            <a:r>
              <a:rPr sz="3600"/>
              <a:t>Culturally Relevant Teaching</a:t>
            </a:r>
            <a:endParaRPr sz="3600"/>
          </a:p>
          <a:p>
            <a:pPr lvl="0">
              <a:defRPr sz="1800">
                <a:solidFill>
                  <a:srgbClr val="000000"/>
                </a:solidFill>
              </a:defRPr>
            </a:pPr>
            <a:r>
              <a:rPr sz="3600"/>
              <a:t>ELA/ ELD framework</a:t>
            </a:r>
            <a:endParaRPr sz="3600"/>
          </a:p>
          <a:p>
            <a:pPr lvl="0">
              <a:defRPr sz="1800">
                <a:solidFill>
                  <a:srgbClr val="000000"/>
                </a:solidFill>
              </a:defRPr>
            </a:pPr>
            <a:r>
              <a:rPr sz="3600"/>
              <a:t>District Instructional Norms</a:t>
            </a:r>
          </a:p>
        </p:txBody>
      </p:sp>
      <p:sp>
        <p:nvSpPr>
          <p:cNvPr id="175" name="Shape 175"/>
          <p:cNvSpPr/>
          <p:nvPr/>
        </p:nvSpPr>
        <p:spPr>
          <a:xfrm>
            <a:off x="12405898" y="8934606"/>
            <a:ext cx="275235" cy="3743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solidFill>
                  <a:srgbClr val="747474"/>
                </a:solidFill>
              </a:defRPr>
            </a:lvl1pPr>
          </a:lstStyle>
          <a:p>
            <a:pPr lvl="0">
              <a:defRPr>
                <a:solidFill>
                  <a:srgbClr val="000000"/>
                </a:solidFill>
              </a:defRPr>
            </a:pPr>
            <a:r>
              <a:rPr>
                <a:solidFill>
                  <a:srgbClr val="747474"/>
                </a:solidFill>
              </a:rPr>
              <a:t>H</a:t>
            </a:r>
          </a:p>
        </p:txBody>
      </p:sp>
      <p:pic>
        <p:nvPicPr>
          <p:cNvPr id="176" name="pasted-image.tif"/>
          <p:cNvPicPr/>
          <p:nvPr/>
        </p:nvPicPr>
        <p:blipFill>
          <a:blip r:embed="rId2">
            <a:extLst/>
          </a:blip>
          <a:stretch>
            <a:fillRect/>
          </a:stretch>
        </p:blipFill>
        <p:spPr>
          <a:xfrm>
            <a:off x="6420345" y="647700"/>
            <a:ext cx="6197601" cy="762000"/>
          </a:xfrm>
          <a:prstGeom prst="rect">
            <a:avLst/>
          </a:prstGeom>
          <a:ln w="12700">
            <a:miter lim="400000"/>
          </a:ln>
        </p:spPr>
      </p:pic>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8" name="Shape 178"/>
          <p:cNvSpPr/>
          <p:nvPr>
            <p:ph type="title"/>
          </p:nvPr>
        </p:nvSpPr>
        <p:spPr>
          <a:xfrm>
            <a:off x="952500" y="444500"/>
            <a:ext cx="11099800" cy="1331585"/>
          </a:xfrm>
          <a:prstGeom prst="rect">
            <a:avLst/>
          </a:prstGeom>
        </p:spPr>
        <p:txBody>
          <a:bodyPr/>
          <a:lstStyle/>
          <a:p>
            <a:pPr lvl="0">
              <a:defRPr sz="1800"/>
            </a:pPr>
            <a:r>
              <a:rPr sz="8000"/>
              <a:t>Opportunities</a:t>
            </a:r>
          </a:p>
        </p:txBody>
      </p:sp>
      <p:sp>
        <p:nvSpPr>
          <p:cNvPr id="179" name="Shape 179"/>
          <p:cNvSpPr/>
          <p:nvPr>
            <p:ph type="body" idx="1"/>
          </p:nvPr>
        </p:nvSpPr>
        <p:spPr>
          <a:xfrm>
            <a:off x="941456" y="1358858"/>
            <a:ext cx="10113772" cy="7035884"/>
          </a:xfrm>
          <a:prstGeom prst="rect">
            <a:avLst/>
          </a:prstGeom>
        </p:spPr>
        <p:txBody>
          <a:bodyPr/>
          <a:lstStyle/>
          <a:p>
            <a:pPr lvl="0" marL="711200" indent="-711200" defTabSz="525779">
              <a:spcBef>
                <a:spcPts val="3700"/>
              </a:spcBef>
              <a:buFont typeface="Helvetica"/>
              <a:defRPr sz="1800"/>
            </a:pPr>
            <a:r>
              <a:rPr b="1" sz="3200">
                <a:latin typeface="Helvetica"/>
                <a:ea typeface="Helvetica"/>
                <a:cs typeface="Helvetica"/>
                <a:sym typeface="Helvetica"/>
              </a:rPr>
              <a:t>Visiting Artists</a:t>
            </a:r>
            <a:r>
              <a:rPr sz="3200"/>
              <a:t> come to your school for performances/ presentations</a:t>
            </a:r>
            <a:endParaRPr sz="3200"/>
          </a:p>
          <a:p>
            <a:pPr lvl="0" marL="711200" indent="-711200" defTabSz="525779">
              <a:spcBef>
                <a:spcPts val="3700"/>
              </a:spcBef>
              <a:buFont typeface="Helvetica"/>
              <a:defRPr sz="1800"/>
            </a:pPr>
            <a:r>
              <a:rPr b="1" sz="3200">
                <a:latin typeface="Helvetica"/>
                <a:ea typeface="Helvetica"/>
                <a:cs typeface="Helvetica"/>
                <a:sym typeface="Helvetica"/>
              </a:rPr>
              <a:t>Collaborating Artists</a:t>
            </a:r>
            <a:r>
              <a:rPr sz="3200"/>
              <a:t> plan longer units with you so students can connect an art form to another subject.</a:t>
            </a:r>
            <a:endParaRPr sz="3200"/>
          </a:p>
          <a:p>
            <a:pPr lvl="0" marL="711200" indent="-711200" defTabSz="525779">
              <a:spcBef>
                <a:spcPts val="3700"/>
              </a:spcBef>
              <a:defRPr sz="1800"/>
            </a:pPr>
            <a:r>
              <a:rPr sz="3200"/>
              <a:t>Students experience visual art, theatre, music or dance through a </a:t>
            </a:r>
            <a:r>
              <a:rPr b="1" sz="3200">
                <a:latin typeface="Helvetica"/>
                <a:ea typeface="Helvetica"/>
                <a:cs typeface="Helvetica"/>
                <a:sym typeface="Helvetica"/>
              </a:rPr>
              <a:t>field trip</a:t>
            </a:r>
            <a:r>
              <a:rPr sz="3200"/>
              <a:t>.</a:t>
            </a:r>
          </a:p>
        </p:txBody>
      </p:sp>
      <p:sp>
        <p:nvSpPr>
          <p:cNvPr id="180" name="Shape 180"/>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atin typeface="Helvetica Light"/>
                <a:ea typeface="Helvetica Light"/>
                <a:cs typeface="Helvetica Light"/>
                <a:sym typeface="Helvetica Light"/>
              </a:defRPr>
            </a:lvl1pPr>
          </a:lstStyle>
          <a:p>
            <a:pPr lvl="0">
              <a:defRPr sz="1800"/>
            </a:pPr>
            <a:r>
              <a:rPr sz="1500"/>
              <a:t>B</a:t>
            </a:r>
          </a:p>
        </p:txBody>
      </p:sp>
      <p:pic>
        <p:nvPicPr>
          <p:cNvPr id="181" name="image2.tif"/>
          <p:cNvPicPr/>
          <p:nvPr/>
        </p:nvPicPr>
        <p:blipFill>
          <a:blip r:embed="rId2">
            <a:extLst/>
          </a:blip>
          <a:stretch>
            <a:fillRect/>
          </a:stretch>
        </p:blipFill>
        <p:spPr>
          <a:xfrm>
            <a:off x="10965984" y="2034027"/>
            <a:ext cx="1574802" cy="1574802"/>
          </a:xfrm>
          <a:prstGeom prst="rect">
            <a:avLst/>
          </a:prstGeom>
          <a:ln w="12700">
            <a:miter lim="400000"/>
          </a:ln>
        </p:spPr>
      </p:pic>
      <p:pic>
        <p:nvPicPr>
          <p:cNvPr id="182" name="image3.tif"/>
          <p:cNvPicPr/>
          <p:nvPr/>
        </p:nvPicPr>
        <p:blipFill>
          <a:blip r:embed="rId3">
            <a:extLst/>
          </a:blip>
          <a:stretch>
            <a:fillRect/>
          </a:stretch>
        </p:blipFill>
        <p:spPr>
          <a:xfrm>
            <a:off x="10953284" y="4267856"/>
            <a:ext cx="1600202" cy="1600202"/>
          </a:xfrm>
          <a:prstGeom prst="rect">
            <a:avLst/>
          </a:prstGeom>
          <a:ln w="12700">
            <a:miter lim="400000"/>
          </a:ln>
        </p:spPr>
      </p:pic>
      <p:pic>
        <p:nvPicPr>
          <p:cNvPr id="183" name="image4.tif"/>
          <p:cNvPicPr/>
          <p:nvPr/>
        </p:nvPicPr>
        <p:blipFill>
          <a:blip r:embed="rId4">
            <a:extLst/>
          </a:blip>
          <a:stretch>
            <a:fillRect/>
          </a:stretch>
        </p:blipFill>
        <p:spPr>
          <a:xfrm>
            <a:off x="10978684" y="6820572"/>
            <a:ext cx="1549402" cy="1549402"/>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81"/>
                                        </p:tgtEl>
                                        <p:attrNameLst>
                                          <p:attrName>style.visibility</p:attrName>
                                        </p:attrNameLst>
                                      </p:cBhvr>
                                      <p:to>
                                        <p:strVal val="visible"/>
                                      </p:to>
                                    </p:set>
                                  </p:childTnLst>
                                </p:cTn>
                              </p:par>
                            </p:childTnLst>
                          </p:cTn>
                        </p:par>
                        <p:par>
                          <p:cTn id="7" fill="hold">
                            <p:stCondLst>
                              <p:cond delay="0"/>
                            </p:stCondLst>
                            <p:childTnLst>
                              <p:par>
                                <p:cTn id="8" nodeType="afterEffect" presetClass="entr" presetSubtype="0" presetID="1" grpId="2" fill="hold">
                                  <p:stCondLst>
                                    <p:cond delay="0"/>
                                  </p:stCondLst>
                                  <p:iterate type="el" backwards="0">
                                    <p:tmAbs val="0"/>
                                  </p:iterate>
                                  <p:childTnLst>
                                    <p:set>
                                      <p:cBhvr>
                                        <p:cTn id="9" fill="hold"/>
                                        <p:tgtEl>
                                          <p:spTgt spid="179">
                                            <p:bg/>
                                          </p:spTgt>
                                        </p:tgtEl>
                                        <p:attrNameLst>
                                          <p:attrName>style.visibility</p:attrName>
                                        </p:attrNameLst>
                                      </p:cBhvr>
                                      <p:to>
                                        <p:strVal val="visible"/>
                                      </p:to>
                                    </p:set>
                                  </p:childTnLst>
                                </p:cTn>
                              </p:par>
                              <p:par>
                                <p:cTn id="10" presetClass="entr" presetSubtype="0" presetID="1" grpId="2" fill="hold">
                                  <p:stCondLst>
                                    <p:cond delay="0"/>
                                  </p:stCondLst>
                                  <p:iterate type="el" backwards="0">
                                    <p:tmAbs val="0"/>
                                  </p:iterate>
                                  <p:childTnLst>
                                    <p:set>
                                      <p:cBhvr>
                                        <p:cTn id="11" fill="hold"/>
                                        <p:tgtEl>
                                          <p:spTgt spid="17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 grpId="2" fill="hold">
                                  <p:stCondLst>
                                    <p:cond delay="0"/>
                                  </p:stCondLst>
                                  <p:iterate type="el" backwards="0">
                                    <p:tmAbs val="0"/>
                                  </p:iterate>
                                  <p:childTnLst>
                                    <p:set>
                                      <p:cBhvr>
                                        <p:cTn id="15" fill="hold"/>
                                        <p:tgtEl>
                                          <p:spTgt spid="179">
                                            <p:txEl>
                                              <p:pRg st="1" end="1"/>
                                            </p:txEl>
                                          </p:spTgt>
                                        </p:tgtEl>
                                        <p:attrNameLst>
                                          <p:attrName>style.visibility</p:attrName>
                                        </p:attrNameLst>
                                      </p:cBhvr>
                                      <p:to>
                                        <p:strVal val="visible"/>
                                      </p:to>
                                    </p:set>
                                  </p:childTnLst>
                                </p:cTn>
                              </p:par>
                            </p:childTnLst>
                          </p:cTn>
                        </p:par>
                        <p:par>
                          <p:cTn id="16" fill="hold">
                            <p:stCondLst>
                              <p:cond delay="0"/>
                            </p:stCondLst>
                            <p:childTnLst>
                              <p:par>
                                <p:cTn id="17" nodeType="afterEffect" presetClass="entr" presetSubtype="0" presetID="1" grpId="3" fill="hold">
                                  <p:stCondLst>
                                    <p:cond delay="0"/>
                                  </p:stCondLst>
                                  <p:iterate type="el" backwards="0">
                                    <p:tmAbs val="0"/>
                                  </p:iterate>
                                  <p:childTnLst>
                                    <p:set>
                                      <p:cBhvr>
                                        <p:cTn id="18" fill="hold"/>
                                        <p:tgtEl>
                                          <p:spTgt spid="1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4" fill="hold">
                                  <p:stCondLst>
                                    <p:cond delay="0"/>
                                  </p:stCondLst>
                                  <p:iterate type="el" backwards="0">
                                    <p:tmAbs val="0"/>
                                  </p:iterate>
                                  <p:childTnLst>
                                    <p:set>
                                      <p:cBhvr>
                                        <p:cTn id="22" fill="hold"/>
                                        <p:tgtEl>
                                          <p:spTgt spid="183"/>
                                        </p:tgtEl>
                                        <p:attrNameLst>
                                          <p:attrName>style.visibility</p:attrName>
                                        </p:attrNameLst>
                                      </p:cBhvr>
                                      <p:to>
                                        <p:strVal val="visible"/>
                                      </p:to>
                                    </p:set>
                                  </p:childTnLst>
                                </p:cTn>
                              </p:par>
                            </p:childTnLst>
                          </p:cTn>
                        </p:par>
                        <p:par>
                          <p:cTn id="23" fill="hold">
                            <p:stCondLst>
                              <p:cond delay="0"/>
                            </p:stCondLst>
                            <p:childTnLst>
                              <p:par>
                                <p:cTn id="24" nodeType="afterEffect" presetClass="entr" presetSubtype="0" presetID="1" grpId="2" fill="hold">
                                  <p:stCondLst>
                                    <p:cond delay="0"/>
                                  </p:stCondLst>
                                  <p:iterate type="el" backwards="0">
                                    <p:tmAbs val="0"/>
                                  </p:iterate>
                                  <p:childTnLst>
                                    <p:set>
                                      <p:cBhvr>
                                        <p:cTn id="25" fill="hold"/>
                                        <p:tgtEl>
                                          <p:spTgt spid="179">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1" grpId="1"/>
      <p:bldP build="p" bldLvl="5" animBg="1" rev="0" advAuto="0" spid="179" grpId="2"/>
      <p:bldP build="whole" bldLvl="1" animBg="1" rev="0" advAuto="0" spid="182" grpId="3"/>
      <p:bldP build="whole" bldLvl="1" animBg="1" rev="0" advAuto="0" spid="183" grpId="4"/>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 name="Shape 185"/>
          <p:cNvSpPr/>
          <p:nvPr>
            <p:ph type="title"/>
          </p:nvPr>
        </p:nvSpPr>
        <p:spPr>
          <a:prstGeom prst="rect">
            <a:avLst/>
          </a:prstGeom>
        </p:spPr>
        <p:txBody>
          <a:bodyPr/>
          <a:lstStyle/>
          <a:p>
            <a:pPr lvl="0">
              <a:defRPr sz="1800"/>
            </a:pPr>
            <a:r>
              <a:rPr sz="8000"/>
              <a:t>Opportunities</a:t>
            </a:r>
          </a:p>
        </p:txBody>
      </p:sp>
      <p:sp>
        <p:nvSpPr>
          <p:cNvPr id="186" name="Shape 186"/>
          <p:cNvSpPr/>
          <p:nvPr>
            <p:ph type="body" idx="1"/>
          </p:nvPr>
        </p:nvSpPr>
        <p:spPr>
          <a:xfrm>
            <a:off x="465253" y="2101883"/>
            <a:ext cx="9087455" cy="6010413"/>
          </a:xfrm>
          <a:prstGeom prst="rect">
            <a:avLst/>
          </a:prstGeom>
        </p:spPr>
        <p:txBody>
          <a:bodyPr/>
          <a:lstStyle/>
          <a:p>
            <a:pPr lvl="0" marL="711200" indent="-711200" defTabSz="525779">
              <a:spcBef>
                <a:spcPts val="3700"/>
              </a:spcBef>
              <a:defRPr sz="1800"/>
            </a:pPr>
            <a:r>
              <a:rPr sz="3500"/>
              <a:t>Personal tablet computer for each teacher</a:t>
            </a:r>
            <a:endParaRPr sz="3500"/>
          </a:p>
          <a:p>
            <a:pPr lvl="0" marL="711200" indent="-711200" defTabSz="525779">
              <a:spcBef>
                <a:spcPts val="3700"/>
              </a:spcBef>
              <a:defRPr sz="1800"/>
            </a:pPr>
            <a:r>
              <a:rPr sz="3500"/>
              <a:t>Tablets for your school</a:t>
            </a:r>
            <a:endParaRPr sz="3500"/>
          </a:p>
          <a:p>
            <a:pPr lvl="0" marL="711200" indent="-711200" defTabSz="525779">
              <a:spcBef>
                <a:spcPts val="3700"/>
              </a:spcBef>
              <a:defRPr sz="1800"/>
            </a:pPr>
            <a:r>
              <a:rPr sz="3500"/>
              <a:t>Technology training</a:t>
            </a:r>
            <a:endParaRPr sz="3500"/>
          </a:p>
          <a:p>
            <a:pPr lvl="0" marL="711200" indent="-711200" defTabSz="525779">
              <a:spcBef>
                <a:spcPts val="3700"/>
              </a:spcBef>
              <a:defRPr sz="1800"/>
            </a:pPr>
            <a:r>
              <a:rPr sz="3500"/>
              <a:t>Extended education credits available</a:t>
            </a:r>
          </a:p>
        </p:txBody>
      </p:sp>
      <p:pic>
        <p:nvPicPr>
          <p:cNvPr id="187" name="pasted-image.tif"/>
          <p:cNvPicPr/>
          <p:nvPr/>
        </p:nvPicPr>
        <p:blipFill>
          <a:blip r:embed="rId2">
            <a:extLst/>
          </a:blip>
          <a:stretch>
            <a:fillRect/>
          </a:stretch>
        </p:blipFill>
        <p:spPr>
          <a:xfrm rot="16200000">
            <a:off x="10140247" y="2430470"/>
            <a:ext cx="1693004" cy="1693004"/>
          </a:xfrm>
          <a:prstGeom prst="rect">
            <a:avLst/>
          </a:prstGeom>
          <a:ln w="12700">
            <a:miter lim="400000"/>
          </a:ln>
        </p:spPr>
      </p:pic>
      <p:grpSp>
        <p:nvGrpSpPr>
          <p:cNvPr id="194" name="Group 194"/>
          <p:cNvGrpSpPr/>
          <p:nvPr/>
        </p:nvGrpSpPr>
        <p:grpSpPr>
          <a:xfrm>
            <a:off x="9605133" y="4242746"/>
            <a:ext cx="2763230" cy="3493010"/>
            <a:chOff x="0" y="0"/>
            <a:chExt cx="2763229" cy="3493009"/>
          </a:xfrm>
        </p:grpSpPr>
        <p:sp>
          <p:nvSpPr>
            <p:cNvPr id="188" name="Shape 188"/>
            <p:cNvSpPr/>
            <p:nvPr/>
          </p:nvSpPr>
          <p:spPr>
            <a:xfrm>
              <a:off x="2116707" y="3276344"/>
              <a:ext cx="165250" cy="2166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sz="1500">
                  <a:latin typeface="Helvetica Light"/>
                  <a:ea typeface="Helvetica Light"/>
                  <a:cs typeface="Helvetica Light"/>
                  <a:sym typeface="Helvetica Light"/>
                </a:defRPr>
              </a:lvl1pPr>
            </a:lstStyle>
            <a:p>
              <a:pPr lvl="0">
                <a:defRPr sz="1800"/>
              </a:pPr>
              <a:r>
                <a:rPr sz="1500"/>
                <a:t>H</a:t>
              </a:r>
            </a:p>
          </p:txBody>
        </p:sp>
        <p:pic>
          <p:nvPicPr>
            <p:cNvPr id="189" name="pasted-image.tif"/>
            <p:cNvPicPr/>
            <p:nvPr/>
          </p:nvPicPr>
          <p:blipFill>
            <a:blip r:embed="rId2">
              <a:extLst/>
            </a:blip>
            <a:stretch>
              <a:fillRect/>
            </a:stretch>
          </p:blipFill>
          <p:spPr>
            <a:xfrm>
              <a:off x="0" y="0"/>
              <a:ext cx="1727466" cy="1727466"/>
            </a:xfrm>
            <a:prstGeom prst="rect">
              <a:avLst/>
            </a:prstGeom>
            <a:ln w="12700" cap="flat">
              <a:noFill/>
              <a:miter lim="400000"/>
            </a:ln>
            <a:effectLst/>
          </p:spPr>
        </p:pic>
        <p:pic>
          <p:nvPicPr>
            <p:cNvPr id="190" name="pasted-image.tif"/>
            <p:cNvPicPr/>
            <p:nvPr/>
          </p:nvPicPr>
          <p:blipFill>
            <a:blip r:embed="rId2">
              <a:extLst/>
            </a:blip>
            <a:stretch>
              <a:fillRect/>
            </a:stretch>
          </p:blipFill>
          <p:spPr>
            <a:xfrm>
              <a:off x="208209" y="0"/>
              <a:ext cx="1727467" cy="1727466"/>
            </a:xfrm>
            <a:prstGeom prst="rect">
              <a:avLst/>
            </a:prstGeom>
            <a:ln w="12700" cap="flat">
              <a:noFill/>
              <a:miter lim="400000"/>
            </a:ln>
            <a:effectLst/>
          </p:spPr>
        </p:pic>
        <p:pic>
          <p:nvPicPr>
            <p:cNvPr id="191" name="pasted-image.tif"/>
            <p:cNvPicPr/>
            <p:nvPr/>
          </p:nvPicPr>
          <p:blipFill>
            <a:blip r:embed="rId2">
              <a:extLst/>
            </a:blip>
            <a:stretch>
              <a:fillRect/>
            </a:stretch>
          </p:blipFill>
          <p:spPr>
            <a:xfrm>
              <a:off x="494467" y="0"/>
              <a:ext cx="1727467" cy="1727466"/>
            </a:xfrm>
            <a:prstGeom prst="rect">
              <a:avLst/>
            </a:prstGeom>
            <a:ln w="12700" cap="flat">
              <a:noFill/>
              <a:miter lim="400000"/>
            </a:ln>
            <a:effectLst/>
          </p:spPr>
        </p:pic>
        <p:pic>
          <p:nvPicPr>
            <p:cNvPr id="192" name="pasted-image.tif"/>
            <p:cNvPicPr/>
            <p:nvPr/>
          </p:nvPicPr>
          <p:blipFill>
            <a:blip r:embed="rId2">
              <a:extLst/>
            </a:blip>
            <a:stretch>
              <a:fillRect/>
            </a:stretch>
          </p:blipFill>
          <p:spPr>
            <a:xfrm>
              <a:off x="765115" y="0"/>
              <a:ext cx="1727467" cy="1727466"/>
            </a:xfrm>
            <a:prstGeom prst="rect">
              <a:avLst/>
            </a:prstGeom>
            <a:ln w="12700" cap="flat">
              <a:noFill/>
              <a:miter lim="400000"/>
            </a:ln>
            <a:effectLst/>
          </p:spPr>
        </p:pic>
        <p:pic>
          <p:nvPicPr>
            <p:cNvPr id="193" name="pasted-image.tif"/>
            <p:cNvPicPr/>
            <p:nvPr/>
          </p:nvPicPr>
          <p:blipFill>
            <a:blip r:embed="rId2">
              <a:extLst/>
            </a:blip>
            <a:stretch>
              <a:fillRect/>
            </a:stretch>
          </p:blipFill>
          <p:spPr>
            <a:xfrm>
              <a:off x="1035763" y="0"/>
              <a:ext cx="1727467" cy="1727466"/>
            </a:xfrm>
            <a:prstGeom prst="rect">
              <a:avLst/>
            </a:prstGeom>
            <a:ln w="12700" cap="flat">
              <a:noFill/>
              <a:miter lim="400000"/>
            </a:ln>
            <a:effectLst/>
          </p:spPr>
        </p:pic>
      </p:grpSp>
      <p:pic>
        <p:nvPicPr>
          <p:cNvPr id="195" name="pasted-image.tif"/>
          <p:cNvPicPr/>
          <p:nvPr/>
        </p:nvPicPr>
        <p:blipFill>
          <a:blip r:embed="rId3">
            <a:extLst/>
          </a:blip>
          <a:stretch>
            <a:fillRect/>
          </a:stretch>
        </p:blipFill>
        <p:spPr>
          <a:xfrm>
            <a:off x="9608218" y="6073972"/>
            <a:ext cx="3156290" cy="2421492"/>
          </a:xfrm>
          <a:prstGeom prst="rect">
            <a:avLst/>
          </a:prstGeom>
          <a:ln w="12700">
            <a:miter lim="400000"/>
          </a:ln>
        </p:spPr>
      </p:pic>
      <p:pic>
        <p:nvPicPr>
          <p:cNvPr id="196" name="pasted-image.tif"/>
          <p:cNvPicPr/>
          <p:nvPr/>
        </p:nvPicPr>
        <p:blipFill>
          <a:blip r:embed="rId4">
            <a:extLst/>
          </a:blip>
          <a:stretch>
            <a:fillRect/>
          </a:stretch>
        </p:blipFill>
        <p:spPr>
          <a:xfrm>
            <a:off x="4303658" y="7380558"/>
            <a:ext cx="4064001" cy="939801"/>
          </a:xfrm>
          <a:prstGeom prst="rect">
            <a:avLst/>
          </a:prstGeom>
          <a:ln w="12700">
            <a:miter lim="400000"/>
          </a:ln>
        </p:spPr>
      </p:pic>
      <p:sp>
        <p:nvSpPr>
          <p:cNvPr id="197" name="Shape 197"/>
          <p:cNvSpPr/>
          <p:nvPr/>
        </p:nvSpPr>
        <p:spPr>
          <a:xfrm>
            <a:off x="12598368" y="9093200"/>
            <a:ext cx="241364"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atin typeface="Helvetica Light"/>
                <a:ea typeface="Helvetica Light"/>
                <a:cs typeface="Helvetica Light"/>
                <a:sym typeface="Helvetica Light"/>
              </a:defRPr>
            </a:lvl1pPr>
          </a:lstStyle>
          <a:p>
            <a:pPr lvl="0">
              <a:defRPr sz="1800"/>
            </a:pPr>
            <a:r>
              <a:rPr sz="15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87"/>
                                        </p:tgtEl>
                                        <p:attrNameLst>
                                          <p:attrName>style.visibility</p:attrName>
                                        </p:attrNameLst>
                                      </p:cBhvr>
                                      <p:to>
                                        <p:strVal val="visible"/>
                                      </p:to>
                                    </p:set>
                                  </p:childTnLst>
                                </p:cTn>
                              </p:par>
                            </p:childTnLst>
                          </p:cTn>
                        </p:par>
                        <p:par>
                          <p:cTn id="7" fill="hold">
                            <p:stCondLst>
                              <p:cond delay="0"/>
                            </p:stCondLst>
                            <p:childTnLst>
                              <p:par>
                                <p:cTn id="8" nodeType="afterEffect" presetClass="entr" presetSubtype="0" presetID="1" grpId="2" fill="hold">
                                  <p:stCondLst>
                                    <p:cond delay="0"/>
                                  </p:stCondLst>
                                  <p:iterate type="el" backwards="0">
                                    <p:tmAbs val="0"/>
                                  </p:iterate>
                                  <p:childTnLst>
                                    <p:set>
                                      <p:cBhvr>
                                        <p:cTn id="9" fill="hold"/>
                                        <p:tgtEl>
                                          <p:spTgt spid="186">
                                            <p:bg/>
                                          </p:spTgt>
                                        </p:tgtEl>
                                        <p:attrNameLst>
                                          <p:attrName>style.visibility</p:attrName>
                                        </p:attrNameLst>
                                      </p:cBhvr>
                                      <p:to>
                                        <p:strVal val="visible"/>
                                      </p:to>
                                    </p:set>
                                  </p:childTnLst>
                                </p:cTn>
                              </p:par>
                              <p:par>
                                <p:cTn id="10" presetClass="entr" presetSubtype="0" presetID="1" grpId="2" fill="hold">
                                  <p:stCondLst>
                                    <p:cond delay="0"/>
                                  </p:stCondLst>
                                  <p:iterate type="el" backwards="0">
                                    <p:tmAbs val="0"/>
                                  </p:iterate>
                                  <p:childTnLst>
                                    <p:set>
                                      <p:cBhvr>
                                        <p:cTn id="11" fill="hold"/>
                                        <p:tgtEl>
                                          <p:spTgt spid="18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 grpId="2" fill="hold">
                                  <p:stCondLst>
                                    <p:cond delay="0"/>
                                  </p:stCondLst>
                                  <p:iterate type="el" backwards="0">
                                    <p:tmAbs val="0"/>
                                  </p:iterate>
                                  <p:childTnLst>
                                    <p:set>
                                      <p:cBhvr>
                                        <p:cTn id="15" fill="hold"/>
                                        <p:tgtEl>
                                          <p:spTgt spid="186">
                                            <p:txEl>
                                              <p:pRg st="1" end="1"/>
                                            </p:txEl>
                                          </p:spTgt>
                                        </p:tgtEl>
                                        <p:attrNameLst>
                                          <p:attrName>style.visibility</p:attrName>
                                        </p:attrNameLst>
                                      </p:cBhvr>
                                      <p:to>
                                        <p:strVal val="visible"/>
                                      </p:to>
                                    </p:set>
                                  </p:childTnLst>
                                </p:cTn>
                              </p:par>
                            </p:childTnLst>
                          </p:cTn>
                        </p:par>
                        <p:par>
                          <p:cTn id="16" fill="hold">
                            <p:stCondLst>
                              <p:cond delay="0"/>
                            </p:stCondLst>
                            <p:childTnLst>
                              <p:par>
                                <p:cTn id="17" nodeType="afterEffect" presetClass="entr" presetSubtype="0" presetID="1" grpId="3" fill="hold">
                                  <p:stCondLst>
                                    <p:cond delay="0"/>
                                  </p:stCondLst>
                                  <p:iterate type="el" backwards="0">
                                    <p:tmAbs val="0"/>
                                  </p:iterate>
                                  <p:childTnLst>
                                    <p:set>
                                      <p:cBhvr>
                                        <p:cTn id="18" fill="hold"/>
                                        <p:tgtEl>
                                          <p:spTgt spid="1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 grpId="2" fill="hold">
                                  <p:stCondLst>
                                    <p:cond delay="0"/>
                                  </p:stCondLst>
                                  <p:iterate type="el" backwards="0">
                                    <p:tmAbs val="0"/>
                                  </p:iterate>
                                  <p:childTnLst>
                                    <p:set>
                                      <p:cBhvr>
                                        <p:cTn id="22" fill="hold"/>
                                        <p:tgtEl>
                                          <p:spTgt spid="186">
                                            <p:txEl>
                                              <p:pRg st="2" end="2"/>
                                            </p:txEl>
                                          </p:spTgt>
                                        </p:tgtEl>
                                        <p:attrNameLst>
                                          <p:attrName>style.visibility</p:attrName>
                                        </p:attrNameLst>
                                      </p:cBhvr>
                                      <p:to>
                                        <p:strVal val="visible"/>
                                      </p:to>
                                    </p:set>
                                  </p:childTnLst>
                                </p:cTn>
                              </p:par>
                            </p:childTnLst>
                          </p:cTn>
                        </p:par>
                        <p:par>
                          <p:cTn id="23" fill="hold">
                            <p:stCondLst>
                              <p:cond delay="0"/>
                            </p:stCondLst>
                            <p:childTnLst>
                              <p:par>
                                <p:cTn id="24" nodeType="afterEffect" presetClass="entr" presetSubtype="0" presetID="1" grpId="4" fill="hold">
                                  <p:stCondLst>
                                    <p:cond delay="0"/>
                                  </p:stCondLst>
                                  <p:iterate type="el" backwards="0">
                                    <p:tmAbs val="0"/>
                                  </p:iterate>
                                  <p:childTnLst>
                                    <p:set>
                                      <p:cBhvr>
                                        <p:cTn id="25" fill="hold"/>
                                        <p:tgtEl>
                                          <p:spTgt spid="19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nodeType="clickEffect" presetClass="entr" presetSubtype="0" presetID="1" grpId="2" fill="hold">
                                  <p:stCondLst>
                                    <p:cond delay="0"/>
                                  </p:stCondLst>
                                  <p:iterate type="el" backwards="0">
                                    <p:tmAbs val="0"/>
                                  </p:iterate>
                                  <p:childTnLst>
                                    <p:set>
                                      <p:cBhvr>
                                        <p:cTn id="29" fill="hold"/>
                                        <p:tgtEl>
                                          <p:spTgt spid="186">
                                            <p:txEl>
                                              <p:pRg st="3" end="3"/>
                                            </p:txEl>
                                          </p:spTgt>
                                        </p:tgtEl>
                                        <p:attrNameLst>
                                          <p:attrName>style.visibility</p:attrName>
                                        </p:attrNameLst>
                                      </p:cBhvr>
                                      <p:to>
                                        <p:strVal val="visible"/>
                                      </p:to>
                                    </p:set>
                                  </p:childTnLst>
                                </p:cTn>
                              </p:par>
                            </p:childTnLst>
                          </p:cTn>
                        </p:par>
                        <p:par>
                          <p:cTn id="30" fill="hold">
                            <p:stCondLst>
                              <p:cond delay="0"/>
                            </p:stCondLst>
                            <p:childTnLst>
                              <p:par>
                                <p:cTn id="31" nodeType="afterEffect" presetClass="entr" presetSubtype="0" presetID="1" grpId="5" fill="hold">
                                  <p:stCondLst>
                                    <p:cond delay="0"/>
                                  </p:stCondLst>
                                  <p:iterate type="el" backwards="0">
                                    <p:tmAbs val="0"/>
                                  </p:iterate>
                                  <p:childTnLst>
                                    <p:set>
                                      <p:cBhvr>
                                        <p:cTn id="32" fill="hold"/>
                                        <p:tgtEl>
                                          <p:spTgt spid="1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5" grpId="4"/>
      <p:bldP build="whole" bldLvl="1" animBg="1" rev="0" advAuto="0" spid="196" grpId="5"/>
      <p:bldP build="whole" bldLvl="1" animBg="1" rev="0" advAuto="0" spid="187" grpId="1"/>
      <p:bldP build="whole" bldLvl="1" animBg="1" rev="0" advAuto="0" spid="194" grpId="3"/>
      <p:bldP build="p" bldLvl="5" animBg="1" rev="0" advAuto="0" spid="186" grpId="2"/>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 name="Shape 58"/>
          <p:cNvSpPr/>
          <p:nvPr>
            <p:ph type="title"/>
          </p:nvPr>
        </p:nvSpPr>
        <p:spPr>
          <a:prstGeom prst="rect">
            <a:avLst/>
          </a:prstGeom>
        </p:spPr>
        <p:txBody>
          <a:bodyPr/>
          <a:lstStyle/>
          <a:p>
            <a:pPr lvl="0">
              <a:defRPr sz="1800"/>
            </a:pPr>
            <a:r>
              <a:rPr sz="4200"/>
              <a:t>What is arts integration?</a:t>
            </a:r>
          </a:p>
        </p:txBody>
      </p:sp>
      <p:grpSp>
        <p:nvGrpSpPr>
          <p:cNvPr id="61" name="Group 61"/>
          <p:cNvGrpSpPr/>
          <p:nvPr/>
        </p:nvGrpSpPr>
        <p:grpSpPr>
          <a:xfrm>
            <a:off x="5134210" y="2283060"/>
            <a:ext cx="5187480" cy="5187480"/>
            <a:chOff x="0" y="0"/>
            <a:chExt cx="5187478" cy="5187478"/>
          </a:xfrm>
        </p:grpSpPr>
        <p:sp>
          <p:nvSpPr>
            <p:cNvPr id="59" name="Shape 59"/>
            <p:cNvSpPr/>
            <p:nvPr/>
          </p:nvSpPr>
          <p:spPr>
            <a:xfrm>
              <a:off x="0" y="0"/>
              <a:ext cx="5187479" cy="518747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51A7F9"/>
                </a:gs>
                <a:gs pos="100000">
                  <a:srgbClr val="0365C0"/>
                </a:gs>
              </a:gsLst>
              <a:lin ang="5400000" scaled="0"/>
            </a:gradFill>
            <a:ln w="12700" cap="flat">
              <a:noFill/>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defRPr sz="2400">
                  <a:solidFill>
                    <a:srgbClr val="FFFFFF"/>
                  </a:solidFill>
                  <a:latin typeface="Helvetica Light"/>
                  <a:ea typeface="Helvetica Light"/>
                  <a:cs typeface="Helvetica Light"/>
                  <a:sym typeface="Helvetica Light"/>
                </a:defRPr>
              </a:pPr>
            </a:p>
          </p:txBody>
        </p:sp>
        <p:sp>
          <p:nvSpPr>
            <p:cNvPr id="60" name="Shape 60"/>
            <p:cNvSpPr/>
            <p:nvPr/>
          </p:nvSpPr>
          <p:spPr>
            <a:xfrm>
              <a:off x="2784163" y="1800270"/>
              <a:ext cx="2248053" cy="12059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lvl="0">
                <a:defRPr sz="1800"/>
              </a:pPr>
              <a:r>
                <a:rPr sz="3600"/>
                <a:t>Core </a:t>
              </a:r>
              <a:endParaRPr sz="3600"/>
            </a:p>
            <a:p>
              <a:pPr lvl="0">
                <a:defRPr sz="1800"/>
              </a:pPr>
              <a:r>
                <a:rPr sz="3600"/>
                <a:t>Curriculum</a:t>
              </a:r>
            </a:p>
          </p:txBody>
        </p:sp>
      </p:grpSp>
      <p:sp>
        <p:nvSpPr>
          <p:cNvPr id="62" name="Shape 62"/>
          <p:cNvSpPr/>
          <p:nvPr/>
        </p:nvSpPr>
        <p:spPr>
          <a:xfrm>
            <a:off x="12029114" y="8167361"/>
            <a:ext cx="317603"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lvl="0">
              <a:defRPr sz="1800"/>
            </a:pPr>
            <a:r>
              <a:rPr sz="2400"/>
              <a:t>B</a:t>
            </a:r>
          </a:p>
        </p:txBody>
      </p:sp>
      <p:grpSp>
        <p:nvGrpSpPr>
          <p:cNvPr id="65" name="Group 65"/>
          <p:cNvGrpSpPr/>
          <p:nvPr/>
        </p:nvGrpSpPr>
        <p:grpSpPr>
          <a:xfrm>
            <a:off x="2657710" y="2454510"/>
            <a:ext cx="5187480" cy="5187480"/>
            <a:chOff x="0" y="0"/>
            <a:chExt cx="5187478" cy="5187478"/>
          </a:xfrm>
        </p:grpSpPr>
        <p:sp>
          <p:nvSpPr>
            <p:cNvPr id="63" name="Shape 63"/>
            <p:cNvSpPr/>
            <p:nvPr/>
          </p:nvSpPr>
          <p:spPr>
            <a:xfrm>
              <a:off x="0" y="0"/>
              <a:ext cx="5187479" cy="518747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flip="none" rotWithShape="1">
              <a:gsLst>
                <a:gs pos="0">
                  <a:srgbClr val="EC5D57">
                    <a:alpha val="66900"/>
                  </a:srgbClr>
                </a:gs>
                <a:gs pos="100000">
                  <a:srgbClr val="861001">
                    <a:alpha val="66900"/>
                  </a:srgbClr>
                </a:gs>
              </a:gsLst>
              <a:lin ang="5400000" scaled="0"/>
            </a:gradFill>
            <a:ln w="12700" cap="flat">
              <a:noFill/>
              <a:miter lim="400000"/>
            </a:ln>
            <a:effectLst/>
          </p:spPr>
          <p:txBody>
            <a:bodyPr wrap="square" lIns="0" tIns="0" rIns="0" bIns="0" numCol="1" anchor="ctr">
              <a:noAutofit/>
            </a:bodyPr>
            <a:lstStyle/>
            <a:p>
              <a:pPr lvl="0">
                <a:defRPr>
                  <a:solidFill>
                    <a:srgbClr val="FFFFFF"/>
                  </a:solidFill>
                </a:defRPr>
              </a:pPr>
            </a:p>
          </p:txBody>
        </p:sp>
        <p:sp>
          <p:nvSpPr>
            <p:cNvPr id="64" name="Shape 64"/>
            <p:cNvSpPr/>
            <p:nvPr/>
          </p:nvSpPr>
          <p:spPr>
            <a:xfrm>
              <a:off x="193363" y="1685970"/>
              <a:ext cx="2248053" cy="12059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lvl="0">
                <a:defRPr sz="1800"/>
              </a:pPr>
              <a:r>
                <a:rPr sz="3600"/>
                <a:t>Arts </a:t>
              </a:r>
              <a:endParaRPr sz="3600"/>
            </a:p>
            <a:p>
              <a:pPr lvl="0">
                <a:defRPr sz="1800"/>
              </a:pPr>
              <a:r>
                <a:rPr sz="3600"/>
                <a:t>Curriculum</a:t>
              </a:r>
            </a:p>
          </p:txBody>
        </p:sp>
      </p:grpSp>
      <p:sp>
        <p:nvSpPr>
          <p:cNvPr id="66" name="Shape 66"/>
          <p:cNvSpPr/>
          <p:nvPr/>
        </p:nvSpPr>
        <p:spPr>
          <a:xfrm>
            <a:off x="5281472" y="4203060"/>
            <a:ext cx="2543456" cy="10807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b="1" sz="3300">
                <a:latin typeface="Helvetica Neue"/>
                <a:ea typeface="Helvetica Neue"/>
                <a:cs typeface="Helvetica Neue"/>
                <a:sym typeface="Helvetica Neue"/>
              </a:rPr>
              <a:t>Arts </a:t>
            </a:r>
            <a:endParaRPr b="1" sz="3300">
              <a:latin typeface="Helvetica Neue"/>
              <a:ea typeface="Helvetica Neue"/>
              <a:cs typeface="Helvetica Neue"/>
              <a:sym typeface="Helvetica Neue"/>
            </a:endParaRPr>
          </a:p>
          <a:p>
            <a:pPr lvl="0">
              <a:defRPr sz="1800"/>
            </a:pPr>
            <a:r>
              <a:rPr b="1" sz="3100">
                <a:latin typeface="Helvetica Neue"/>
                <a:ea typeface="Helvetica Neue"/>
                <a:cs typeface="Helvetica Neue"/>
                <a:sym typeface="Helvetica Neue"/>
              </a:rPr>
              <a:t>Integration</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8" presetID="2" grpId="1" fill="hold">
                                  <p:stCondLst>
                                    <p:cond delay="0"/>
                                  </p:stCondLst>
                                  <p:iterate type="el" backwards="0">
                                    <p:tmAbs val="0"/>
                                  </p:iterate>
                                  <p:childTnLst>
                                    <p:set>
                                      <p:cBhvr>
                                        <p:cTn id="6" fill="hold"/>
                                        <p:tgtEl>
                                          <p:spTgt spid="65"/>
                                        </p:tgtEl>
                                        <p:attrNameLst>
                                          <p:attrName>style.visibility</p:attrName>
                                        </p:attrNameLst>
                                      </p:cBhvr>
                                      <p:to>
                                        <p:strVal val="visible"/>
                                      </p:to>
                                    </p:set>
                                    <p:anim calcmode="lin" valueType="num">
                                      <p:cBhvr>
                                        <p:cTn id="7" dur="1000" fill="hold"/>
                                        <p:tgtEl>
                                          <p:spTgt spid="65"/>
                                        </p:tgtEl>
                                        <p:attrNameLst>
                                          <p:attrName>ppt_x</p:attrName>
                                        </p:attrNameLst>
                                      </p:cBhvr>
                                      <p:tavLst>
                                        <p:tav tm="0">
                                          <p:val>
                                            <p:strVal val="0-#ppt_w/2"/>
                                          </p:val>
                                        </p:tav>
                                        <p:tav tm="100000">
                                          <p:val>
                                            <p:strVal val="#ppt_x"/>
                                          </p:val>
                                        </p:tav>
                                      </p:tavLst>
                                    </p:anim>
                                    <p:anim calcmode="lin" valueType="num">
                                      <p:cBhvr>
                                        <p:cTn id="8" dur="1000" fill="hold"/>
                                        <p:tgtEl>
                                          <p:spTgt spid="6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2" presetID="2" grpId="2" fill="hold">
                                  <p:stCondLst>
                                    <p:cond delay="0"/>
                                  </p:stCondLst>
                                  <p:iterate type="el" backwards="0">
                                    <p:tmAbs val="0"/>
                                  </p:iterate>
                                  <p:childTnLst>
                                    <p:set>
                                      <p:cBhvr>
                                        <p:cTn id="12" fill="hold"/>
                                        <p:tgtEl>
                                          <p:spTgt spid="61"/>
                                        </p:tgtEl>
                                        <p:attrNameLst>
                                          <p:attrName>style.visibility</p:attrName>
                                        </p:attrNameLst>
                                      </p:cBhvr>
                                      <p:to>
                                        <p:strVal val="visible"/>
                                      </p:to>
                                    </p:set>
                                    <p:anim calcmode="lin" valueType="num">
                                      <p:cBhvr>
                                        <p:cTn id="13" dur="1000" fill="hold"/>
                                        <p:tgtEl>
                                          <p:spTgt spid="61"/>
                                        </p:tgtEl>
                                        <p:attrNameLst>
                                          <p:attrName>ppt_x</p:attrName>
                                        </p:attrNameLst>
                                      </p:cBhvr>
                                      <p:tavLst>
                                        <p:tav tm="0">
                                          <p:val>
                                            <p:strVal val="1+#ppt_w/2"/>
                                          </p:val>
                                        </p:tav>
                                        <p:tav tm="100000">
                                          <p:val>
                                            <p:strVal val="#ppt_x"/>
                                          </p:val>
                                        </p:tav>
                                      </p:tavLst>
                                    </p:anim>
                                    <p:anim calcmode="lin" valueType="num">
                                      <p:cBhvr>
                                        <p:cTn id="14" dur="10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nodeType="clickEffect" presetClass="entr" presetSubtype="0" presetID="9" grpId="3" fill="hold">
                                  <p:stCondLst>
                                    <p:cond delay="0"/>
                                  </p:stCondLst>
                                  <p:iterate type="el" backwards="0">
                                    <p:tmAbs val="0"/>
                                  </p:iterate>
                                  <p:childTnLst>
                                    <p:set>
                                      <p:cBhvr>
                                        <p:cTn id="18" fill="hold"/>
                                        <p:tgtEl>
                                          <p:spTgt spid="66"/>
                                        </p:tgtEl>
                                        <p:attrNameLst>
                                          <p:attrName>style.visibility</p:attrName>
                                        </p:attrNameLst>
                                      </p:cBhvr>
                                      <p:to>
                                        <p:strVal val="visible"/>
                                      </p:to>
                                    </p:set>
                                    <p:animEffect filter="dissolve" transition="in">
                                      <p:cBhvr>
                                        <p:cTn id="19" dur="1000"/>
                                        <p:tgtEl>
                                          <p:spTgt spid="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1" grpId="2"/>
      <p:bldP build="whole" bldLvl="1" animBg="1" rev="0" advAuto="0" spid="65" grpId="1"/>
      <p:bldP build="whole" bldLvl="1" animBg="1" rev="0" advAuto="0" spid="66" grpId="3"/>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aphicFrame>
        <p:nvGraphicFramePr>
          <p:cNvPr id="199" name="Table 199"/>
          <p:cNvGraphicFramePr/>
          <p:nvPr/>
        </p:nvGraphicFramePr>
        <p:xfrm>
          <a:off x="362192" y="771948"/>
          <a:ext cx="12283591" cy="7872696"/>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6559109"/>
                <a:gridCol w="5721306"/>
              </a:tblGrid>
              <a:tr h="1097770">
                <a:tc>
                  <a:txBody>
                    <a:bodyPr/>
                    <a:lstStyle/>
                    <a:p>
                      <a:pPr lvl="0" algn="ctr">
                        <a:defRPr sz="1800">
                          <a:solidFill>
                            <a:srgbClr val="000000"/>
                          </a:solidFill>
                        </a:defRPr>
                      </a:pPr>
                      <a:r>
                        <a:rPr b="1" sz="4600">
                          <a:solidFill>
                            <a:srgbClr val="FFFFFF"/>
                          </a:solidFill>
                        </a:rPr>
                        <a:t>Site Leader</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64B2DF"/>
                    </a:solidFill>
                  </a:tcPr>
                </a:tc>
                <a:tc>
                  <a:txBody>
                    <a:bodyPr/>
                    <a:lstStyle/>
                    <a:p>
                      <a:pPr lvl="0" algn="ctr">
                        <a:defRPr sz="1800">
                          <a:solidFill>
                            <a:srgbClr val="000000"/>
                          </a:solidFill>
                        </a:defRPr>
                      </a:pPr>
                      <a:r>
                        <a:rPr b="1" sz="4600">
                          <a:solidFill>
                            <a:srgbClr val="FFFFFF"/>
                          </a:solidFill>
                        </a:rPr>
                        <a:t>Teacher Participant</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64B2DF"/>
                    </a:solidFill>
                  </a:tcPr>
                </a:tc>
              </a:tr>
              <a:tr h="1760619">
                <a:tc gridSpan="2">
                  <a:txBody>
                    <a:bodyPr/>
                    <a:lstStyle/>
                    <a:p>
                      <a:pPr lvl="0" algn="ctr" defTabSz="457200">
                        <a:defRPr sz="1800">
                          <a:solidFill>
                            <a:srgbClr val="000000"/>
                          </a:solidFill>
                        </a:defRPr>
                      </a:pPr>
                      <a:r>
                        <a:rPr sz="2500">
                          <a:latin typeface="Helvetica"/>
                          <a:ea typeface="Helvetica"/>
                          <a:cs typeface="Helvetica"/>
                          <a:sym typeface="Helvetica"/>
                        </a:rPr>
                        <a:t> Training: 2 Days PD during this year, </a:t>
                      </a:r>
                      <a:endParaRPr sz="2500">
                        <a:latin typeface="Helvetica"/>
                        <a:ea typeface="Helvetica"/>
                        <a:cs typeface="Helvetica"/>
                        <a:sym typeface="Helvetica"/>
                      </a:endParaRPr>
                    </a:p>
                    <a:p>
                      <a:pPr lvl="0" algn="ctr" defTabSz="457200">
                        <a:defRPr sz="1800">
                          <a:solidFill>
                            <a:srgbClr val="000000"/>
                          </a:solidFill>
                        </a:defRPr>
                      </a:pPr>
                      <a:r>
                        <a:rPr sz="2500">
                          <a:latin typeface="Helvetica"/>
                          <a:ea typeface="Helvetica"/>
                          <a:cs typeface="Helvetica"/>
                          <a:sym typeface="Helvetica"/>
                        </a:rPr>
                        <a:t>2 day STEAM conference January 8-9, 2016 </a:t>
                      </a:r>
                      <a:endParaRPr sz="2500">
                        <a:latin typeface="Helvetica"/>
                        <a:ea typeface="Helvetica"/>
                        <a:cs typeface="Helvetica"/>
                        <a:sym typeface="Helvetica"/>
                      </a:endParaRPr>
                    </a:p>
                    <a:p>
                      <a:pPr lvl="0" algn="ctr" defTabSz="457200">
                        <a:defRPr sz="1800">
                          <a:solidFill>
                            <a:srgbClr val="000000"/>
                          </a:solidFill>
                        </a:defRPr>
                      </a:pPr>
                      <a:r>
                        <a:rPr sz="2500">
                          <a:latin typeface="Helvetica"/>
                          <a:ea typeface="Helvetica"/>
                          <a:cs typeface="Helvetica"/>
                          <a:sym typeface="Helvetica"/>
                        </a:rPr>
                        <a:t>4 Day Summer Institute 2016</a:t>
                      </a:r>
                      <a:endParaRPr sz="2500">
                        <a:latin typeface="Helvetica"/>
                        <a:ea typeface="Helvetica"/>
                        <a:cs typeface="Helvetica"/>
                        <a:sym typeface="Helvetica"/>
                      </a:endParaRPr>
                    </a:p>
                    <a:p>
                      <a:pPr lvl="0" algn="ctr" defTabSz="457200">
                        <a:defRPr sz="1800">
                          <a:solidFill>
                            <a:srgbClr val="000000"/>
                          </a:solidFill>
                        </a:defRPr>
                      </a:pPr>
                      <a:r>
                        <a:rPr sz="2500">
                          <a:latin typeface="Helvetica"/>
                          <a:ea typeface="Helvetica"/>
                          <a:cs typeface="Helvetica"/>
                          <a:sym typeface="Helvetica"/>
                        </a:rPr>
                        <a:t>Regular meetings</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FFFF"/>
                    </a:solidFill>
                  </a:tcPr>
                </a:tc>
                <a:tc hMerge="1">
                  <a:tcPr/>
                </a:tc>
              </a:tr>
              <a:tr h="615785">
                <a:tc gridSpan="2">
                  <a:txBody>
                    <a:bodyPr/>
                    <a:lstStyle/>
                    <a:p>
                      <a:pPr lvl="0" algn="ctr" defTabSz="457200">
                        <a:defRPr sz="1800">
                          <a:solidFill>
                            <a:srgbClr val="000000"/>
                          </a:solidFill>
                        </a:defRPr>
                      </a:pPr>
                      <a:r>
                        <a:rPr sz="2500">
                          <a:latin typeface="Helvetica"/>
                          <a:ea typeface="Helvetica"/>
                          <a:cs typeface="Helvetica"/>
                          <a:sym typeface="Helvetica"/>
                        </a:rPr>
                        <a:t>Tablet computer &amp; projector connection for your use</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FFFF"/>
                    </a:solidFill>
                  </a:tcPr>
                </a:tc>
                <a:tc hMerge="1">
                  <a:tcPr/>
                </a:tc>
              </a:tr>
              <a:tr h="615785">
                <a:tc gridSpan="2">
                  <a:txBody>
                    <a:bodyPr/>
                    <a:lstStyle/>
                    <a:p>
                      <a:pPr lvl="0" algn="ctr" defTabSz="457200">
                        <a:defRPr sz="1800">
                          <a:solidFill>
                            <a:srgbClr val="000000"/>
                          </a:solidFill>
                        </a:defRPr>
                      </a:pPr>
                      <a:r>
                        <a:rPr sz="2500">
                          <a:latin typeface="Helvetica"/>
                          <a:ea typeface="Helvetica"/>
                          <a:cs typeface="Helvetica"/>
                          <a:sym typeface="Helvetica"/>
                        </a:rPr>
                        <a:t>Implement arts integrated lessons &amp; artist collaboration starting 2016-17</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FFFF"/>
                    </a:solidFill>
                  </a:tcPr>
                </a:tc>
                <a:tc hMerge="1">
                  <a:tcPr/>
                </a:tc>
              </a:tr>
              <a:tr h="615785">
                <a:tc>
                  <a:txBody>
                    <a:bodyPr/>
                    <a:lstStyle/>
                    <a:p>
                      <a:pPr lvl="0" algn="ctr" defTabSz="457200">
                        <a:defRPr sz="1800">
                          <a:solidFill>
                            <a:srgbClr val="000000"/>
                          </a:solidFill>
                        </a:defRPr>
                      </a:pPr>
                      <a:r>
                        <a:rPr sz="2500">
                          <a:latin typeface="Helvetica"/>
                          <a:ea typeface="Helvetica"/>
                          <a:cs typeface="Helvetica"/>
                          <a:sym typeface="Helvetica"/>
                        </a:rPr>
                        <a:t>Summer Institute participant/ presenter</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FFFF"/>
                    </a:solidFill>
                  </a:tcPr>
                </a:tc>
                <a:tc>
                  <a:txBody>
                    <a:bodyPr/>
                    <a:lstStyle/>
                    <a:p>
                      <a:pPr lvl="0" algn="ctr" defTabSz="457200">
                        <a:defRPr sz="1800">
                          <a:solidFill>
                            <a:srgbClr val="000000"/>
                          </a:solidFill>
                        </a:defRPr>
                      </a:pPr>
                      <a:r>
                        <a:rPr sz="2500">
                          <a:latin typeface="Helvetica"/>
                          <a:ea typeface="Helvetica"/>
                          <a:cs typeface="Helvetica"/>
                          <a:sym typeface="Helvetica"/>
                        </a:rPr>
                        <a:t>Summer Institute Participant</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FFFF"/>
                    </a:solidFill>
                  </a:tcPr>
                </a:tc>
              </a:tr>
              <a:tr h="1441170">
                <a:tc>
                  <a:txBody>
                    <a:bodyPr/>
                    <a:lstStyle/>
                    <a:p>
                      <a:pPr lvl="0" algn="ctr" defTabSz="457200">
                        <a:defRPr sz="1800">
                          <a:solidFill>
                            <a:srgbClr val="000000"/>
                          </a:solidFill>
                        </a:defRPr>
                      </a:pPr>
                      <a:r>
                        <a:rPr sz="2500">
                          <a:latin typeface="Helvetica"/>
                          <a:ea typeface="Helvetica"/>
                          <a:cs typeface="Helvetica"/>
                          <a:sym typeface="Helvetica"/>
                        </a:rPr>
                        <a:t>Be contact/ organizing person </a:t>
                      </a:r>
                      <a:endParaRPr sz="2500">
                        <a:latin typeface="Helvetica"/>
                        <a:ea typeface="Helvetica"/>
                        <a:cs typeface="Helvetica"/>
                        <a:sym typeface="Helvetica"/>
                      </a:endParaRPr>
                    </a:p>
                    <a:p>
                      <a:pPr lvl="0" algn="ctr" defTabSz="457200">
                        <a:defRPr sz="1800">
                          <a:solidFill>
                            <a:srgbClr val="000000"/>
                          </a:solidFill>
                        </a:defRPr>
                      </a:pPr>
                      <a:r>
                        <a:rPr sz="2500">
                          <a:latin typeface="Helvetica"/>
                          <a:ea typeface="Helvetica"/>
                          <a:cs typeface="Helvetica"/>
                          <a:sym typeface="Helvetica"/>
                        </a:rPr>
                        <a:t>Document regular contact </a:t>
                      </a:r>
                      <a:endParaRPr sz="2500">
                        <a:latin typeface="Helvetica"/>
                        <a:ea typeface="Helvetica"/>
                        <a:cs typeface="Helvetica"/>
                        <a:sym typeface="Helvetica"/>
                      </a:endParaRPr>
                    </a:p>
                    <a:p>
                      <a:pPr lvl="0" algn="ctr" defTabSz="457200">
                        <a:defRPr sz="1800">
                          <a:solidFill>
                            <a:srgbClr val="000000"/>
                          </a:solidFill>
                        </a:defRPr>
                      </a:pPr>
                      <a:r>
                        <a:rPr sz="2500">
                          <a:latin typeface="Helvetica"/>
                          <a:ea typeface="Helvetica"/>
                          <a:cs typeface="Helvetica"/>
                          <a:sym typeface="Helvetica"/>
                        </a:rPr>
                        <a:t>with teacher participants</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FFFF"/>
                    </a:solidFill>
                  </a:tcPr>
                </a:tc>
                <a:tc>
                  <a:txBody>
                    <a:bodyPr/>
                    <a:lstStyle/>
                    <a:p>
                      <a:pPr lvl="0" algn="ctr" defTabSz="457200">
                        <a:defRPr sz="1800">
                          <a:solidFill>
                            <a:srgbClr val="000000"/>
                          </a:solidFill>
                        </a:defRPr>
                      </a:pPr>
                      <a:r>
                        <a:rPr sz="2500">
                          <a:latin typeface="Helvetica"/>
                          <a:ea typeface="Helvetica"/>
                          <a:cs typeface="Helvetica"/>
                          <a:sym typeface="Helvetica"/>
                        </a:rPr>
                        <a:t>Attend regular meetings </a:t>
                      </a:r>
                      <a:endParaRPr sz="2500">
                        <a:latin typeface="Helvetica"/>
                        <a:ea typeface="Helvetica"/>
                        <a:cs typeface="Helvetica"/>
                        <a:sym typeface="Helvetica"/>
                      </a:endParaRPr>
                    </a:p>
                    <a:p>
                      <a:pPr lvl="0" algn="ctr" defTabSz="457200">
                        <a:defRPr sz="1800">
                          <a:solidFill>
                            <a:srgbClr val="000000"/>
                          </a:solidFill>
                        </a:defRPr>
                      </a:pPr>
                      <a:r>
                        <a:rPr sz="2500">
                          <a:latin typeface="Helvetica"/>
                          <a:ea typeface="Helvetica"/>
                          <a:cs typeface="Helvetica"/>
                          <a:sym typeface="Helvetica"/>
                        </a:rPr>
                        <a:t>to discuss progress</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FFFF"/>
                    </a:solidFill>
                  </a:tcPr>
                </a:tc>
              </a:tr>
              <a:tr h="626839">
                <a:tc>
                  <a:txBody>
                    <a:bodyPr/>
                    <a:lstStyle/>
                    <a:p>
                      <a:pPr lvl="0" algn="ctr" defTabSz="457200">
                        <a:defRPr sz="1800">
                          <a:solidFill>
                            <a:srgbClr val="000000"/>
                          </a:solidFill>
                        </a:defRPr>
                      </a:pPr>
                      <a:r>
                        <a:rPr sz="2500">
                          <a:latin typeface="Helvetica"/>
                          <a:ea typeface="Helvetica"/>
                          <a:cs typeface="Helvetica"/>
                          <a:sym typeface="Helvetica"/>
                        </a:rPr>
                        <a:t>3 year commitment</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FFFF"/>
                    </a:solidFill>
                  </a:tcPr>
                </a:tc>
                <a:tc>
                  <a:txBody>
                    <a:bodyPr/>
                    <a:lstStyle/>
                    <a:p>
                      <a:pPr lvl="0" algn="ctr" defTabSz="457200">
                        <a:defRPr sz="1800">
                          <a:solidFill>
                            <a:srgbClr val="000000"/>
                          </a:solidFill>
                        </a:defRPr>
                      </a:pPr>
                      <a:r>
                        <a:rPr sz="2500">
                          <a:latin typeface="Helvetica"/>
                          <a:ea typeface="Helvetica"/>
                          <a:cs typeface="Helvetica"/>
                          <a:sym typeface="Helvetica"/>
                        </a:rPr>
                        <a:t>1 year renewable</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FFFF"/>
                    </a:solidFill>
                  </a:tcPr>
                </a:tc>
              </a:tr>
              <a:tr h="1095766">
                <a:tc>
                  <a:txBody>
                    <a:bodyPr/>
                    <a:lstStyle/>
                    <a:p>
                      <a:pPr lvl="0" algn="ctr" defTabSz="457200">
                        <a:defRPr sz="1800">
                          <a:solidFill>
                            <a:srgbClr val="000000"/>
                          </a:solidFill>
                        </a:defRPr>
                      </a:pPr>
                      <a:r>
                        <a:rPr sz="2500">
                          <a:latin typeface="Helvetica"/>
                          <a:ea typeface="Helvetica"/>
                          <a:cs typeface="Helvetica"/>
                          <a:sym typeface="Helvetica"/>
                        </a:rPr>
                        <a:t>$1000 per 12 month year</a:t>
                      </a:r>
                      <a:endParaRPr sz="2500">
                        <a:latin typeface="Helvetica"/>
                        <a:ea typeface="Helvetica"/>
                        <a:cs typeface="Helvetica"/>
                        <a:sym typeface="Helvetica"/>
                      </a:endParaRPr>
                    </a:p>
                    <a:p>
                      <a:pPr lvl="0" algn="ctr" defTabSz="457200">
                        <a:defRPr sz="1800">
                          <a:solidFill>
                            <a:srgbClr val="000000"/>
                          </a:solidFill>
                        </a:defRPr>
                      </a:pPr>
                      <a:r>
                        <a:rPr sz="2500">
                          <a:latin typeface="Helvetica"/>
                          <a:ea typeface="Helvetica"/>
                          <a:cs typeface="Helvetica"/>
                          <a:sym typeface="Helvetica"/>
                        </a:rPr>
                        <a:t> (1/2 in Dec then 1/2 in June)</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FFFF"/>
                    </a:solidFill>
                  </a:tcPr>
                </a:tc>
                <a:tc>
                  <a:txBody>
                    <a:bodyPr/>
                    <a:lstStyle/>
                    <a:p>
                      <a:pPr lvl="0" algn="ctr" defTabSz="457200">
                        <a:defRPr sz="1800">
                          <a:solidFill>
                            <a:srgbClr val="000000"/>
                          </a:solidFill>
                        </a:defRPr>
                      </a:pPr>
                      <a:r>
                        <a:rPr sz="2500">
                          <a:latin typeface="Helvetica"/>
                          <a:ea typeface="Helvetica"/>
                          <a:cs typeface="Helvetica"/>
                          <a:sym typeface="Helvetica"/>
                        </a:rPr>
                        <a:t>$500 per year</a:t>
                      </a:r>
                      <a:endParaRPr sz="2500">
                        <a:latin typeface="Helvetica"/>
                        <a:ea typeface="Helvetica"/>
                        <a:cs typeface="Helvetica"/>
                        <a:sym typeface="Helvetica"/>
                      </a:endParaRPr>
                    </a:p>
                    <a:p>
                      <a:pPr lvl="0" algn="ctr" defTabSz="457200">
                        <a:defRPr sz="1800">
                          <a:solidFill>
                            <a:srgbClr val="000000"/>
                          </a:solidFill>
                        </a:defRPr>
                      </a:pPr>
                      <a:r>
                        <a:rPr sz="2500">
                          <a:latin typeface="Helvetica"/>
                          <a:ea typeface="Helvetica"/>
                          <a:cs typeface="Helvetica"/>
                          <a:sym typeface="Helvetica"/>
                        </a:rPr>
                        <a:t>(paid in June)</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FFFFFF"/>
                    </a:solidFill>
                  </a:tcPr>
                </a:tc>
              </a:tr>
            </a:tbl>
          </a:graphicData>
        </a:graphic>
      </p:graphicFrame>
      <p:sp>
        <p:nvSpPr>
          <p:cNvPr id="200" name="Shape 200"/>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atin typeface="Helvetica Light"/>
                <a:ea typeface="Helvetica Light"/>
                <a:cs typeface="Helvetica Light"/>
                <a:sym typeface="Helvetica Light"/>
              </a:defRPr>
            </a:lvl1pPr>
          </a:lstStyle>
          <a:p>
            <a:pPr lvl="0">
              <a:defRPr sz="1800"/>
            </a:pPr>
            <a:r>
              <a:rPr sz="1500"/>
              <a:t>H</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1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9"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2" name="Shape 202"/>
          <p:cNvSpPr/>
          <p:nvPr>
            <p:ph type="title"/>
          </p:nvPr>
        </p:nvSpPr>
        <p:spPr>
          <a:prstGeom prst="rect">
            <a:avLst/>
          </a:prstGeom>
        </p:spPr>
        <p:txBody>
          <a:bodyPr/>
          <a:lstStyle>
            <a:lvl1pPr>
              <a:defRPr>
                <a:solidFill>
                  <a:srgbClr val="5C5C5C"/>
                </a:solidFill>
              </a:defRPr>
            </a:lvl1pPr>
          </a:lstStyle>
          <a:p>
            <a:pPr lvl="0">
              <a:defRPr sz="1800">
                <a:solidFill>
                  <a:srgbClr val="000000"/>
                </a:solidFill>
              </a:defRPr>
            </a:pPr>
            <a:r>
              <a:rPr sz="4200">
                <a:solidFill>
                  <a:srgbClr val="5C5C5C"/>
                </a:solidFill>
              </a:rPr>
              <a:t>Should you get involved?</a:t>
            </a:r>
          </a:p>
        </p:txBody>
      </p:sp>
      <p:sp>
        <p:nvSpPr>
          <p:cNvPr id="203" name="Shape 203"/>
          <p:cNvSpPr/>
          <p:nvPr>
            <p:ph type="body" idx="1"/>
          </p:nvPr>
        </p:nvSpPr>
        <p:spPr>
          <a:xfrm>
            <a:off x="571500" y="2222500"/>
            <a:ext cx="10339287" cy="6667500"/>
          </a:xfrm>
          <a:prstGeom prst="rect">
            <a:avLst/>
          </a:prstGeom>
        </p:spPr>
        <p:txBody>
          <a:bodyPr/>
          <a:lstStyle/>
          <a:p>
            <a:pPr lvl="0">
              <a:defRPr sz="1800">
                <a:solidFill>
                  <a:srgbClr val="000000"/>
                </a:solidFill>
              </a:defRPr>
            </a:pPr>
            <a:r>
              <a:rPr sz="3600"/>
              <a:t>Do you want your students to be creative problem solvers who persevere through the demands of weaving multiple ideas into a final project that demonstrates understanding of core standards? </a:t>
            </a:r>
            <a:endParaRPr sz="3600"/>
          </a:p>
          <a:p>
            <a:pPr lvl="0">
              <a:defRPr sz="1800">
                <a:solidFill>
                  <a:srgbClr val="000000"/>
                </a:solidFill>
              </a:defRPr>
            </a:pPr>
            <a:r>
              <a:rPr sz="3600"/>
              <a:t>Do you enjoy collaboration, research, and intentional alignment of your curriculum in ways that challenge and engage students?</a:t>
            </a:r>
          </a:p>
        </p:txBody>
      </p:sp>
      <p:sp>
        <p:nvSpPr>
          <p:cNvPr id="204" name="Shape 204"/>
          <p:cNvSpPr/>
          <p:nvPr/>
        </p:nvSpPr>
        <p:spPr>
          <a:xfrm>
            <a:off x="11871076" y="8738861"/>
            <a:ext cx="633680"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lvl="0">
              <a:defRPr sz="1800"/>
            </a:pPr>
            <a:r>
              <a:rPr sz="2400"/>
              <a:t>B/H</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03">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20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203">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3"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6" name="Shape 206"/>
          <p:cNvSpPr/>
          <p:nvPr/>
        </p:nvSpPr>
        <p:spPr>
          <a:xfrm>
            <a:off x="1270000" y="6955366"/>
            <a:ext cx="10464800" cy="49842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457200">
              <a:defRPr sz="2600">
                <a:solidFill>
                  <a:srgbClr val="747474"/>
                </a:solidFill>
                <a:latin typeface="Helvetica Neue Medium"/>
                <a:ea typeface="Helvetica Neue Medium"/>
                <a:cs typeface="Helvetica Neue Medium"/>
                <a:sym typeface="Helvetica Neue Medium"/>
              </a:defRPr>
            </a:lvl1pPr>
          </a:lstStyle>
          <a:p>
            <a:pPr lvl="0">
              <a:defRPr sz="1800">
                <a:solidFill>
                  <a:srgbClr val="000000"/>
                </a:solidFill>
              </a:defRPr>
            </a:pPr>
            <a:r>
              <a:rPr sz="2600">
                <a:solidFill>
                  <a:srgbClr val="747474"/>
                </a:solidFill>
              </a:rPr>
              <a:t>- Eureka City School NCAIP Site Leader</a:t>
            </a:r>
          </a:p>
        </p:txBody>
      </p:sp>
      <p:sp>
        <p:nvSpPr>
          <p:cNvPr id="207" name="Shape 207"/>
          <p:cNvSpPr/>
          <p:nvPr/>
        </p:nvSpPr>
        <p:spPr>
          <a:xfrm>
            <a:off x="1270000" y="2737867"/>
            <a:ext cx="10464800" cy="38206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457200">
              <a:spcBef>
                <a:spcPts val="2400"/>
              </a:spcBef>
              <a:defRPr sz="4000"/>
            </a:lvl1pPr>
          </a:lstStyle>
          <a:p>
            <a:pPr lvl="0">
              <a:defRPr sz="1800"/>
            </a:pPr>
            <a:r>
              <a:rPr sz="4000"/>
              <a:t>“Arts Integration pulls it all together.  It allows students to express their creativity, and their love of music, art, drama, and theater.  It gives them choices as they develop their literate and scientific minds. As a result, students feel more valued, and a valued child remains engaged. “</a:t>
            </a:r>
          </a:p>
        </p:txBody>
      </p:sp>
      <p:sp>
        <p:nvSpPr>
          <p:cNvPr id="208" name="Shape 208"/>
          <p:cNvSpPr/>
          <p:nvPr/>
        </p:nvSpPr>
        <p:spPr>
          <a:xfrm>
            <a:off x="12630260" y="9290206"/>
            <a:ext cx="266777" cy="3743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solidFill>
                  <a:srgbClr val="747474"/>
                </a:solidFill>
              </a:defRPr>
            </a:lvl1pPr>
          </a:lstStyle>
          <a:p>
            <a:pPr lvl="0">
              <a:defRPr>
                <a:solidFill>
                  <a:srgbClr val="000000"/>
                </a:solidFill>
              </a:defRPr>
            </a:pPr>
            <a:r>
              <a:rPr>
                <a:solidFill>
                  <a:srgbClr val="747474"/>
                </a:solidFill>
              </a:rPr>
              <a:t>B</a:t>
            </a:r>
          </a:p>
        </p:txBody>
      </p:sp>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0" name="Shape 210"/>
          <p:cNvSpPr/>
          <p:nvPr>
            <p:ph type="title"/>
          </p:nvPr>
        </p:nvSpPr>
        <p:spPr>
          <a:prstGeom prst="rect">
            <a:avLst/>
          </a:prstGeom>
        </p:spPr>
        <p:txBody>
          <a:bodyPr/>
          <a:lstStyle>
            <a:lvl1pPr algn="ctr"/>
          </a:lstStyle>
          <a:p>
            <a:pPr lvl="0">
              <a:defRPr sz="1800"/>
            </a:pPr>
            <a:r>
              <a:rPr sz="4200"/>
              <a:t>What are some positive things about this project that excite you?</a:t>
            </a:r>
          </a:p>
        </p:txBody>
      </p:sp>
      <p:sp>
        <p:nvSpPr>
          <p:cNvPr id="211" name="Shape 211"/>
          <p:cNvSpPr/>
          <p:nvPr/>
        </p:nvSpPr>
        <p:spPr>
          <a:xfrm>
            <a:off x="12023476" y="8738861"/>
            <a:ext cx="328880"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lvl="0">
              <a:defRPr sz="1800"/>
            </a:pPr>
            <a:r>
              <a:rPr sz="2400"/>
              <a:t>H</a:t>
            </a:r>
          </a:p>
        </p:txBody>
      </p:sp>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3" name="Shape 213"/>
          <p:cNvSpPr/>
          <p:nvPr>
            <p:ph type="title" idx="4294967295"/>
          </p:nvPr>
        </p:nvSpPr>
        <p:spPr>
          <a:xfrm>
            <a:off x="873636" y="2789725"/>
            <a:ext cx="11257528" cy="4174150"/>
          </a:xfrm>
          <a:prstGeom prst="rect">
            <a:avLst/>
          </a:prstGeom>
        </p:spPr>
        <p:txBody>
          <a:bodyPr/>
          <a:lstStyle/>
          <a:p>
            <a:pPr lvl="0" algn="ctr" defTabSz="531622">
              <a:defRPr sz="1800"/>
            </a:pPr>
            <a:r>
              <a:rPr sz="3822"/>
              <a:t>Please fill out the consent form &amp; questionnaire and </a:t>
            </a:r>
            <a:endParaRPr sz="3822"/>
          </a:p>
          <a:p>
            <a:pPr lvl="0" algn="ctr" defTabSz="531622">
              <a:defRPr sz="1800"/>
            </a:pPr>
            <a:r>
              <a:rPr sz="3822"/>
              <a:t>indicate your desired participation level.</a:t>
            </a:r>
            <a:endParaRPr sz="3822"/>
          </a:p>
          <a:p>
            <a:pPr lvl="0" algn="ctr" defTabSz="531622">
              <a:defRPr sz="1800"/>
            </a:pPr>
            <a:r>
              <a:rPr b="1" sz="3822">
                <a:latin typeface="Helvetica Neue"/>
                <a:ea typeface="Helvetica Neue"/>
                <a:cs typeface="Helvetica Neue"/>
                <a:sym typeface="Helvetica Neue"/>
              </a:rPr>
              <a:t>Site leader </a:t>
            </a:r>
            <a:r>
              <a:rPr sz="3822"/>
              <a:t>or</a:t>
            </a:r>
            <a:endParaRPr b="1" sz="3822">
              <a:latin typeface="Helvetica Neue"/>
              <a:ea typeface="Helvetica Neue"/>
              <a:cs typeface="Helvetica Neue"/>
              <a:sym typeface="Helvetica Neue"/>
            </a:endParaRPr>
          </a:p>
          <a:p>
            <a:pPr lvl="0" algn="ctr" defTabSz="531622">
              <a:defRPr sz="1800"/>
            </a:pPr>
            <a:r>
              <a:rPr b="1" sz="3822">
                <a:latin typeface="Helvetica Neue"/>
                <a:ea typeface="Helvetica Neue"/>
                <a:cs typeface="Helvetica Neue"/>
                <a:sym typeface="Helvetica Neue"/>
              </a:rPr>
              <a:t>Teacher participant </a:t>
            </a:r>
            <a:r>
              <a:rPr sz="3822"/>
              <a:t>or</a:t>
            </a:r>
            <a:r>
              <a:rPr b="1" sz="3822">
                <a:latin typeface="Helvetica Neue"/>
                <a:ea typeface="Helvetica Neue"/>
                <a:cs typeface="Helvetica Neue"/>
                <a:sym typeface="Helvetica Neue"/>
              </a:rPr>
              <a:t> </a:t>
            </a:r>
            <a:endParaRPr b="1" sz="3822">
              <a:latin typeface="Helvetica Neue"/>
              <a:ea typeface="Helvetica Neue"/>
              <a:cs typeface="Helvetica Neue"/>
              <a:sym typeface="Helvetica Neue"/>
            </a:endParaRPr>
          </a:p>
          <a:p>
            <a:pPr lvl="0" algn="ctr" defTabSz="531622">
              <a:defRPr sz="1800"/>
            </a:pPr>
            <a:r>
              <a:rPr b="1" sz="3822">
                <a:latin typeface="Helvetica Neue"/>
                <a:ea typeface="Helvetica Neue"/>
                <a:cs typeface="Helvetica Neue"/>
                <a:sym typeface="Helvetica Neue"/>
              </a:rPr>
              <a:t>Not interested at this time</a:t>
            </a:r>
            <a:endParaRPr b="1" sz="3822">
              <a:latin typeface="Helvetica Neue"/>
              <a:ea typeface="Helvetica Neue"/>
              <a:cs typeface="Helvetica Neue"/>
              <a:sym typeface="Helvetica Neue"/>
            </a:endParaRPr>
          </a:p>
          <a:p>
            <a:pPr lvl="0" algn="ctr" defTabSz="531622">
              <a:defRPr sz="1800"/>
            </a:pPr>
            <a:endParaRPr b="1" sz="3822">
              <a:latin typeface="Helvetica Neue"/>
              <a:ea typeface="Helvetica Neue"/>
              <a:cs typeface="Helvetica Neue"/>
              <a:sym typeface="Helvetica Neue"/>
            </a:endParaRPr>
          </a:p>
          <a:p>
            <a:pPr lvl="0" algn="ctr" defTabSz="531622">
              <a:defRPr sz="1800"/>
            </a:pPr>
            <a:r>
              <a:rPr i="1" sz="3822"/>
              <a:t>Please note the instructions on question #3</a:t>
            </a:r>
          </a:p>
        </p:txBody>
      </p:sp>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5" name="Shape 215"/>
          <p:cNvSpPr/>
          <p:nvPr>
            <p:ph type="title"/>
          </p:nvPr>
        </p:nvSpPr>
        <p:spPr>
          <a:xfrm>
            <a:off x="571500" y="1796585"/>
            <a:ext cx="11861800" cy="2223430"/>
          </a:xfrm>
          <a:prstGeom prst="rect">
            <a:avLst/>
          </a:prstGeom>
        </p:spPr>
        <p:txBody>
          <a:bodyPr/>
          <a:lstStyle/>
          <a:p>
            <a:pPr lvl="0">
              <a:defRPr sz="1800"/>
            </a:pPr>
            <a:r>
              <a:rPr sz="3900"/>
              <a:t>Next steps: </a:t>
            </a:r>
            <a:endParaRPr sz="3900"/>
          </a:p>
          <a:p>
            <a:pPr lvl="0">
              <a:defRPr sz="1800"/>
            </a:pPr>
            <a:r>
              <a:rPr sz="3900"/>
              <a:t>We will review your forms and contact you soon.</a:t>
            </a:r>
          </a:p>
        </p:txBody>
      </p:sp>
      <p:pic>
        <p:nvPicPr>
          <p:cNvPr id="216" name="pasted-image.tif"/>
          <p:cNvPicPr/>
          <p:nvPr/>
        </p:nvPicPr>
        <p:blipFill>
          <a:blip r:embed="rId2">
            <a:extLst/>
          </a:blip>
          <a:srcRect l="24222" t="0" r="0" b="0"/>
          <a:stretch>
            <a:fillRect/>
          </a:stretch>
        </p:blipFill>
        <p:spPr>
          <a:xfrm>
            <a:off x="7174189" y="4775687"/>
            <a:ext cx="5574569" cy="4904308"/>
          </a:xfrm>
          <a:prstGeom prst="rect">
            <a:avLst/>
          </a:prstGeom>
          <a:ln w="12700">
            <a:miter lim="400000"/>
          </a:ln>
        </p:spPr>
      </p:pic>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8" name="pasted-image.tif"/>
          <p:cNvPicPr/>
          <p:nvPr/>
        </p:nvPicPr>
        <p:blipFill>
          <a:blip r:embed="rId2">
            <a:extLst/>
          </a:blip>
          <a:stretch>
            <a:fillRect/>
          </a:stretch>
        </p:blipFill>
        <p:spPr>
          <a:xfrm>
            <a:off x="413756" y="147470"/>
            <a:ext cx="12177288" cy="9074044"/>
          </a:xfrm>
          <a:prstGeom prst="rect">
            <a:avLst/>
          </a:prstGeom>
          <a:ln w="12700">
            <a:miter lim="400000"/>
          </a:ln>
        </p:spPr>
      </p:pic>
      <p:sp>
        <p:nvSpPr>
          <p:cNvPr id="219" name="Shape 219"/>
          <p:cNvSpPr/>
          <p:nvPr/>
        </p:nvSpPr>
        <p:spPr>
          <a:xfrm>
            <a:off x="8959481" y="9121918"/>
            <a:ext cx="3493238" cy="508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700">
                <a:latin typeface="Helvetica Light"/>
                <a:ea typeface="Helvetica Light"/>
                <a:cs typeface="Helvetica Light"/>
                <a:sym typeface="Helvetica Light"/>
              </a:defRPr>
            </a:lvl1pPr>
          </a:lstStyle>
          <a:p>
            <a:pPr lvl="0">
              <a:defRPr sz="1800"/>
            </a:pPr>
            <a:r>
              <a:rPr sz="2700"/>
              <a:t>Carmen Lomas Garza</a:t>
            </a:r>
          </a:p>
        </p:txBody>
      </p:sp>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1" name="Shape 221"/>
          <p:cNvSpPr/>
          <p:nvPr>
            <p:ph type="title"/>
          </p:nvPr>
        </p:nvSpPr>
        <p:spPr>
          <a:prstGeom prst="rect">
            <a:avLst/>
          </a:prstGeom>
        </p:spPr>
        <p:txBody>
          <a:bodyPr/>
          <a:lstStyle/>
          <a:p>
            <a:pPr lvl="0" defTabSz="490727">
              <a:defRPr sz="1800"/>
            </a:pPr>
            <a:r>
              <a:rPr sz="6719"/>
              <a:t>CCSS Reading </a:t>
            </a:r>
            <a:endParaRPr sz="6719"/>
          </a:p>
          <a:p>
            <a:pPr lvl="0" defTabSz="490727">
              <a:defRPr sz="1800"/>
            </a:pPr>
            <a:r>
              <a:rPr sz="6719"/>
              <a:t>Anchor Standard #1</a:t>
            </a:r>
          </a:p>
        </p:txBody>
      </p:sp>
      <p:sp>
        <p:nvSpPr>
          <p:cNvPr id="222" name="Shape 222"/>
          <p:cNvSpPr/>
          <p:nvPr>
            <p:ph type="body" idx="1"/>
          </p:nvPr>
        </p:nvSpPr>
        <p:spPr>
          <a:xfrm>
            <a:off x="1016000" y="2063750"/>
            <a:ext cx="9042946" cy="6286500"/>
          </a:xfrm>
          <a:prstGeom prst="rect">
            <a:avLst/>
          </a:prstGeom>
        </p:spPr>
        <p:txBody>
          <a:bodyPr/>
          <a:lstStyle/>
          <a:p>
            <a:pPr lvl="0">
              <a:defRPr sz="1800"/>
            </a:pPr>
            <a:r>
              <a:rPr sz="3600"/>
              <a:t>Read closely to determine what the text says explicitly and make logical inferences from it.</a:t>
            </a:r>
            <a:endParaRPr sz="3600"/>
          </a:p>
          <a:p>
            <a:pPr lvl="0">
              <a:defRPr sz="1800"/>
            </a:pPr>
            <a:r>
              <a:rPr sz="3600"/>
              <a:t>Cite specific evidence to support conclusions.</a:t>
            </a:r>
          </a:p>
        </p:txBody>
      </p:sp>
      <p:sp>
        <p:nvSpPr>
          <p:cNvPr id="223" name="Shape 223"/>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atin typeface="Helvetica Light"/>
                <a:ea typeface="Helvetica Light"/>
                <a:cs typeface="Helvetica Light"/>
                <a:sym typeface="Helvetica Light"/>
              </a:defRPr>
            </a:lvl1pPr>
          </a:lstStyle>
          <a:p>
            <a:pPr lvl="0">
              <a:defRPr sz="1800"/>
            </a:pPr>
            <a:r>
              <a:rPr sz="1500"/>
              <a:t>H</a:t>
            </a:r>
          </a:p>
        </p:txBody>
      </p:sp>
      <p:grpSp>
        <p:nvGrpSpPr>
          <p:cNvPr id="226" name="Group 226"/>
          <p:cNvGrpSpPr/>
          <p:nvPr/>
        </p:nvGrpSpPr>
        <p:grpSpPr>
          <a:xfrm>
            <a:off x="9565460" y="2916942"/>
            <a:ext cx="4040381" cy="2705401"/>
            <a:chOff x="0" y="0"/>
            <a:chExt cx="4040379" cy="2705400"/>
          </a:xfrm>
        </p:grpSpPr>
        <p:pic>
          <p:nvPicPr>
            <p:cNvPr id="224" name="image67.tif"/>
            <p:cNvPicPr/>
            <p:nvPr/>
          </p:nvPicPr>
          <p:blipFill>
            <a:blip r:embed="rId2">
              <a:extLst/>
            </a:blip>
            <a:srcRect l="0" t="0" r="0" b="10721"/>
            <a:stretch>
              <a:fillRect/>
            </a:stretch>
          </p:blipFill>
          <p:spPr>
            <a:xfrm>
              <a:off x="0" y="-1"/>
              <a:ext cx="4040380" cy="2705402"/>
            </a:xfrm>
            <a:prstGeom prst="rect">
              <a:avLst/>
            </a:prstGeom>
            <a:ln w="12700" cap="flat">
              <a:noFill/>
              <a:miter lim="400000"/>
            </a:ln>
            <a:effectLst/>
          </p:spPr>
        </p:pic>
        <p:sp>
          <p:nvSpPr>
            <p:cNvPr id="225" name="Shape 225"/>
            <p:cNvSpPr/>
            <p:nvPr/>
          </p:nvSpPr>
          <p:spPr>
            <a:xfrm>
              <a:off x="979067" y="1921111"/>
              <a:ext cx="731190" cy="99709"/>
            </a:xfrm>
            <a:prstGeom prst="rect">
              <a:avLst/>
            </a:prstGeom>
            <a:solidFill>
              <a:srgbClr val="FFFFFF"/>
            </a:solidFill>
            <a:ln w="12700" cap="flat">
              <a:noFill/>
              <a:miter lim="400000"/>
            </a:ln>
            <a:effectLst/>
          </p:spPr>
          <p:txBody>
            <a:bodyPr wrap="square" lIns="0" tIns="0" rIns="0" bIns="0" numCol="1" anchor="ctr">
              <a:noAutofit/>
            </a:bodyPr>
            <a:lstStyle/>
            <a:p>
              <a:pPr lvl="0">
                <a:defRPr sz="2400">
                  <a:latin typeface="Helvetica Light"/>
                  <a:ea typeface="Helvetica Light"/>
                  <a:cs typeface="Helvetica Light"/>
                  <a:sym typeface="Helvetica Light"/>
                </a:defRPr>
              </a:pPr>
            </a:p>
          </p:txBody>
        </p:sp>
      </p:grpSp>
      <p:pic>
        <p:nvPicPr>
          <p:cNvPr id="227" name="image68.tif"/>
          <p:cNvPicPr/>
          <p:nvPr/>
        </p:nvPicPr>
        <p:blipFill>
          <a:blip r:embed="rId3">
            <a:extLst/>
          </a:blip>
          <a:srcRect l="17578" t="11839" r="21561" b="14059"/>
          <a:stretch>
            <a:fillRect/>
          </a:stretch>
        </p:blipFill>
        <p:spPr>
          <a:xfrm>
            <a:off x="9112448" y="5935785"/>
            <a:ext cx="3276097" cy="2632091"/>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222">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222">
                                            <p:txEl>
                                              <p:pRg st="0" end="0"/>
                                            </p:txEl>
                                          </p:spTgt>
                                        </p:tgtEl>
                                        <p:attrNameLst>
                                          <p:attrName>style.visibility</p:attrName>
                                        </p:attrNameLst>
                                      </p:cBhvr>
                                      <p:to>
                                        <p:strVal val="visible"/>
                                      </p:to>
                                    </p:set>
                                  </p:childTnLst>
                                </p:cTn>
                              </p:par>
                            </p:childTnLst>
                          </p:cTn>
                        </p:par>
                        <p:par>
                          <p:cTn id="9" fill="hold">
                            <p:stCondLst>
                              <p:cond delay="0"/>
                            </p:stCondLst>
                            <p:childTnLst>
                              <p:par>
                                <p:cTn id="10" nodeType="afterEffect" presetClass="entr" presetSubtype="0" presetID="1" grpId="2" fill="hold">
                                  <p:stCondLst>
                                    <p:cond delay="0"/>
                                  </p:stCondLst>
                                  <p:iterate type="el" backwards="0">
                                    <p:tmAbs val="0"/>
                                  </p:iterate>
                                  <p:childTnLst>
                                    <p:set>
                                      <p:cBhvr>
                                        <p:cTn id="11" fill="hold"/>
                                        <p:tgtEl>
                                          <p:spTgt spid="22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nodeType="clickEffect" presetClass="entr" presetSubtype="0" presetID="1" grpId="1" fill="hold">
                                  <p:stCondLst>
                                    <p:cond delay="0"/>
                                  </p:stCondLst>
                                  <p:iterate type="el" backwards="0">
                                    <p:tmAbs val="0"/>
                                  </p:iterate>
                                  <p:childTnLst>
                                    <p:set>
                                      <p:cBhvr>
                                        <p:cTn id="15" fill="hold"/>
                                        <p:tgtEl>
                                          <p:spTgt spid="222">
                                            <p:txEl>
                                              <p:pRg st="1" end="1"/>
                                            </p:txEl>
                                          </p:spTgt>
                                        </p:tgtEl>
                                        <p:attrNameLst>
                                          <p:attrName>style.visibility</p:attrName>
                                        </p:attrNameLst>
                                      </p:cBhvr>
                                      <p:to>
                                        <p:strVal val="visible"/>
                                      </p:to>
                                    </p:set>
                                  </p:childTnLst>
                                </p:cTn>
                              </p:par>
                            </p:childTnLst>
                          </p:cTn>
                        </p:par>
                        <p:par>
                          <p:cTn id="16" fill="hold">
                            <p:stCondLst>
                              <p:cond delay="0"/>
                            </p:stCondLst>
                            <p:childTnLst>
                              <p:par>
                                <p:cTn id="17" nodeType="afterEffect" presetClass="entr" presetSubtype="0" presetID="1" grpId="3" fill="hold">
                                  <p:stCondLst>
                                    <p:cond delay="0"/>
                                  </p:stCondLst>
                                  <p:iterate type="el" backwards="0">
                                    <p:tmAbs val="0"/>
                                  </p:iterate>
                                  <p:childTnLst>
                                    <p:set>
                                      <p:cBhvr>
                                        <p:cTn id="18" fill="hold"/>
                                        <p:tgtEl>
                                          <p:spTgt spid="2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7" grpId="3"/>
      <p:bldP build="p" bldLvl="5" animBg="1" rev="0" advAuto="0" spid="222" grpId="1"/>
      <p:bldP build="whole" bldLvl="1" animBg="1" rev="0" advAuto="0" spid="226" grpId="2"/>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9" name="image60.tif"/>
          <p:cNvPicPr/>
          <p:nvPr/>
        </p:nvPicPr>
        <p:blipFill>
          <a:blip r:embed="rId2">
            <a:extLst/>
          </a:blip>
          <a:stretch>
            <a:fillRect/>
          </a:stretch>
        </p:blipFill>
        <p:spPr>
          <a:xfrm>
            <a:off x="-216231" y="337618"/>
            <a:ext cx="12494954" cy="9078364"/>
          </a:xfrm>
          <a:prstGeom prst="rect">
            <a:avLst/>
          </a:prstGeom>
          <a:ln w="12700">
            <a:miter lim="400000"/>
          </a:ln>
        </p:spPr>
      </p:pic>
      <p:grpSp>
        <p:nvGrpSpPr>
          <p:cNvPr id="233" name="Group 233"/>
          <p:cNvGrpSpPr/>
          <p:nvPr/>
        </p:nvGrpSpPr>
        <p:grpSpPr>
          <a:xfrm>
            <a:off x="3006201" y="1987549"/>
            <a:ext cx="10028512" cy="3925029"/>
            <a:chOff x="0" y="0"/>
            <a:chExt cx="10028511" cy="3925027"/>
          </a:xfrm>
        </p:grpSpPr>
        <p:sp>
          <p:nvSpPr>
            <p:cNvPr id="230" name="Shape 230"/>
            <p:cNvSpPr/>
            <p:nvPr/>
          </p:nvSpPr>
          <p:spPr>
            <a:xfrm>
              <a:off x="0" y="1246351"/>
              <a:ext cx="3442957" cy="2678677"/>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63500" cap="flat">
              <a:solidFill>
                <a:srgbClr val="570706"/>
              </a:solidFill>
              <a:prstDash val="solid"/>
              <a:miter lim="400000"/>
            </a:ln>
            <a:effectLst>
              <a:outerShdw sx="100000" sy="100000" kx="0" ky="0" algn="b" rotWithShape="0" blurRad="38100" dist="25400" dir="5400000">
                <a:srgbClr val="000000">
                  <a:alpha val="50000"/>
                </a:srgbClr>
              </a:outerShdw>
            </a:effectLst>
          </p:spPr>
          <p:txBody>
            <a:bodyPr wrap="square" lIns="0" tIns="0" rIns="0" bIns="0" numCol="1" anchor="ctr">
              <a:noAutofit/>
            </a:bodyPr>
            <a:lstStyle/>
            <a:p>
              <a:pPr lvl="0">
                <a:defRPr sz="2400">
                  <a:solidFill>
                    <a:srgbClr val="FFFFFF"/>
                  </a:solidFill>
                  <a:latin typeface="Helvetica Light"/>
                  <a:ea typeface="Helvetica Light"/>
                  <a:cs typeface="Helvetica Light"/>
                  <a:sym typeface="Helvetica Light"/>
                </a:defRPr>
              </a:pPr>
            </a:p>
          </p:txBody>
        </p:sp>
        <p:sp>
          <p:nvSpPr>
            <p:cNvPr id="231" name="Shape 231"/>
            <p:cNvSpPr/>
            <p:nvPr/>
          </p:nvSpPr>
          <p:spPr>
            <a:xfrm flipV="1">
              <a:off x="3451748" y="1236133"/>
              <a:ext cx="2815168" cy="1258820"/>
            </a:xfrm>
            <a:prstGeom prst="line">
              <a:avLst/>
            </a:prstGeom>
            <a:noFill/>
            <a:ln w="63500" cap="flat">
              <a:solidFill>
                <a:srgbClr val="570706"/>
              </a:solidFill>
              <a:prstDash val="solid"/>
              <a:miter lim="400000"/>
              <a:tailEnd type="triangle" w="med" len="med"/>
            </a:ln>
            <a:effectLst/>
          </p:spPr>
          <p:txBody>
            <a:bodyPr wrap="square" lIns="0" tIns="0" rIns="0" bIns="0" numCol="1" anchor="ctr">
              <a:noAutofit/>
            </a:bodyPr>
            <a:lstStyle/>
            <a:p>
              <a:pPr lvl="0">
                <a:defRPr sz="2400">
                  <a:latin typeface="Helvetica Light"/>
                  <a:ea typeface="Helvetica Light"/>
                  <a:cs typeface="Helvetica Light"/>
                  <a:sym typeface="Helvetica Light"/>
                </a:defRPr>
              </a:pPr>
            </a:p>
          </p:txBody>
        </p:sp>
        <p:sp>
          <p:nvSpPr>
            <p:cNvPr id="232" name="Shape 232"/>
            <p:cNvSpPr/>
            <p:nvPr/>
          </p:nvSpPr>
          <p:spPr>
            <a:xfrm>
              <a:off x="5595652" y="-1"/>
              <a:ext cx="4432860" cy="3759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defRPr sz="1800"/>
              </a:pPr>
              <a:r>
                <a:rPr sz="3000">
                  <a:latin typeface="Helvetica Light"/>
                  <a:ea typeface="Helvetica Light"/>
                  <a:cs typeface="Helvetica Light"/>
                  <a:sym typeface="Helvetica Light"/>
                </a:rPr>
                <a:t>Read, write and speak grounded in evidence</a:t>
              </a:r>
              <a:endParaRPr sz="3000">
                <a:latin typeface="Helvetica Light"/>
                <a:ea typeface="Helvetica Light"/>
                <a:cs typeface="Helvetica Light"/>
                <a:sym typeface="Helvetica Light"/>
              </a:endParaRPr>
            </a:p>
            <a:p>
              <a:pPr lvl="0">
                <a:defRPr sz="1800"/>
              </a:pPr>
              <a:endParaRPr sz="3000">
                <a:latin typeface="Helvetica Light"/>
                <a:ea typeface="Helvetica Light"/>
                <a:cs typeface="Helvetica Light"/>
                <a:sym typeface="Helvetica Light"/>
              </a:endParaRPr>
            </a:p>
            <a:p>
              <a:pPr lvl="0">
                <a:defRPr sz="1800"/>
              </a:pPr>
              <a:r>
                <a:rPr sz="3000">
                  <a:latin typeface="Helvetica Light"/>
                  <a:ea typeface="Helvetica Light"/>
                  <a:cs typeface="Helvetica Light"/>
                  <a:sym typeface="Helvetica Light"/>
                </a:rPr>
                <a:t>Construct viable arguments</a:t>
              </a:r>
              <a:endParaRPr sz="3000">
                <a:latin typeface="Helvetica Light"/>
                <a:ea typeface="Helvetica Light"/>
                <a:cs typeface="Helvetica Light"/>
                <a:sym typeface="Helvetica Light"/>
              </a:endParaRPr>
            </a:p>
            <a:p>
              <a:pPr lvl="0">
                <a:defRPr sz="1800"/>
              </a:pPr>
              <a:endParaRPr sz="3000">
                <a:latin typeface="Helvetica Light"/>
                <a:ea typeface="Helvetica Light"/>
                <a:cs typeface="Helvetica Light"/>
                <a:sym typeface="Helvetica Light"/>
              </a:endParaRPr>
            </a:p>
            <a:p>
              <a:pPr lvl="0">
                <a:defRPr sz="1800"/>
              </a:pPr>
              <a:r>
                <a:rPr sz="3000">
                  <a:latin typeface="Helvetica Light"/>
                  <a:ea typeface="Helvetica Light"/>
                  <a:cs typeface="Helvetica Light"/>
                  <a:sym typeface="Helvetica Light"/>
                </a:rPr>
                <a:t>Engage in argument from evidence</a:t>
              </a:r>
            </a:p>
          </p:txBody>
        </p:sp>
      </p:grpSp>
      <p:sp>
        <p:nvSpPr>
          <p:cNvPr id="234" name="Shape 234"/>
          <p:cNvSpPr/>
          <p:nvPr/>
        </p:nvSpPr>
        <p:spPr>
          <a:xfrm>
            <a:off x="12593129" y="9093200"/>
            <a:ext cx="251842" cy="33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500">
                <a:latin typeface="Helvetica Light"/>
                <a:ea typeface="Helvetica Light"/>
                <a:cs typeface="Helvetica Light"/>
                <a:sym typeface="Helvetica Light"/>
              </a:defRPr>
            </a:lvl1pPr>
          </a:lstStyle>
          <a:p>
            <a:pPr lvl="0">
              <a:defRPr sz="1800"/>
            </a:pPr>
            <a:r>
              <a:rPr sz="1500"/>
              <a:t>H</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16" presetID="23" grpId="1" fill="hold">
                                  <p:stCondLst>
                                    <p:cond delay="0"/>
                                  </p:stCondLst>
                                  <p:iterate type="el" backwards="0">
                                    <p:tmAbs val="0"/>
                                  </p:iterate>
                                  <p:childTnLst>
                                    <p:set>
                                      <p:cBhvr>
                                        <p:cTn id="6" fill="hold"/>
                                        <p:tgtEl>
                                          <p:spTgt spid="233"/>
                                        </p:tgtEl>
                                        <p:attrNameLst>
                                          <p:attrName>style.visibility</p:attrName>
                                        </p:attrNameLst>
                                      </p:cBhvr>
                                      <p:to>
                                        <p:strVal val="visible"/>
                                      </p:to>
                                    </p:set>
                                    <p:anim calcmode="lin" valueType="num">
                                      <p:cBhvr>
                                        <p:cTn id="7" dur="750" fill="hold"/>
                                        <p:tgtEl>
                                          <p:spTgt spid="233"/>
                                        </p:tgtEl>
                                        <p:attrNameLst>
                                          <p:attrName>ppt_w</p:attrName>
                                        </p:attrNameLst>
                                      </p:cBhvr>
                                      <p:tavLst>
                                        <p:tav tm="0">
                                          <p:val>
                                            <p:fltVal val="0"/>
                                          </p:val>
                                        </p:tav>
                                        <p:tav tm="100000">
                                          <p:val>
                                            <p:strVal val="#ppt_w"/>
                                          </p:val>
                                        </p:tav>
                                      </p:tavLst>
                                    </p:anim>
                                    <p:anim calcmode="lin" valueType="num">
                                      <p:cBhvr>
                                        <p:cTn id="8" dur="750" fill="hold"/>
                                        <p:tgtEl>
                                          <p:spTgt spid="23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3"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8" name="pasted-image.tif"/>
          <p:cNvPicPr/>
          <p:nvPr/>
        </p:nvPicPr>
        <p:blipFill>
          <a:blip r:embed="rId2">
            <a:extLst/>
          </a:blip>
          <a:srcRect l="25000" t="0" r="25000" b="0"/>
          <a:stretch>
            <a:fillRect/>
          </a:stretch>
        </p:blipFill>
        <p:spPr>
          <a:xfrm>
            <a:off x="6502400" y="0"/>
            <a:ext cx="6502400" cy="9753600"/>
          </a:xfrm>
          <a:prstGeom prst="rect">
            <a:avLst/>
          </a:prstGeom>
          <a:ln w="12700">
            <a:miter lim="400000"/>
          </a:ln>
        </p:spPr>
      </p:pic>
      <p:sp>
        <p:nvSpPr>
          <p:cNvPr id="69" name="Shape 69"/>
          <p:cNvSpPr/>
          <p:nvPr>
            <p:ph type="title"/>
          </p:nvPr>
        </p:nvSpPr>
        <p:spPr>
          <a:prstGeom prst="rect">
            <a:avLst/>
          </a:prstGeom>
        </p:spPr>
        <p:txBody>
          <a:bodyPr/>
          <a:lstStyle/>
          <a:p>
            <a:pPr lvl="0">
              <a:defRPr sz="1800"/>
            </a:pPr>
            <a:r>
              <a:rPr sz="4200"/>
              <a:t>What is the grant?</a:t>
            </a:r>
          </a:p>
        </p:txBody>
      </p:sp>
      <p:sp>
        <p:nvSpPr>
          <p:cNvPr id="70" name="Shape 70"/>
          <p:cNvSpPr/>
          <p:nvPr>
            <p:ph type="body" idx="1"/>
          </p:nvPr>
        </p:nvSpPr>
        <p:spPr>
          <a:xfrm>
            <a:off x="568196" y="2070100"/>
            <a:ext cx="5080001" cy="6667500"/>
          </a:xfrm>
          <a:prstGeom prst="rect">
            <a:avLst/>
          </a:prstGeom>
        </p:spPr>
        <p:txBody>
          <a:bodyPr/>
          <a:lstStyle/>
          <a:p>
            <a:pPr lvl="0">
              <a:defRPr sz="1800">
                <a:solidFill>
                  <a:srgbClr val="000000"/>
                </a:solidFill>
              </a:defRPr>
            </a:pPr>
            <a:r>
              <a:rPr sz="2600">
                <a:solidFill>
                  <a:srgbClr val="747474"/>
                </a:solidFill>
              </a:rPr>
              <a:t>$2.2 million budget federally funded through </a:t>
            </a:r>
            <a:r>
              <a:rPr sz="2600">
                <a:solidFill>
                  <a:srgbClr val="747474"/>
                </a:solidFill>
                <a:hlinkClick r:id="rId3" invalidUrl="" action="" tgtFrame="" tooltip="" history="1" highlightClick="0" endSnd="0"/>
              </a:rPr>
              <a:t>U.S. Department of Education's Arts in Education Model Development and Dissemination</a:t>
            </a:r>
            <a:r>
              <a:rPr sz="2600">
                <a:solidFill>
                  <a:srgbClr val="626262"/>
                </a:solidFill>
              </a:rPr>
              <a:t> program</a:t>
            </a:r>
            <a:endParaRPr sz="2600">
              <a:solidFill>
                <a:srgbClr val="626262"/>
              </a:solidFill>
            </a:endParaRPr>
          </a:p>
          <a:p>
            <a:pPr lvl="0">
              <a:defRPr sz="1800">
                <a:solidFill>
                  <a:srgbClr val="000000"/>
                </a:solidFill>
              </a:defRPr>
            </a:pPr>
            <a:r>
              <a:rPr sz="2600">
                <a:solidFill>
                  <a:srgbClr val="626262"/>
                </a:solidFill>
              </a:rPr>
              <a:t>Grant targets eight schools</a:t>
            </a:r>
            <a:endParaRPr sz="2600">
              <a:solidFill>
                <a:srgbClr val="626262"/>
              </a:solidFill>
            </a:endParaRPr>
          </a:p>
          <a:p>
            <a:pPr lvl="0">
              <a:defRPr sz="1800">
                <a:solidFill>
                  <a:srgbClr val="000000"/>
                </a:solidFill>
              </a:defRPr>
            </a:pPr>
            <a:r>
              <a:rPr sz="2600">
                <a:solidFill>
                  <a:srgbClr val="626262"/>
                </a:solidFill>
              </a:rPr>
              <a:t>Provides training, coaching and technology to better teach CCSS through the integration of music, drama, dance and visual arts</a:t>
            </a:r>
          </a:p>
        </p:txBody>
      </p:sp>
      <p:sp>
        <p:nvSpPr>
          <p:cNvPr id="71" name="Shape 71"/>
          <p:cNvSpPr/>
          <p:nvPr/>
        </p:nvSpPr>
        <p:spPr>
          <a:xfrm>
            <a:off x="5976001" y="9032940"/>
            <a:ext cx="317603"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lvl="0">
              <a:defRPr sz="1800"/>
            </a:pPr>
            <a:r>
              <a:rPr sz="24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70">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7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7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70">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0"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3" name="pasted-image.tif"/>
          <p:cNvPicPr/>
          <p:nvPr/>
        </p:nvPicPr>
        <p:blipFill>
          <a:blip r:embed="rId2">
            <a:extLst/>
          </a:blip>
          <a:srcRect l="27786" t="0" r="27786" b="0"/>
          <a:stretch>
            <a:fillRect/>
          </a:stretch>
        </p:blipFill>
        <p:spPr>
          <a:xfrm>
            <a:off x="8128000" y="1219200"/>
            <a:ext cx="4876800" cy="7315200"/>
          </a:xfrm>
          <a:prstGeom prst="rect">
            <a:avLst/>
          </a:prstGeom>
          <a:ln w="12700">
            <a:miter lim="400000"/>
          </a:ln>
        </p:spPr>
      </p:pic>
      <p:sp>
        <p:nvSpPr>
          <p:cNvPr id="74" name="Shape 74"/>
          <p:cNvSpPr/>
          <p:nvPr>
            <p:ph type="title"/>
          </p:nvPr>
        </p:nvSpPr>
        <p:spPr>
          <a:prstGeom prst="rect">
            <a:avLst/>
          </a:prstGeom>
        </p:spPr>
        <p:txBody>
          <a:bodyPr/>
          <a:lstStyle/>
          <a:p>
            <a:pPr lvl="0">
              <a:defRPr sz="1800"/>
            </a:pPr>
            <a:r>
              <a:rPr sz="4200"/>
              <a:t>Timeline</a:t>
            </a:r>
          </a:p>
        </p:txBody>
      </p:sp>
      <p:sp>
        <p:nvSpPr>
          <p:cNvPr id="75" name="Shape 75"/>
          <p:cNvSpPr/>
          <p:nvPr>
            <p:ph type="body" idx="1"/>
          </p:nvPr>
        </p:nvSpPr>
        <p:spPr>
          <a:xfrm>
            <a:off x="571500" y="2222500"/>
            <a:ext cx="6896100" cy="6667500"/>
          </a:xfrm>
          <a:prstGeom prst="rect">
            <a:avLst/>
          </a:prstGeom>
        </p:spPr>
        <p:txBody>
          <a:bodyPr/>
          <a:lstStyle/>
          <a:p>
            <a:pPr lvl="0">
              <a:defRPr sz="1800">
                <a:solidFill>
                  <a:srgbClr val="000000"/>
                </a:solidFill>
              </a:defRPr>
            </a:pPr>
            <a:r>
              <a:rPr sz="2600">
                <a:solidFill>
                  <a:srgbClr val="626262"/>
                </a:solidFill>
              </a:rPr>
              <a:t>Phase one: Zane, Winship, Hoopa Valley and Trinity Valley 6-8 students.</a:t>
            </a:r>
            <a:endParaRPr sz="2600">
              <a:solidFill>
                <a:srgbClr val="626262"/>
              </a:solidFill>
            </a:endParaRPr>
          </a:p>
          <a:p>
            <a:pPr lvl="0">
              <a:defRPr sz="1800">
                <a:solidFill>
                  <a:srgbClr val="000000"/>
                </a:solidFill>
              </a:defRPr>
            </a:pPr>
            <a:r>
              <a:rPr sz="2600">
                <a:solidFill>
                  <a:srgbClr val="626262"/>
                </a:solidFill>
              </a:rPr>
              <a:t>Phase two: four ECS elementary schools &amp; elementary grades in KT</a:t>
            </a:r>
          </a:p>
        </p:txBody>
      </p:sp>
      <p:sp>
        <p:nvSpPr>
          <p:cNvPr id="76" name="Shape 76"/>
          <p:cNvSpPr/>
          <p:nvPr/>
        </p:nvSpPr>
        <p:spPr>
          <a:xfrm>
            <a:off x="12029114" y="8738861"/>
            <a:ext cx="317603"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lvl="0">
              <a:defRPr sz="1800"/>
            </a:pPr>
            <a:r>
              <a:rPr sz="2400"/>
              <a:t>B</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75">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7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75">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5" grpId="1"/>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 name="Shape 78"/>
          <p:cNvSpPr/>
          <p:nvPr>
            <p:ph type="title"/>
          </p:nvPr>
        </p:nvSpPr>
        <p:spPr>
          <a:prstGeom prst="rect">
            <a:avLst/>
          </a:prstGeom>
        </p:spPr>
        <p:txBody>
          <a:bodyPr/>
          <a:lstStyle/>
          <a:p>
            <a:pPr lvl="0">
              <a:defRPr sz="1800"/>
            </a:pPr>
            <a:r>
              <a:rPr sz="4200"/>
              <a:t>What does it look like?</a:t>
            </a:r>
          </a:p>
        </p:txBody>
      </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82" name="Group 82"/>
          <p:cNvGrpSpPr/>
          <p:nvPr/>
        </p:nvGrpSpPr>
        <p:grpSpPr>
          <a:xfrm>
            <a:off x="841948" y="893794"/>
            <a:ext cx="5790532" cy="4037075"/>
            <a:chOff x="-165100" y="-114299"/>
            <a:chExt cx="5790531" cy="4037074"/>
          </a:xfrm>
        </p:grpSpPr>
        <p:pic>
          <p:nvPicPr>
            <p:cNvPr id="81" name="pasted-image.tif"/>
            <p:cNvPicPr/>
            <p:nvPr/>
          </p:nvPicPr>
          <p:blipFill>
            <a:blip r:embed="rId2">
              <a:extLst/>
            </a:blip>
            <a:srcRect l="11553" t="11067" r="0" b="11067"/>
            <a:stretch>
              <a:fillRect/>
            </a:stretch>
          </p:blipFill>
          <p:spPr>
            <a:xfrm>
              <a:off x="0" y="0"/>
              <a:ext cx="5460332" cy="3605275"/>
            </a:xfrm>
            <a:prstGeom prst="rect">
              <a:avLst/>
            </a:prstGeom>
            <a:ln>
              <a:noFill/>
            </a:ln>
            <a:effectLst/>
          </p:spPr>
        </p:pic>
        <p:pic>
          <p:nvPicPr>
            <p:cNvPr id="80" name=""/>
            <p:cNvPicPr/>
            <p:nvPr/>
          </p:nvPicPr>
          <p:blipFill>
            <a:blip r:embed="rId3">
              <a:extLst/>
            </a:blip>
            <a:stretch>
              <a:fillRect/>
            </a:stretch>
          </p:blipFill>
          <p:spPr>
            <a:xfrm>
              <a:off x="-165100" y="-114300"/>
              <a:ext cx="5790532" cy="4037075"/>
            </a:xfrm>
            <a:prstGeom prst="rect">
              <a:avLst/>
            </a:prstGeom>
            <a:effectLst/>
          </p:spPr>
        </p:pic>
      </p:grpSp>
      <p:sp>
        <p:nvSpPr>
          <p:cNvPr id="83" name="Shape 83"/>
          <p:cNvSpPr/>
          <p:nvPr>
            <p:ph type="title"/>
          </p:nvPr>
        </p:nvSpPr>
        <p:spPr>
          <a:prstGeom prst="rect">
            <a:avLst/>
          </a:prstGeom>
        </p:spPr>
        <p:txBody>
          <a:bodyPr/>
          <a:lstStyle/>
          <a:p>
            <a:pPr lvl="0">
              <a:defRPr sz="1800"/>
            </a:pPr>
            <a:r>
              <a:rPr sz="4200"/>
              <a:t>Pilot integration projects </a:t>
            </a:r>
          </a:p>
        </p:txBody>
      </p:sp>
      <p:sp>
        <p:nvSpPr>
          <p:cNvPr id="84" name="Shape 84"/>
          <p:cNvSpPr/>
          <p:nvPr>
            <p:ph type="body" idx="1"/>
          </p:nvPr>
        </p:nvSpPr>
        <p:spPr>
          <a:prstGeom prst="rect">
            <a:avLst/>
          </a:prstGeom>
        </p:spPr>
        <p:txBody>
          <a:bodyPr/>
          <a:lstStyle/>
          <a:p>
            <a:pPr lvl="0"/>
          </a:p>
        </p:txBody>
      </p:sp>
      <p:grpSp>
        <p:nvGrpSpPr>
          <p:cNvPr id="87" name="Group 87"/>
          <p:cNvGrpSpPr/>
          <p:nvPr/>
        </p:nvGrpSpPr>
        <p:grpSpPr>
          <a:xfrm>
            <a:off x="6249149" y="3885601"/>
            <a:ext cx="5283269" cy="4129722"/>
            <a:chOff x="-165100" y="-114300"/>
            <a:chExt cx="5283267" cy="4129720"/>
          </a:xfrm>
        </p:grpSpPr>
        <p:pic>
          <p:nvPicPr>
            <p:cNvPr id="86" name="pasted-image.pdf"/>
            <p:cNvPicPr/>
            <p:nvPr/>
          </p:nvPicPr>
          <p:blipFill>
            <a:blip r:embed="rId4">
              <a:extLst/>
            </a:blip>
            <a:srcRect l="50593" t="32604" r="403" b="2356"/>
            <a:stretch>
              <a:fillRect/>
            </a:stretch>
          </p:blipFill>
          <p:spPr>
            <a:xfrm>
              <a:off x="0" y="0"/>
              <a:ext cx="4953068" cy="3697921"/>
            </a:xfrm>
            <a:prstGeom prst="rect">
              <a:avLst/>
            </a:prstGeom>
            <a:ln>
              <a:noFill/>
            </a:ln>
            <a:effectLst/>
          </p:spPr>
        </p:pic>
        <p:pic>
          <p:nvPicPr>
            <p:cNvPr id="85" name=""/>
            <p:cNvPicPr/>
            <p:nvPr/>
          </p:nvPicPr>
          <p:blipFill>
            <a:blip r:embed="rId5">
              <a:extLst/>
            </a:blip>
            <a:stretch>
              <a:fillRect/>
            </a:stretch>
          </p:blipFill>
          <p:spPr>
            <a:xfrm>
              <a:off x="-165100" y="-114300"/>
              <a:ext cx="5283268" cy="4129721"/>
            </a:xfrm>
            <a:prstGeom prst="rect">
              <a:avLst/>
            </a:prstGeom>
            <a:effectLst/>
          </p:spPr>
        </p:pic>
      </p:grpSp>
      <p:grpSp>
        <p:nvGrpSpPr>
          <p:cNvPr id="90" name="Group 90"/>
          <p:cNvGrpSpPr/>
          <p:nvPr/>
        </p:nvGrpSpPr>
        <p:grpSpPr>
          <a:xfrm>
            <a:off x="1014018" y="3701192"/>
            <a:ext cx="5446267" cy="4295502"/>
            <a:chOff x="-215900" y="-139700"/>
            <a:chExt cx="5446266" cy="4295500"/>
          </a:xfrm>
        </p:grpSpPr>
        <p:pic>
          <p:nvPicPr>
            <p:cNvPr id="89" name="IMG_1602.jpg"/>
            <p:cNvPicPr/>
            <p:nvPr/>
          </p:nvPicPr>
          <p:blipFill>
            <a:blip r:embed="rId6">
              <a:extLst/>
            </a:blip>
            <a:stretch>
              <a:fillRect/>
            </a:stretch>
          </p:blipFill>
          <p:spPr>
            <a:xfrm>
              <a:off x="0" y="0"/>
              <a:ext cx="5014467" cy="3736701"/>
            </a:xfrm>
            <a:prstGeom prst="rect">
              <a:avLst/>
            </a:prstGeom>
            <a:ln>
              <a:noFill/>
            </a:ln>
            <a:effectLst/>
          </p:spPr>
        </p:pic>
        <p:pic>
          <p:nvPicPr>
            <p:cNvPr id="88" name=""/>
            <p:cNvPicPr/>
            <p:nvPr/>
          </p:nvPicPr>
          <p:blipFill>
            <a:blip r:embed="rId7">
              <a:extLst/>
            </a:blip>
            <a:stretch>
              <a:fillRect/>
            </a:stretch>
          </p:blipFill>
          <p:spPr>
            <a:xfrm>
              <a:off x="-215900" y="-139700"/>
              <a:ext cx="5446267" cy="4295501"/>
            </a:xfrm>
            <a:prstGeom prst="rect">
              <a:avLst/>
            </a:prstGeom>
            <a:effectLst/>
          </p:spPr>
        </p:pic>
      </p:grpSp>
      <p:grpSp>
        <p:nvGrpSpPr>
          <p:cNvPr id="93" name="Group 93"/>
          <p:cNvGrpSpPr/>
          <p:nvPr/>
        </p:nvGrpSpPr>
        <p:grpSpPr>
          <a:xfrm>
            <a:off x="6329582" y="772350"/>
            <a:ext cx="5122335" cy="4076701"/>
            <a:chOff x="-215900" y="-139700"/>
            <a:chExt cx="5122333" cy="4076700"/>
          </a:xfrm>
        </p:grpSpPr>
        <p:pic>
          <p:nvPicPr>
            <p:cNvPr id="92" name="IMG_0210.jpg"/>
            <p:cNvPicPr/>
            <p:nvPr/>
          </p:nvPicPr>
          <p:blipFill>
            <a:blip r:embed="rId8">
              <a:extLst/>
            </a:blip>
            <a:stretch>
              <a:fillRect/>
            </a:stretch>
          </p:blipFill>
          <p:spPr>
            <a:xfrm>
              <a:off x="0" y="0"/>
              <a:ext cx="4690534" cy="3517900"/>
            </a:xfrm>
            <a:prstGeom prst="rect">
              <a:avLst/>
            </a:prstGeom>
            <a:ln>
              <a:noFill/>
            </a:ln>
            <a:effectLst/>
          </p:spPr>
        </p:pic>
        <p:pic>
          <p:nvPicPr>
            <p:cNvPr id="91" name=""/>
            <p:cNvPicPr/>
            <p:nvPr/>
          </p:nvPicPr>
          <p:blipFill>
            <a:blip r:embed="rId9">
              <a:extLst/>
            </a:blip>
            <a:stretch>
              <a:fillRect/>
            </a:stretch>
          </p:blipFill>
          <p:spPr>
            <a:xfrm>
              <a:off x="-215900" y="-139700"/>
              <a:ext cx="5122334" cy="4076700"/>
            </a:xfrm>
            <a:prstGeom prst="rect">
              <a:avLst/>
            </a:prstGeom>
            <a:effectLst/>
          </p:spPr>
        </p:pic>
      </p:grpSp>
      <p:sp>
        <p:nvSpPr>
          <p:cNvPr id="94" name="Shape 94"/>
          <p:cNvSpPr/>
          <p:nvPr/>
        </p:nvSpPr>
        <p:spPr>
          <a:xfrm>
            <a:off x="12626031" y="9290206"/>
            <a:ext cx="275236" cy="3743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solidFill>
                  <a:srgbClr val="747474"/>
                </a:solidFill>
              </a:defRPr>
            </a:lvl1pPr>
          </a:lstStyle>
          <a:p>
            <a:pPr lvl="0">
              <a:defRPr>
                <a:solidFill>
                  <a:srgbClr val="000000"/>
                </a:solidFill>
              </a:defRPr>
            </a:pPr>
            <a:r>
              <a:rPr>
                <a:solidFill>
                  <a:srgbClr val="747474"/>
                </a:solidFill>
              </a:rPr>
              <a:t>H</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 grpId="1" fill="hold">
                                  <p:stCondLst>
                                    <p:cond delay="0"/>
                                  </p:stCondLst>
                                  <p:iterate type="el" backwards="0">
                                    <p:tmAbs val="0"/>
                                  </p:iterate>
                                  <p:childTnLst>
                                    <p:set>
                                      <p:cBhvr>
                                        <p:cTn id="6" fill="hold"/>
                                        <p:tgtEl>
                                          <p:spTgt spid="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presetClass="entr" presetSubtype="0" presetID="1" grpId="2" fill="hold">
                                  <p:stCondLst>
                                    <p:cond delay="0"/>
                                  </p:stCondLst>
                                  <p:iterate type="el" backwards="0">
                                    <p:tmAbs val="0"/>
                                  </p:iterate>
                                  <p:childTnLst>
                                    <p:set>
                                      <p:cBhvr>
                                        <p:cTn id="10" fill="hold"/>
                                        <p:tgtEl>
                                          <p:spTgt spid="93"/>
                                        </p:tgtEl>
                                        <p:attrNameLst>
                                          <p:attrName>style.visibility</p:attrName>
                                        </p:attrNameLst>
                                      </p:cBhvr>
                                      <p:to>
                                        <p:strVal val="visible"/>
                                      </p:to>
                                    </p:set>
                                  </p:childTnLst>
                                </p:cTn>
                              </p:par>
                            </p:childTnLst>
                          </p:cTn>
                        </p:par>
                        <p:par>
                          <p:cTn id="11" fill="hold">
                            <p:stCondLst>
                              <p:cond delay="0"/>
                            </p:stCondLst>
                            <p:childTnLst>
                              <p:par>
                                <p:cTn id="12" nodeType="afterEffect" presetClass="entr" presetSubtype="0" presetID="1" grpId="3" fill="hold">
                                  <p:stCondLst>
                                    <p:cond delay="0"/>
                                  </p:stCondLst>
                                  <p:iterate type="el" backwards="0">
                                    <p:tmAbs val="0"/>
                                  </p:iterate>
                                  <p:childTnLst>
                                    <p:set>
                                      <p:cBhvr>
                                        <p:cTn id="13" fill="hold"/>
                                        <p:tgtEl>
                                          <p:spTgt spid="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0" grpId="3"/>
      <p:bldP build="whole" bldLvl="1" animBg="1" rev="0" advAuto="0" spid="87" grpId="1"/>
      <p:bldP build="whole" bldLvl="1" animBg="1" rev="0" advAuto="0" spid="93" grpId="2"/>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6" name="IMG_4701.jpg"/>
          <p:cNvPicPr/>
          <p:nvPr/>
        </p:nvPicPr>
        <p:blipFill>
          <a:blip r:embed="rId2">
            <a:extLst/>
          </a:blip>
          <a:srcRect l="1844" t="40160" r="0" b="19590"/>
          <a:stretch>
            <a:fillRect/>
          </a:stretch>
        </p:blipFill>
        <p:spPr>
          <a:xfrm>
            <a:off x="2074465" y="2956004"/>
            <a:ext cx="8855943" cy="4840590"/>
          </a:xfrm>
          <a:prstGeom prst="rect">
            <a:avLst/>
          </a:prstGeom>
          <a:ln w="12700">
            <a:miter lim="400000"/>
          </a:ln>
        </p:spPr>
      </p:pic>
      <p:sp>
        <p:nvSpPr>
          <p:cNvPr id="97" name="Shape 97"/>
          <p:cNvSpPr/>
          <p:nvPr/>
        </p:nvSpPr>
        <p:spPr>
          <a:xfrm>
            <a:off x="575725" y="638813"/>
            <a:ext cx="11853350" cy="1783508"/>
          </a:xfrm>
          <a:prstGeom prst="rect">
            <a:avLst/>
          </a:prstGeom>
          <a:ln w="12700">
            <a:miter lim="400000"/>
          </a:ln>
          <a:effectLst>
            <a:outerShdw sx="100000" sy="100000" kx="0" ky="0" algn="b" rotWithShape="0" blurRad="63500" dist="131973" dir="8028272">
              <a:srgbClr val="000000">
                <a:alpha val="9517"/>
              </a:srgbClr>
            </a:outerShdw>
          </a:effectLst>
          <a:extLst>
            <a:ext uri="{C572A759-6A51-4108-AA02-DFA0A04FC94B}">
              <ma14:wrappingTextBoxFlag xmlns:ma14="http://schemas.microsoft.com/office/mac/drawingml/2011/main" val="1"/>
            </a:ext>
          </a:extLst>
        </p:spPr>
        <p:txBody>
          <a:bodyPr lIns="0" tIns="0" rIns="0" bIns="0" anchor="ctr">
            <a:spAutoFit/>
          </a:bodyPr>
          <a:lstStyle/>
          <a:p>
            <a:pPr lvl="0">
              <a:defRPr sz="1800"/>
            </a:pPr>
            <a:r>
              <a:rPr sz="5400">
                <a:solidFill>
                  <a:srgbClr val="275664"/>
                </a:solidFill>
                <a:latin typeface="Helvetica Neue Medium"/>
                <a:ea typeface="Helvetica Neue Medium"/>
                <a:cs typeface="Helvetica Neue Medium"/>
                <a:sym typeface="Helvetica Neue Medium"/>
              </a:rPr>
              <a:t>Paul Klee and place value</a:t>
            </a:r>
            <a:endParaRPr sz="5400">
              <a:solidFill>
                <a:srgbClr val="275664"/>
              </a:solidFill>
              <a:latin typeface="Helvetica Neue Medium"/>
              <a:ea typeface="Helvetica Neue Medium"/>
              <a:cs typeface="Helvetica Neue Medium"/>
              <a:sym typeface="Helvetica Neue Medium"/>
            </a:endParaRPr>
          </a:p>
          <a:p>
            <a:pPr lvl="0">
              <a:defRPr sz="1800"/>
            </a:pPr>
            <a:r>
              <a:rPr sz="5400">
                <a:solidFill>
                  <a:srgbClr val="275664"/>
                </a:solidFill>
                <a:latin typeface="Helvetica Neue Medium"/>
                <a:ea typeface="Helvetica Neue Medium"/>
                <a:cs typeface="Helvetica Neue Medium"/>
                <a:sym typeface="Helvetica Neue Medium"/>
              </a:rPr>
              <a:t> in grade 1</a:t>
            </a:r>
          </a:p>
        </p:txBody>
      </p:sp>
      <p:sp>
        <p:nvSpPr>
          <p:cNvPr id="98" name="Shape 98"/>
          <p:cNvSpPr/>
          <p:nvPr/>
        </p:nvSpPr>
        <p:spPr>
          <a:xfrm>
            <a:off x="12630260" y="9290206"/>
            <a:ext cx="266777" cy="3743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solidFill>
                  <a:srgbClr val="747474"/>
                </a:solidFill>
              </a:defRPr>
            </a:lvl1pPr>
          </a:lstStyle>
          <a:p>
            <a:pPr lvl="0">
              <a:defRPr>
                <a:solidFill>
                  <a:srgbClr val="000000"/>
                </a:solidFill>
              </a:defRPr>
            </a:pPr>
            <a:r>
              <a:rPr>
                <a:solidFill>
                  <a:srgbClr val="747474"/>
                </a:solidFill>
              </a:rPr>
              <a:t>B</a:t>
            </a:r>
          </a:p>
        </p:txBody>
      </p:sp>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0" name="IMG_4707.jpg"/>
          <p:cNvPicPr/>
          <p:nvPr/>
        </p:nvPicPr>
        <p:blipFill>
          <a:blip r:embed="rId2">
            <a:extLst/>
          </a:blip>
          <a:stretch>
            <a:fillRect/>
          </a:stretch>
        </p:blipFill>
        <p:spPr>
          <a:xfrm>
            <a:off x="1117600" y="114300"/>
            <a:ext cx="9550400" cy="9550400"/>
          </a:xfrm>
          <a:prstGeom prst="rect">
            <a:avLst/>
          </a:prstGeom>
          <a:ln w="12700">
            <a:miter lim="400000"/>
          </a:ln>
        </p:spPr>
      </p:pic>
      <p:sp>
        <p:nvSpPr>
          <p:cNvPr id="101" name="Shape 101"/>
          <p:cNvSpPr/>
          <p:nvPr/>
        </p:nvSpPr>
        <p:spPr>
          <a:xfrm>
            <a:off x="512411" y="329552"/>
            <a:ext cx="11853350" cy="1783508"/>
          </a:xfrm>
          <a:prstGeom prst="rect">
            <a:avLst/>
          </a:prstGeom>
          <a:ln w="12700">
            <a:miter lim="400000"/>
          </a:ln>
          <a:effectLst>
            <a:outerShdw sx="100000" sy="100000" kx="0" ky="0" algn="b" rotWithShape="0" blurRad="63500" dist="131973" dir="8028272">
              <a:srgbClr val="000000">
                <a:alpha val="85691"/>
              </a:srgbClr>
            </a:outerShdw>
          </a:effectLst>
          <a:extLst>
            <a:ext uri="{C572A759-6A51-4108-AA02-DFA0A04FC94B}">
              <ma14:wrappingTextBoxFlag xmlns:ma14="http://schemas.microsoft.com/office/mac/drawingml/2011/main" val="1"/>
            </a:ext>
          </a:extLst>
        </p:spPr>
        <p:txBody>
          <a:bodyPr lIns="0" tIns="0" rIns="0" bIns="0" anchor="ctr">
            <a:spAutoFit/>
          </a:bodyPr>
          <a:lstStyle/>
          <a:p>
            <a:pPr lvl="0">
              <a:defRPr sz="1800"/>
            </a:pPr>
            <a:r>
              <a:rPr sz="5400">
                <a:solidFill>
                  <a:srgbClr val="FFFFFF"/>
                </a:solidFill>
                <a:latin typeface="Helvetica Neue Medium"/>
                <a:ea typeface="Helvetica Neue Medium"/>
                <a:cs typeface="Helvetica Neue Medium"/>
                <a:sym typeface="Helvetica Neue Medium"/>
              </a:rPr>
              <a:t>Japanese “notan” art in </a:t>
            </a:r>
            <a:endParaRPr sz="5400">
              <a:solidFill>
                <a:srgbClr val="FFFFFF"/>
              </a:solidFill>
              <a:latin typeface="Helvetica Neue Medium"/>
              <a:ea typeface="Helvetica Neue Medium"/>
              <a:cs typeface="Helvetica Neue Medium"/>
              <a:sym typeface="Helvetica Neue Medium"/>
            </a:endParaRPr>
          </a:p>
          <a:p>
            <a:pPr lvl="0">
              <a:defRPr sz="1800"/>
            </a:pPr>
            <a:r>
              <a:rPr sz="5400">
                <a:solidFill>
                  <a:srgbClr val="FFFFFF"/>
                </a:solidFill>
                <a:latin typeface="Helvetica Neue Medium"/>
                <a:ea typeface="Helvetica Neue Medium"/>
                <a:cs typeface="Helvetica Neue Medium"/>
                <a:sym typeface="Helvetica Neue Medium"/>
              </a:rPr>
              <a:t>Language Arts class</a:t>
            </a:r>
          </a:p>
        </p:txBody>
      </p:sp>
      <p:sp>
        <p:nvSpPr>
          <p:cNvPr id="102" name="Shape 102"/>
          <p:cNvSpPr/>
          <p:nvPr/>
        </p:nvSpPr>
        <p:spPr>
          <a:xfrm>
            <a:off x="12630260" y="9290206"/>
            <a:ext cx="266777" cy="3743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solidFill>
                  <a:srgbClr val="747474"/>
                </a:solidFill>
              </a:defRPr>
            </a:lvl1pPr>
          </a:lstStyle>
          <a:p>
            <a:pPr lvl="0">
              <a:defRPr>
                <a:solidFill>
                  <a:srgbClr val="000000"/>
                </a:solidFill>
              </a:defRPr>
            </a:pPr>
            <a:r>
              <a:rPr>
                <a:solidFill>
                  <a:srgbClr val="747474"/>
                </a:solidFill>
              </a:rPr>
              <a:t>B</a:t>
            </a:r>
          </a:p>
        </p:txBody>
      </p:sp>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4" name="IMG_4677.jpg"/>
          <p:cNvPicPr/>
          <p:nvPr/>
        </p:nvPicPr>
        <p:blipFill>
          <a:blip r:embed="rId2">
            <a:extLst/>
          </a:blip>
          <a:stretch>
            <a:fillRect/>
          </a:stretch>
        </p:blipFill>
        <p:spPr>
          <a:xfrm>
            <a:off x="2729579" y="-152401"/>
            <a:ext cx="7545642" cy="10058401"/>
          </a:xfrm>
          <a:prstGeom prst="rect">
            <a:avLst/>
          </a:prstGeom>
          <a:ln w="12700">
            <a:miter lim="400000"/>
          </a:ln>
        </p:spPr>
      </p:pic>
      <p:sp>
        <p:nvSpPr>
          <p:cNvPr id="105" name="Shape 105"/>
          <p:cNvSpPr/>
          <p:nvPr/>
        </p:nvSpPr>
        <p:spPr>
          <a:xfrm>
            <a:off x="512411" y="329552"/>
            <a:ext cx="11853350" cy="1783508"/>
          </a:xfrm>
          <a:prstGeom prst="rect">
            <a:avLst/>
          </a:prstGeom>
          <a:ln w="12700">
            <a:miter lim="400000"/>
          </a:ln>
          <a:effectLst>
            <a:outerShdw sx="100000" sy="100000" kx="0" ky="0" algn="b" rotWithShape="0" blurRad="63500" dist="131973" dir="8028272">
              <a:srgbClr val="000000">
                <a:alpha val="85691"/>
              </a:srgbClr>
            </a:outerShdw>
          </a:effectLst>
          <a:extLst>
            <a:ext uri="{C572A759-6A51-4108-AA02-DFA0A04FC94B}">
              <ma14:wrappingTextBoxFlag xmlns:ma14="http://schemas.microsoft.com/office/mac/drawingml/2011/main" val="1"/>
            </a:ext>
          </a:extLst>
        </p:spPr>
        <p:txBody>
          <a:bodyPr lIns="0" tIns="0" rIns="0" bIns="0" anchor="ctr">
            <a:spAutoFit/>
          </a:bodyPr>
          <a:lstStyle/>
          <a:p>
            <a:pPr lvl="0">
              <a:defRPr sz="1800"/>
            </a:pPr>
            <a:r>
              <a:rPr sz="5400">
                <a:solidFill>
                  <a:srgbClr val="FFFFFF"/>
                </a:solidFill>
                <a:latin typeface="Helvetica Neue Medium"/>
                <a:ea typeface="Helvetica Neue Medium"/>
                <a:cs typeface="Helvetica Neue Medium"/>
                <a:sym typeface="Helvetica Neue Medium"/>
              </a:rPr>
              <a:t>Mezo-American tile art </a:t>
            </a:r>
            <a:endParaRPr sz="5400">
              <a:solidFill>
                <a:srgbClr val="FFFFFF"/>
              </a:solidFill>
              <a:latin typeface="Helvetica Neue Medium"/>
              <a:ea typeface="Helvetica Neue Medium"/>
              <a:cs typeface="Helvetica Neue Medium"/>
              <a:sym typeface="Helvetica Neue Medium"/>
            </a:endParaRPr>
          </a:p>
          <a:p>
            <a:pPr lvl="0">
              <a:defRPr sz="1800"/>
            </a:pPr>
            <a:r>
              <a:rPr sz="5400">
                <a:solidFill>
                  <a:srgbClr val="FFFFFF"/>
                </a:solidFill>
                <a:latin typeface="Helvetica Neue Medium"/>
                <a:ea typeface="Helvetica Neue Medium"/>
                <a:cs typeface="Helvetica Neue Medium"/>
                <a:sym typeface="Helvetica Neue Medium"/>
              </a:rPr>
              <a:t>in grade 6 math class</a:t>
            </a:r>
          </a:p>
        </p:txBody>
      </p:sp>
      <p:sp>
        <p:nvSpPr>
          <p:cNvPr id="106" name="Shape 106"/>
          <p:cNvSpPr/>
          <p:nvPr/>
        </p:nvSpPr>
        <p:spPr>
          <a:xfrm>
            <a:off x="12630260" y="9290206"/>
            <a:ext cx="266777" cy="3743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solidFill>
                  <a:srgbClr val="747474"/>
                </a:solidFill>
              </a:defRPr>
            </a:lvl1pPr>
          </a:lstStyle>
          <a:p>
            <a:pPr lvl="0">
              <a:defRPr>
                <a:solidFill>
                  <a:srgbClr val="000000"/>
                </a:solidFill>
              </a:defRPr>
            </a:pPr>
            <a:r>
              <a:rPr>
                <a:solidFill>
                  <a:srgbClr val="747474"/>
                </a:solidFill>
              </a:rPr>
              <a:t>B</a:t>
            </a:r>
          </a:p>
        </p:txBody>
      </p:sp>
    </p:spTree>
  </p:cSld>
  <p:clrMapOvr>
    <a:masterClrMapping/>
  </p:clrMapOvr>
  <p:transition spd="med" advClick="1"/>
</p:sld>
</file>

<file path=ppt/theme/theme1.xml><?xml version="1.0" encoding="utf-8"?>
<a:theme xmlns:a="http://schemas.openxmlformats.org/drawingml/2006/main" xmlns:r="http://schemas.openxmlformats.org/officeDocument/2006/relationships"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5D6B"/>
        </a:solid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ABABAB"/>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5D6B"/>
        </a:solid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ABABAB"/>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