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media/image1.jpeg" ContentType="image/jpeg"/>
  <Override PartName="/ppt/media/image2.jpeg" ContentType="image/jpeg"/>
  <Override PartName="/ppt/media/image3.jpeg" ContentType="image/jpeg"/>
  <Override PartName="/ppt/media/image4.jpeg" ContentType="image/jpeg"/>
  <Override PartName="/ppt/media/image5.jpeg" ContentType="image/jpeg"/>
  <Override PartName="/ppt/media/image6.jpeg" ContentType="image/jpeg"/>
</Types>
</file>

<file path=_rels/.rels><?xml version="1.0" encoding="UTF-8" standalone="yes"?><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Lst>
  <p:sldSz cx="13004800" cy="9753600"/>
  <p:notesSz cx="6858000" cy="9144000"/>
  <p:defaultTextStyle>
    <a:lvl1pPr algn="ctr" defTabSz="584200">
      <a:defRPr sz="3600">
        <a:latin typeface="+mn-lt"/>
        <a:ea typeface="+mn-ea"/>
        <a:cs typeface="+mn-cs"/>
        <a:sym typeface="Helvetica Light"/>
      </a:defRPr>
    </a:lvl1pPr>
    <a:lvl2pPr indent="228600" algn="ctr" defTabSz="584200">
      <a:defRPr sz="3600">
        <a:latin typeface="+mn-lt"/>
        <a:ea typeface="+mn-ea"/>
        <a:cs typeface="+mn-cs"/>
        <a:sym typeface="Helvetica Light"/>
      </a:defRPr>
    </a:lvl2pPr>
    <a:lvl3pPr indent="457200" algn="ctr" defTabSz="584200">
      <a:defRPr sz="3600">
        <a:latin typeface="+mn-lt"/>
        <a:ea typeface="+mn-ea"/>
        <a:cs typeface="+mn-cs"/>
        <a:sym typeface="Helvetica Light"/>
      </a:defRPr>
    </a:lvl3pPr>
    <a:lvl4pPr indent="685800" algn="ctr" defTabSz="584200">
      <a:defRPr sz="3600">
        <a:latin typeface="+mn-lt"/>
        <a:ea typeface="+mn-ea"/>
        <a:cs typeface="+mn-cs"/>
        <a:sym typeface="Helvetica Light"/>
      </a:defRPr>
    </a:lvl4pPr>
    <a:lvl5pPr indent="914400" algn="ctr" defTabSz="584200">
      <a:defRPr sz="3600">
        <a:latin typeface="+mn-lt"/>
        <a:ea typeface="+mn-ea"/>
        <a:cs typeface="+mn-cs"/>
        <a:sym typeface="Helvetica Light"/>
      </a:defRPr>
    </a:lvl5pPr>
    <a:lvl6pPr indent="1143000" algn="ctr" defTabSz="584200">
      <a:defRPr sz="3600">
        <a:latin typeface="+mn-lt"/>
        <a:ea typeface="+mn-ea"/>
        <a:cs typeface="+mn-cs"/>
        <a:sym typeface="Helvetica Light"/>
      </a:defRPr>
    </a:lvl6pPr>
    <a:lvl7pPr indent="1371600" algn="ctr" defTabSz="584200">
      <a:defRPr sz="3600">
        <a:latin typeface="+mn-lt"/>
        <a:ea typeface="+mn-ea"/>
        <a:cs typeface="+mn-cs"/>
        <a:sym typeface="Helvetica Light"/>
      </a:defRPr>
    </a:lvl7pPr>
    <a:lvl8pPr indent="1600200" algn="ctr" defTabSz="584200">
      <a:defRPr sz="3600">
        <a:latin typeface="+mn-lt"/>
        <a:ea typeface="+mn-ea"/>
        <a:cs typeface="+mn-cs"/>
        <a:sym typeface="Helvetica Light"/>
      </a:defRPr>
    </a:lvl8pPr>
    <a:lvl9pPr indent="1828800" algn="ctr" defTabSz="584200">
      <a:defRPr sz="3600">
        <a:latin typeface="+mn-lt"/>
        <a:ea typeface="+mn-ea"/>
        <a:cs typeface="+mn-cs"/>
        <a:sym typeface="Helvetica Light"/>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file>

<file path=ppt/presProps.xml><?xml version="1.0" encoding="utf-8"?>
<p:presentationPr xmlns:a="http://schemas.openxmlformats.org/drawingml/2006/main" xmlns:r="http://schemas.openxmlformats.org/officeDocument/2006/relationships" xmlns:p="http://schemas.openxmlformats.org/presentationml/2006/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b="def" i="def"/>
      <a:tcStyle>
        <a:tcBdr/>
        <a:fill>
          <a:solidFill>
            <a:srgbClr val="E3E5E8"/>
          </a:solidFill>
        </a:fill>
      </a:tcStyle>
    </a:band2H>
    <a:firstCol>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b="off" i="off">
        <a:fontRef idx="minor">
          <a:srgbClr val="000000"/>
        </a:fontRef>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0365C0"/>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b="def" i="def"/>
      <a:tcStyle>
        <a:tcBdr/>
        <a:fill>
          <a:solidFill>
            <a:srgbClr val="E1E0DA"/>
          </a:solidFill>
        </a:fill>
      </a:tcStyle>
    </a:band2H>
    <a:firstCol>
      <a:tcTxStyle b="on" i="of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i="of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00882B"/>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3D7"/>
          </a:solidFill>
        </a:fill>
      </a:tcStyle>
    </a:wholeTbl>
    <a:band2H>
      <a:tcTxStyle b="def" i="def"/>
      <a:tcStyle>
        <a:tcBdr/>
        <a:fill>
          <a:solidFill>
            <a:srgbClr val="C3C2C2"/>
          </a:solidFill>
        </a:fill>
      </a:tcStyle>
    </a:band2H>
    <a:firstCol>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b="def" i="def"/>
      <a:tcStyle>
        <a:tcBdr/>
        <a:fill>
          <a:solidFill>
            <a:srgbClr val="DCE5E6"/>
          </a:solidFill>
        </a:fill>
      </a:tcStyle>
    </a:band2H>
    <a:firstCol>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b="def" i="def"/>
      <a:tcStyle>
        <a:tcBdr/>
        <a:fill>
          <a:solidFill>
            <a:srgbClr val="DEDEDF"/>
          </a:solidFill>
        </a:fill>
      </a:tcStyle>
    </a:band2H>
    <a:firstCol>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b="def" i="def"/>
      <a:tcStyle>
        <a:tcBdr/>
        <a:fill>
          <a:solidFill>
            <a:srgbClr val="EDEEEE"/>
          </a:solidFill>
        </a:fill>
      </a:tcStyle>
    </a:band2H>
    <a:firstCol>
      <a:tcTxStyle b="on" i="off">
        <a:font>
          <a:latin typeface="Helvetica"/>
          <a:ea typeface="Helvetica"/>
          <a:cs typeface="Helvetica"/>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1"/>
</file>

<file path=ppt/_rels/presentation.xml.rels><?xml version="1.0" encoding="UTF-8" standalone="yes"?><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50" Type="http://schemas.openxmlformats.org/officeDocument/2006/relationships/slide" Target="slides/slide43.xml"/></Relationships>

</file>

<file path=ppt/notesMasters/_rels/notesMaster1.xml.rels><?xml version="1.0" encoding="UTF-8" standalone="yes"?><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hape 40"/>
          <p:cNvSpPr/>
          <p:nvPr>
            <p:ph type="sldImg"/>
          </p:nvPr>
        </p:nvSpPr>
        <p:spPr>
          <a:xfrm>
            <a:off x="1143000" y="685800"/>
            <a:ext cx="4572000" cy="3429000"/>
          </a:xfrm>
          <a:prstGeom prst="rect">
            <a:avLst/>
          </a:prstGeom>
        </p:spPr>
        <p:txBody>
          <a:bodyPr/>
          <a:lstStyle/>
          <a:p>
            <a:pPr lvl="0"/>
          </a:p>
        </p:txBody>
      </p:sp>
      <p:sp>
        <p:nvSpPr>
          <p:cNvPr id="41" name="Shape 41"/>
          <p:cNvSpPr/>
          <p:nvPr>
            <p:ph type="body" sz="quarter" idx="1"/>
          </p:nvPr>
        </p:nvSpPr>
        <p:spPr>
          <a:xfrm>
            <a:off x="914400" y="4343400"/>
            <a:ext cx="5029200" cy="4114800"/>
          </a:xfrm>
          <a:prstGeom prst="rect">
            <a:avLst/>
          </a:prstGeom>
        </p:spPr>
        <p:txBody>
          <a:bodyPr/>
          <a:lstStyle/>
          <a:p>
            <a:pPr lvl="0"/>
          </a:p>
        </p:txBody>
      </p:sp>
    </p:spTree>
  </p:cSld>
  <p:clrMap bg1="lt1" tx1="dk1" bg2="lt2" tx2="dk2" accent1="accent1" accent2="accent2" accent3="accent3" accent4="accent4" accent5="accent5" accent6="accent6" hlink="hlink" folHlink="folHlink"/>
  <p:notesStyle>
    <a:lvl1pPr defTabSz="457200">
      <a:lnSpc>
        <a:spcPct val="117999"/>
      </a:lnSpc>
      <a:defRPr sz="2200">
        <a:latin typeface="Helvetica Neue"/>
        <a:ea typeface="Helvetica Neue"/>
        <a:cs typeface="Helvetica Neue"/>
        <a:sym typeface="Helvetica Neue"/>
      </a:defRPr>
    </a:lvl1pPr>
    <a:lvl2pPr indent="228600" defTabSz="457200">
      <a:lnSpc>
        <a:spcPct val="117999"/>
      </a:lnSpc>
      <a:defRPr sz="2200">
        <a:latin typeface="Helvetica Neue"/>
        <a:ea typeface="Helvetica Neue"/>
        <a:cs typeface="Helvetica Neue"/>
        <a:sym typeface="Helvetica Neue"/>
      </a:defRPr>
    </a:lvl2pPr>
    <a:lvl3pPr indent="457200" defTabSz="457200">
      <a:lnSpc>
        <a:spcPct val="117999"/>
      </a:lnSpc>
      <a:defRPr sz="2200">
        <a:latin typeface="Helvetica Neue"/>
        <a:ea typeface="Helvetica Neue"/>
        <a:cs typeface="Helvetica Neue"/>
        <a:sym typeface="Helvetica Neue"/>
      </a:defRPr>
    </a:lvl3pPr>
    <a:lvl4pPr indent="685800" defTabSz="457200">
      <a:lnSpc>
        <a:spcPct val="117999"/>
      </a:lnSpc>
      <a:defRPr sz="2200">
        <a:latin typeface="Helvetica Neue"/>
        <a:ea typeface="Helvetica Neue"/>
        <a:cs typeface="Helvetica Neue"/>
        <a:sym typeface="Helvetica Neue"/>
      </a:defRPr>
    </a:lvl4pPr>
    <a:lvl5pPr indent="914400" defTabSz="457200">
      <a:lnSpc>
        <a:spcPct val="117999"/>
      </a:lnSpc>
      <a:defRPr sz="2200">
        <a:latin typeface="Helvetica Neue"/>
        <a:ea typeface="Helvetica Neue"/>
        <a:cs typeface="Helvetica Neue"/>
        <a:sym typeface="Helvetica Neue"/>
      </a:defRPr>
    </a:lvl5pPr>
    <a:lvl6pPr indent="1143000" defTabSz="457200">
      <a:lnSpc>
        <a:spcPct val="117999"/>
      </a:lnSpc>
      <a:defRPr sz="2200">
        <a:latin typeface="Helvetica Neue"/>
        <a:ea typeface="Helvetica Neue"/>
        <a:cs typeface="Helvetica Neue"/>
        <a:sym typeface="Helvetica Neue"/>
      </a:defRPr>
    </a:lvl6pPr>
    <a:lvl7pPr indent="1371600" defTabSz="457200">
      <a:lnSpc>
        <a:spcPct val="117999"/>
      </a:lnSpc>
      <a:defRPr sz="2200">
        <a:latin typeface="Helvetica Neue"/>
        <a:ea typeface="Helvetica Neue"/>
        <a:cs typeface="Helvetica Neue"/>
        <a:sym typeface="Helvetica Neue"/>
      </a:defRPr>
    </a:lvl7pPr>
    <a:lvl8pPr indent="1600200" defTabSz="457200">
      <a:lnSpc>
        <a:spcPct val="117999"/>
      </a:lnSpc>
      <a:defRPr sz="2200">
        <a:latin typeface="Helvetica Neue"/>
        <a:ea typeface="Helvetica Neue"/>
        <a:cs typeface="Helvetica Neue"/>
        <a:sym typeface="Helvetica Neue"/>
      </a:defRPr>
    </a:lvl8pPr>
    <a:lvl9pPr indent="1828800" defTabSz="45720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showMasterSp="1" showMasterPhAnim="1">
  <p:cSld name="Title &amp; Subtitle">
    <p:spTree>
      <p:nvGrpSpPr>
        <p:cNvPr id="1" name=""/>
        <p:cNvGrpSpPr/>
        <p:nvPr/>
      </p:nvGrpSpPr>
      <p:grpSpPr>
        <a:xfrm>
          <a:off x="0" y="0"/>
          <a:ext cx="0" cy="0"/>
          <a:chOff x="0" y="0"/>
          <a:chExt cx="0" cy="0"/>
        </a:xfrm>
      </p:grpSpPr>
      <p:sp>
        <p:nvSpPr>
          <p:cNvPr id="5" name="Shape 5"/>
          <p:cNvSpPr/>
          <p:nvPr>
            <p:ph type="title"/>
          </p:nvPr>
        </p:nvSpPr>
        <p:spPr>
          <a:xfrm>
            <a:off x="1270000" y="1638300"/>
            <a:ext cx="10464800" cy="3302000"/>
          </a:xfrm>
          <a:prstGeom prst="rect">
            <a:avLst/>
          </a:prstGeom>
        </p:spPr>
        <p:txBody>
          <a:bodyPr anchor="b"/>
          <a:lstStyle/>
          <a:p>
            <a:pPr lvl="0">
              <a:defRPr sz="1800"/>
            </a:pPr>
            <a:r>
              <a:rPr sz="8000"/>
              <a:t>Title Text</a:t>
            </a:r>
          </a:p>
        </p:txBody>
      </p:sp>
      <p:sp>
        <p:nvSpPr>
          <p:cNvPr id="6" name="Shape 6"/>
          <p:cNvSpPr/>
          <p:nvPr>
            <p:ph type="body" idx="1"/>
          </p:nvPr>
        </p:nvSpPr>
        <p:spPr>
          <a:xfrm>
            <a:off x="1270000" y="5029200"/>
            <a:ext cx="10464800" cy="1130300"/>
          </a:xfrm>
          <a:prstGeom prst="rect">
            <a:avLst/>
          </a:prstGeom>
        </p:spPr>
        <p:txBody>
          <a:bodyPr anchor="t"/>
          <a:lstStyle>
            <a:lvl1pPr marL="0" indent="0" algn="ctr">
              <a:spcBef>
                <a:spcPts val="0"/>
              </a:spcBef>
              <a:buSzTx/>
              <a:buNone/>
              <a:defRPr sz="3200"/>
            </a:lvl1pPr>
            <a:lvl2pPr marL="0" indent="228600" algn="ctr">
              <a:spcBef>
                <a:spcPts val="0"/>
              </a:spcBef>
              <a:buSzTx/>
              <a:buNone/>
              <a:defRPr sz="3200"/>
            </a:lvl2pPr>
            <a:lvl3pPr marL="0" indent="457200" algn="ctr">
              <a:spcBef>
                <a:spcPts val="0"/>
              </a:spcBef>
              <a:buSzTx/>
              <a:buNone/>
              <a:defRPr sz="3200"/>
            </a:lvl3pPr>
            <a:lvl4pPr marL="0" indent="685800" algn="ctr">
              <a:spcBef>
                <a:spcPts val="0"/>
              </a:spcBef>
              <a:buSzTx/>
              <a:buNone/>
              <a:defRPr sz="3200"/>
            </a:lvl4pPr>
            <a:lvl5pPr marL="0" indent="914400" algn="ctr">
              <a:spcBef>
                <a:spcPts val="0"/>
              </a:spcBef>
              <a:buSzTx/>
              <a:buNone/>
              <a:defRPr sz="3200"/>
            </a:lvl5pPr>
          </a:lstStyle>
          <a:p>
            <a:pPr lvl="0">
              <a:defRPr sz="1800"/>
            </a:pPr>
            <a:r>
              <a:rPr sz="3200"/>
              <a:t>Body Level One</a:t>
            </a:r>
            <a:endParaRPr sz="3200"/>
          </a:p>
          <a:p>
            <a:pPr lvl="1">
              <a:defRPr sz="1800"/>
            </a:pPr>
            <a:r>
              <a:rPr sz="3200"/>
              <a:t>Body Level Two</a:t>
            </a:r>
            <a:endParaRPr sz="3200"/>
          </a:p>
          <a:p>
            <a:pPr lvl="2">
              <a:defRPr sz="1800"/>
            </a:pPr>
            <a:r>
              <a:rPr sz="3200"/>
              <a:t>Body Level Three</a:t>
            </a:r>
            <a:endParaRPr sz="3200"/>
          </a:p>
          <a:p>
            <a:pPr lvl="3">
              <a:defRPr sz="1800"/>
            </a:pPr>
            <a:r>
              <a:rPr sz="3200"/>
              <a:t>Body Level Four</a:t>
            </a:r>
            <a:endParaRPr sz="3200"/>
          </a:p>
          <a:p>
            <a:pPr lvl="4">
              <a:defRPr sz="1800"/>
            </a:pPr>
            <a:r>
              <a:rPr sz="3200"/>
              <a:t>Body Level Five</a:t>
            </a:r>
          </a:p>
        </p:txBody>
      </p:sp>
    </p:spTree>
  </p:cSld>
  <p:clrMapOvr>
    <a:masterClrMapping/>
  </p:clrMapOvr>
  <p:transitio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type="tx" showMasterSp="1" showMasterPhAnim="1">
  <p:cSld name="Quote">
    <p:spTree>
      <p:nvGrpSpPr>
        <p:cNvPr id="1" name=""/>
        <p:cNvGrpSpPr/>
        <p:nvPr/>
      </p:nvGrpSpPr>
      <p:grpSpPr>
        <a:xfrm>
          <a:off x="0" y="0"/>
          <a:ext cx="0" cy="0"/>
          <a:chOff x="0" y="0"/>
          <a:chExt cx="0" cy="0"/>
        </a:xfrm>
      </p:grpSpPr>
    </p:spTree>
  </p:cSld>
  <p:clrMapOvr>
    <a:masterClrMapping/>
  </p:clrMapOvr>
  <p:transitio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type="tx" showMasterSp="1" showMasterPhAnim="1">
  <p:cSld name="Photo">
    <p:spTree>
      <p:nvGrpSpPr>
        <p:cNvPr id="1" name=""/>
        <p:cNvGrpSpPr/>
        <p:nvPr/>
      </p:nvGrpSpPr>
      <p:grpSpPr>
        <a:xfrm>
          <a:off x="0" y="0"/>
          <a:ext cx="0" cy="0"/>
          <a:chOff x="0" y="0"/>
          <a:chExt cx="0" cy="0"/>
        </a:xfrm>
      </p:grpSpPr>
    </p:spTree>
  </p:cSld>
  <p:clrMapOvr>
    <a:masterClrMapping/>
  </p:clrMapOvr>
  <p:transitio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type="tx" showMasterSp="1" showMasterPhAnim="1">
  <p:cSld name="Blank">
    <p:spTree>
      <p:nvGrpSpPr>
        <p:cNvPr id="1" name=""/>
        <p:cNvGrpSpPr/>
        <p:nvPr/>
      </p:nvGrpSpPr>
      <p:grpSpPr>
        <a:xfrm>
          <a:off x="0" y="0"/>
          <a:ext cx="0" cy="0"/>
          <a:chOff x="0" y="0"/>
          <a:chExt cx="0" cy="0"/>
        </a:xfrm>
      </p:grpSpPr>
    </p:spTree>
  </p:cSld>
  <p:clrMapOvr>
    <a:masterClrMapping/>
  </p:clrMapOvr>
  <p:transitio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type="tx" showMasterSp="1" showMasterPhAnim="1">
  <p:cSld name="Photo">
    <p:spTree>
      <p:nvGrpSpPr>
        <p:cNvPr id="1" name=""/>
        <p:cNvGrpSpPr/>
        <p:nvPr/>
      </p:nvGrpSpPr>
      <p:grpSpPr>
        <a:xfrm>
          <a:off x="0" y="0"/>
          <a:ext cx="0" cy="0"/>
          <a:chOff x="0" y="0"/>
          <a:chExt cx="0" cy="0"/>
        </a:xfrm>
      </p:grpSpPr>
    </p:spTree>
  </p:cSld>
  <p:clrMapOvr>
    <a:masterClrMapping/>
  </p:clrMapOvr>
  <p:transitio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spTree>
      <p:nvGrpSpPr>
        <p:cNvPr id="1" name=""/>
        <p:cNvGrpSpPr/>
        <p:nvPr/>
      </p:nvGrpSpPr>
      <p:grpSpPr>
        <a:xfrm>
          <a:off x="0" y="0"/>
          <a:ext cx="0" cy="0"/>
          <a:chOff x="0" y="0"/>
          <a:chExt cx="0" cy="0"/>
        </a:xfrm>
      </p:grpSpPr>
      <p:sp>
        <p:nvSpPr>
          <p:cNvPr id="31" name="Shape 31"/>
          <p:cNvSpPr/>
          <p:nvPr>
            <p:ph type="title"/>
          </p:nvPr>
        </p:nvSpPr>
        <p:spPr>
          <a:prstGeom prst="rect">
            <a:avLst/>
          </a:prstGeom>
        </p:spPr>
        <p:txBody>
          <a:bodyPr/>
          <a:lstStyle/>
          <a:p>
            <a:pPr lvl="0">
              <a:defRPr sz="1800"/>
            </a:pPr>
            <a:r>
              <a:rPr sz="8000"/>
              <a:t>Title Text</a:t>
            </a:r>
          </a:p>
        </p:txBody>
      </p:sp>
      <p:sp>
        <p:nvSpPr>
          <p:cNvPr id="32" name="Shape 32"/>
          <p:cNvSpPr/>
          <p:nvPr>
            <p:ph type="body" idx="1"/>
          </p:nvPr>
        </p:nvSpPr>
        <p:spPr>
          <a:prstGeom prst="rect">
            <a:avLst/>
          </a:prstGeom>
        </p:spPr>
        <p:txBody>
          <a:bodyPr/>
          <a:lstStyle/>
          <a:p>
            <a:pPr lvl="0">
              <a:defRPr sz="1800"/>
            </a:pPr>
            <a:r>
              <a:rPr sz="3600"/>
              <a:t>Body Level One</a:t>
            </a:r>
            <a:endParaRPr sz="3600"/>
          </a:p>
          <a:p>
            <a:pPr lvl="1">
              <a:defRPr sz="1800"/>
            </a:pPr>
            <a:r>
              <a:rPr sz="3600"/>
              <a:t>Body Level Two</a:t>
            </a:r>
            <a:endParaRPr sz="3600"/>
          </a:p>
          <a:p>
            <a:pPr lvl="2">
              <a:defRPr sz="1800"/>
            </a:pPr>
            <a:r>
              <a:rPr sz="3600"/>
              <a:t>Body Level Three</a:t>
            </a:r>
            <a:endParaRPr sz="3600"/>
          </a:p>
          <a:p>
            <a:pPr lvl="3">
              <a:defRPr sz="1800"/>
            </a:pPr>
            <a:r>
              <a:rPr sz="3600"/>
              <a:t>Body Level Four</a:t>
            </a:r>
            <a:endParaRPr sz="3600"/>
          </a:p>
          <a:p>
            <a:pPr lvl="4">
              <a:defRPr sz="1800"/>
            </a:pPr>
            <a:r>
              <a:rPr sz="3600"/>
              <a:t>Body Level Five</a:t>
            </a:r>
          </a:p>
        </p:txBody>
      </p:sp>
    </p:spTree>
  </p:cSld>
  <p:clrMapOvr>
    <a:masterClrMapping/>
  </p:clrMapOvr>
  <p:transitio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type="tx" showMasterSp="1" showMasterPhAnim="1">
  <p:cSld name="Blank">
    <p:spTree>
      <p:nvGrpSpPr>
        <p:cNvPr id="1" name=""/>
        <p:cNvGrpSpPr/>
        <p:nvPr/>
      </p:nvGrpSpPr>
      <p:grpSpPr>
        <a:xfrm>
          <a:off x="0" y="0"/>
          <a:ext cx="0" cy="0"/>
          <a:chOff x="0" y="0"/>
          <a:chExt cx="0" cy="0"/>
        </a:xfrm>
      </p:grpSpPr>
    </p:spTree>
  </p:cSld>
  <p:clrMapOvr>
    <a:masterClrMapping/>
  </p:clrMapOvr>
  <p:transitio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type="tx" showMasterSp="1" showMasterPhAnim="1">
  <p:cSld name="Title - Center">
    <p:spTree>
      <p:nvGrpSpPr>
        <p:cNvPr id="1" name=""/>
        <p:cNvGrpSpPr/>
        <p:nvPr/>
      </p:nvGrpSpPr>
      <p:grpSpPr>
        <a:xfrm>
          <a:off x="0" y="0"/>
          <a:ext cx="0" cy="0"/>
          <a:chOff x="0" y="0"/>
          <a:chExt cx="0" cy="0"/>
        </a:xfrm>
      </p:grpSpPr>
      <p:sp>
        <p:nvSpPr>
          <p:cNvPr id="35" name="Shape 35"/>
          <p:cNvSpPr/>
          <p:nvPr>
            <p:ph type="title"/>
          </p:nvPr>
        </p:nvSpPr>
        <p:spPr>
          <a:xfrm>
            <a:off x="1270000" y="3225800"/>
            <a:ext cx="10464800" cy="3302000"/>
          </a:xfrm>
          <a:prstGeom prst="rect">
            <a:avLst/>
          </a:prstGeom>
        </p:spPr>
        <p:txBody>
          <a:bodyPr/>
          <a:lstStyle/>
          <a:p>
            <a:pPr lvl="0">
              <a:defRPr sz="1800"/>
            </a:pPr>
            <a:r>
              <a:rPr sz="8000"/>
              <a:t>Title Text</a:t>
            </a:r>
          </a:p>
        </p:txBody>
      </p:sp>
    </p:spTree>
  </p:cSld>
  <p:clrMapOvr>
    <a:masterClrMapping/>
  </p:clrMapOvr>
  <p:transitio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type="tx" showMasterSp="1" showMasterPhAnim="1">
  <p:cSld name="Photo - Vertical">
    <p:spTree>
      <p:nvGrpSpPr>
        <p:cNvPr id="1" name=""/>
        <p:cNvGrpSpPr/>
        <p:nvPr/>
      </p:nvGrpSpPr>
      <p:grpSpPr>
        <a:xfrm>
          <a:off x="0" y="0"/>
          <a:ext cx="0" cy="0"/>
          <a:chOff x="0" y="0"/>
          <a:chExt cx="0" cy="0"/>
        </a:xfrm>
      </p:grpSpPr>
      <p:sp>
        <p:nvSpPr>
          <p:cNvPr id="37" name="Shape 37"/>
          <p:cNvSpPr/>
          <p:nvPr/>
        </p:nvSpPr>
        <p:spPr>
          <a:xfrm>
            <a:off x="571500" y="4864100"/>
            <a:ext cx="5334476" cy="5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21600" y="0"/>
                </a:lnTo>
                <a:lnTo>
                  <a:pt x="21600" y="21600"/>
                </a:lnTo>
                <a:lnTo>
                  <a:pt x="0" y="21600"/>
                </a:lnTo>
                <a:close/>
              </a:path>
            </a:pathLst>
          </a:custGeom>
          <a:ln w="12700">
            <a:solidFill>
              <a:srgbClr val="9A9A9A"/>
            </a:solidFill>
            <a:miter lim="400000"/>
          </a:ln>
        </p:spPr>
        <p:txBody>
          <a:bodyPr lIns="0" tIns="0" rIns="0" bIns="0" anchor="ctr"/>
          <a:lstStyle/>
          <a:p>
            <a:pPr lvl="0" algn="l" defTabSz="457200">
              <a:defRPr sz="1200">
                <a:latin typeface="Helvetica"/>
                <a:ea typeface="Helvetica"/>
                <a:cs typeface="Helvetica"/>
                <a:sym typeface="Helvetica"/>
              </a:defRPr>
            </a:pPr>
          </a:p>
        </p:txBody>
      </p:sp>
      <p:sp>
        <p:nvSpPr>
          <p:cNvPr id="38" name="Shape 38"/>
          <p:cNvSpPr/>
          <p:nvPr>
            <p:ph type="title"/>
          </p:nvPr>
        </p:nvSpPr>
        <p:spPr>
          <a:xfrm>
            <a:off x="571500" y="1435100"/>
            <a:ext cx="5334000" cy="3175000"/>
          </a:xfrm>
          <a:prstGeom prst="rect">
            <a:avLst/>
          </a:prstGeom>
        </p:spPr>
        <p:txBody>
          <a:bodyPr anchor="b"/>
          <a:lstStyle>
            <a:lvl1pPr algn="l">
              <a:defRPr sz="4200">
                <a:latin typeface="Helvetica Neue Light"/>
                <a:ea typeface="Helvetica Neue Light"/>
                <a:cs typeface="Helvetica Neue Light"/>
                <a:sym typeface="Helvetica Neue Light"/>
              </a:defRPr>
            </a:lvl1pPr>
          </a:lstStyle>
          <a:p>
            <a:pPr lvl="0">
              <a:defRPr sz="1800"/>
            </a:pPr>
            <a:r>
              <a:rPr sz="4200"/>
              <a:t>Title Text</a:t>
            </a:r>
          </a:p>
        </p:txBody>
      </p:sp>
      <p:sp>
        <p:nvSpPr>
          <p:cNvPr id="39" name="Shape 39"/>
          <p:cNvSpPr/>
          <p:nvPr>
            <p:ph type="body" idx="1"/>
          </p:nvPr>
        </p:nvSpPr>
        <p:spPr>
          <a:xfrm>
            <a:off x="571500" y="5130800"/>
            <a:ext cx="5334000" cy="3175000"/>
          </a:xfrm>
          <a:prstGeom prst="rect">
            <a:avLst/>
          </a:prstGeom>
        </p:spPr>
        <p:txBody>
          <a:bodyPr anchor="t"/>
          <a:lstStyle>
            <a:lvl1pPr marL="0" indent="0">
              <a:spcBef>
                <a:spcPts val="0"/>
              </a:spcBef>
              <a:buSzTx/>
              <a:buNone/>
              <a:defRPr sz="2600">
                <a:solidFill>
                  <a:srgbClr val="747474"/>
                </a:solidFill>
                <a:latin typeface="Helvetica Neue"/>
                <a:ea typeface="Helvetica Neue"/>
                <a:cs typeface="Helvetica Neue"/>
                <a:sym typeface="Helvetica Neue"/>
              </a:defRPr>
            </a:lvl1pPr>
            <a:lvl2pPr marL="0" indent="228600">
              <a:spcBef>
                <a:spcPts val="0"/>
              </a:spcBef>
              <a:buSzTx/>
              <a:buNone/>
              <a:defRPr sz="2600">
                <a:solidFill>
                  <a:srgbClr val="747474"/>
                </a:solidFill>
                <a:latin typeface="Helvetica Neue"/>
                <a:ea typeface="Helvetica Neue"/>
                <a:cs typeface="Helvetica Neue"/>
                <a:sym typeface="Helvetica Neue"/>
              </a:defRPr>
            </a:lvl2pPr>
            <a:lvl3pPr marL="0" indent="457200">
              <a:spcBef>
                <a:spcPts val="0"/>
              </a:spcBef>
              <a:buSzTx/>
              <a:buNone/>
              <a:defRPr sz="2600">
                <a:solidFill>
                  <a:srgbClr val="747474"/>
                </a:solidFill>
                <a:latin typeface="Helvetica Neue"/>
                <a:ea typeface="Helvetica Neue"/>
                <a:cs typeface="Helvetica Neue"/>
                <a:sym typeface="Helvetica Neue"/>
              </a:defRPr>
            </a:lvl3pPr>
            <a:lvl4pPr marL="0" indent="685800">
              <a:spcBef>
                <a:spcPts val="0"/>
              </a:spcBef>
              <a:buSzTx/>
              <a:buNone/>
              <a:defRPr sz="2600">
                <a:solidFill>
                  <a:srgbClr val="747474"/>
                </a:solidFill>
                <a:latin typeface="Helvetica Neue"/>
                <a:ea typeface="Helvetica Neue"/>
                <a:cs typeface="Helvetica Neue"/>
                <a:sym typeface="Helvetica Neue"/>
              </a:defRPr>
            </a:lvl4pPr>
            <a:lvl5pPr marL="0" indent="914400">
              <a:spcBef>
                <a:spcPts val="0"/>
              </a:spcBef>
              <a:buSzTx/>
              <a:buNone/>
              <a:defRPr sz="2600">
                <a:solidFill>
                  <a:srgbClr val="747474"/>
                </a:solidFill>
                <a:latin typeface="Helvetica Neue"/>
                <a:ea typeface="Helvetica Neue"/>
                <a:cs typeface="Helvetica Neue"/>
                <a:sym typeface="Helvetica Neue"/>
              </a:defRPr>
            </a:lvl5pPr>
          </a:lstStyle>
          <a:p>
            <a:pPr lvl="0">
              <a:defRPr sz="1800">
                <a:solidFill>
                  <a:srgbClr val="000000"/>
                </a:solidFill>
              </a:defRPr>
            </a:pPr>
            <a:r>
              <a:rPr sz="2600">
                <a:solidFill>
                  <a:srgbClr val="747474"/>
                </a:solidFill>
              </a:rPr>
              <a:t>Body Level One</a:t>
            </a:r>
            <a:endParaRPr sz="2600">
              <a:solidFill>
                <a:srgbClr val="747474"/>
              </a:solidFill>
            </a:endParaRPr>
          </a:p>
          <a:p>
            <a:pPr lvl="1">
              <a:defRPr sz="1800">
                <a:solidFill>
                  <a:srgbClr val="000000"/>
                </a:solidFill>
              </a:defRPr>
            </a:pPr>
            <a:r>
              <a:rPr sz="2600">
                <a:solidFill>
                  <a:srgbClr val="747474"/>
                </a:solidFill>
              </a:rPr>
              <a:t>Body Level Two</a:t>
            </a:r>
            <a:endParaRPr sz="2600">
              <a:solidFill>
                <a:srgbClr val="747474"/>
              </a:solidFill>
            </a:endParaRPr>
          </a:p>
          <a:p>
            <a:pPr lvl="2">
              <a:defRPr sz="1800">
                <a:solidFill>
                  <a:srgbClr val="000000"/>
                </a:solidFill>
              </a:defRPr>
            </a:pPr>
            <a:r>
              <a:rPr sz="2600">
                <a:solidFill>
                  <a:srgbClr val="747474"/>
                </a:solidFill>
              </a:rPr>
              <a:t>Body Level Three</a:t>
            </a:r>
            <a:endParaRPr sz="2600">
              <a:solidFill>
                <a:srgbClr val="747474"/>
              </a:solidFill>
            </a:endParaRPr>
          </a:p>
          <a:p>
            <a:pPr lvl="3">
              <a:defRPr sz="1800">
                <a:solidFill>
                  <a:srgbClr val="000000"/>
                </a:solidFill>
              </a:defRPr>
            </a:pPr>
            <a:r>
              <a:rPr sz="2600">
                <a:solidFill>
                  <a:srgbClr val="747474"/>
                </a:solidFill>
              </a:rPr>
              <a:t>Body Level Four</a:t>
            </a:r>
            <a:endParaRPr sz="2600">
              <a:solidFill>
                <a:srgbClr val="747474"/>
              </a:solidFill>
            </a:endParaRPr>
          </a:p>
          <a:p>
            <a:pPr lvl="4">
              <a:defRPr sz="1800">
                <a:solidFill>
                  <a:srgbClr val="000000"/>
                </a:solidFill>
              </a:defRPr>
            </a:pPr>
            <a:r>
              <a:rPr sz="2600">
                <a:solidFill>
                  <a:srgbClr val="747474"/>
                </a:solidFill>
              </a:rPr>
              <a:t>Body Level Five</a:t>
            </a:r>
          </a:p>
        </p:txBody>
      </p:sp>
    </p:spTree>
  </p:cSld>
  <p:clrMapOvr>
    <a:masterClrMapping/>
  </p:clrMapOvr>
  <p:transitio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type="tx" showMasterSp="1" showMasterPhAnim="1">
  <p:cSld name="Photo - Horizontal">
    <p:spTree>
      <p:nvGrpSpPr>
        <p:cNvPr id="1" name=""/>
        <p:cNvGrpSpPr/>
        <p:nvPr/>
      </p:nvGrpSpPr>
      <p:grpSpPr>
        <a:xfrm>
          <a:off x="0" y="0"/>
          <a:ext cx="0" cy="0"/>
          <a:chOff x="0" y="0"/>
          <a:chExt cx="0" cy="0"/>
        </a:xfrm>
      </p:grpSpPr>
      <p:sp>
        <p:nvSpPr>
          <p:cNvPr id="8" name="Shape 8"/>
          <p:cNvSpPr/>
          <p:nvPr>
            <p:ph type="title"/>
          </p:nvPr>
        </p:nvSpPr>
        <p:spPr>
          <a:xfrm>
            <a:off x="1270000" y="6718300"/>
            <a:ext cx="10464800" cy="1422400"/>
          </a:xfrm>
          <a:prstGeom prst="rect">
            <a:avLst/>
          </a:prstGeom>
        </p:spPr>
        <p:txBody>
          <a:bodyPr anchor="b"/>
          <a:lstStyle/>
          <a:p>
            <a:pPr lvl="0">
              <a:defRPr sz="1800"/>
            </a:pPr>
            <a:r>
              <a:rPr sz="8000"/>
              <a:t>Title Text</a:t>
            </a:r>
          </a:p>
        </p:txBody>
      </p:sp>
      <p:sp>
        <p:nvSpPr>
          <p:cNvPr id="9" name="Shape 9"/>
          <p:cNvSpPr/>
          <p:nvPr>
            <p:ph type="body" idx="1"/>
          </p:nvPr>
        </p:nvSpPr>
        <p:spPr>
          <a:xfrm>
            <a:off x="1270000" y="8191500"/>
            <a:ext cx="10464800" cy="1130300"/>
          </a:xfrm>
          <a:prstGeom prst="rect">
            <a:avLst/>
          </a:prstGeom>
        </p:spPr>
        <p:txBody>
          <a:bodyPr anchor="t"/>
          <a:lstStyle>
            <a:lvl1pPr marL="0" indent="0" algn="ctr">
              <a:spcBef>
                <a:spcPts val="0"/>
              </a:spcBef>
              <a:buSzTx/>
              <a:buNone/>
              <a:defRPr sz="3200"/>
            </a:lvl1pPr>
            <a:lvl2pPr marL="0" indent="228600" algn="ctr">
              <a:spcBef>
                <a:spcPts val="0"/>
              </a:spcBef>
              <a:buSzTx/>
              <a:buNone/>
              <a:defRPr sz="3200"/>
            </a:lvl2pPr>
            <a:lvl3pPr marL="0" indent="457200" algn="ctr">
              <a:spcBef>
                <a:spcPts val="0"/>
              </a:spcBef>
              <a:buSzTx/>
              <a:buNone/>
              <a:defRPr sz="3200"/>
            </a:lvl3pPr>
            <a:lvl4pPr marL="0" indent="685800" algn="ctr">
              <a:spcBef>
                <a:spcPts val="0"/>
              </a:spcBef>
              <a:buSzTx/>
              <a:buNone/>
              <a:defRPr sz="3200"/>
            </a:lvl4pPr>
            <a:lvl5pPr marL="0" indent="914400" algn="ctr">
              <a:spcBef>
                <a:spcPts val="0"/>
              </a:spcBef>
              <a:buSzTx/>
              <a:buNone/>
              <a:defRPr sz="3200"/>
            </a:lvl5pPr>
          </a:lstStyle>
          <a:p>
            <a:pPr lvl="0">
              <a:defRPr sz="1800"/>
            </a:pPr>
            <a:r>
              <a:rPr sz="3200"/>
              <a:t>Body Level One</a:t>
            </a:r>
            <a:endParaRPr sz="3200"/>
          </a:p>
          <a:p>
            <a:pPr lvl="1">
              <a:defRPr sz="1800"/>
            </a:pPr>
            <a:r>
              <a:rPr sz="3200"/>
              <a:t>Body Level Two</a:t>
            </a:r>
            <a:endParaRPr sz="3200"/>
          </a:p>
          <a:p>
            <a:pPr lvl="2">
              <a:defRPr sz="1800"/>
            </a:pPr>
            <a:r>
              <a:rPr sz="3200"/>
              <a:t>Body Level Three</a:t>
            </a:r>
            <a:endParaRPr sz="3200"/>
          </a:p>
          <a:p>
            <a:pPr lvl="3">
              <a:defRPr sz="1800"/>
            </a:pPr>
            <a:r>
              <a:rPr sz="3200"/>
              <a:t>Body Level Four</a:t>
            </a:r>
            <a:endParaRPr sz="3200"/>
          </a:p>
          <a:p>
            <a:pPr lvl="4">
              <a:defRPr sz="1800"/>
            </a:pPr>
            <a:r>
              <a:rPr sz="3200"/>
              <a:t>Body Level Five</a:t>
            </a:r>
          </a:p>
        </p:txBody>
      </p:sp>
    </p:spTree>
  </p:cSld>
  <p:clrMapOvr>
    <a:masterClrMapping/>
  </p:clrMapOvr>
  <p:transitio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type="tx" showMasterSp="1" showMasterPhAnim="1">
  <p:cSld name="Title - Center">
    <p:spTree>
      <p:nvGrpSpPr>
        <p:cNvPr id="1" name=""/>
        <p:cNvGrpSpPr/>
        <p:nvPr/>
      </p:nvGrpSpPr>
      <p:grpSpPr>
        <a:xfrm>
          <a:off x="0" y="0"/>
          <a:ext cx="0" cy="0"/>
          <a:chOff x="0" y="0"/>
          <a:chExt cx="0" cy="0"/>
        </a:xfrm>
      </p:grpSpPr>
      <p:sp>
        <p:nvSpPr>
          <p:cNvPr id="11" name="Shape 11"/>
          <p:cNvSpPr/>
          <p:nvPr>
            <p:ph type="title"/>
          </p:nvPr>
        </p:nvSpPr>
        <p:spPr>
          <a:xfrm>
            <a:off x="1270000" y="3225800"/>
            <a:ext cx="10464800" cy="3302000"/>
          </a:xfrm>
          <a:prstGeom prst="rect">
            <a:avLst/>
          </a:prstGeom>
        </p:spPr>
        <p:txBody>
          <a:bodyPr/>
          <a:lstStyle/>
          <a:p>
            <a:pPr lvl="0">
              <a:defRPr sz="1800"/>
            </a:pPr>
            <a:r>
              <a:rPr sz="8000"/>
              <a:t>Title Text</a:t>
            </a:r>
          </a:p>
        </p:txBody>
      </p:sp>
    </p:spTree>
  </p:cSld>
  <p:clrMapOvr>
    <a:masterClrMapping/>
  </p:clrMapOvr>
  <p:transitio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type="tx" showMasterSp="1" showMasterPhAnim="1">
  <p:cSld name="Photo - Vertical">
    <p:spTree>
      <p:nvGrpSpPr>
        <p:cNvPr id="1" name=""/>
        <p:cNvGrpSpPr/>
        <p:nvPr/>
      </p:nvGrpSpPr>
      <p:grpSpPr>
        <a:xfrm>
          <a:off x="0" y="0"/>
          <a:ext cx="0" cy="0"/>
          <a:chOff x="0" y="0"/>
          <a:chExt cx="0" cy="0"/>
        </a:xfrm>
      </p:grpSpPr>
      <p:sp>
        <p:nvSpPr>
          <p:cNvPr id="13" name="Shape 13"/>
          <p:cNvSpPr/>
          <p:nvPr>
            <p:ph type="title"/>
          </p:nvPr>
        </p:nvSpPr>
        <p:spPr>
          <a:xfrm>
            <a:off x="952500" y="635000"/>
            <a:ext cx="5334000" cy="3987800"/>
          </a:xfrm>
          <a:prstGeom prst="rect">
            <a:avLst/>
          </a:prstGeom>
        </p:spPr>
        <p:txBody>
          <a:bodyPr anchor="b"/>
          <a:lstStyle>
            <a:lvl1pPr>
              <a:defRPr sz="6000"/>
            </a:lvl1pPr>
          </a:lstStyle>
          <a:p>
            <a:pPr lvl="0">
              <a:defRPr sz="1800"/>
            </a:pPr>
            <a:r>
              <a:rPr sz="6000"/>
              <a:t>Title Text</a:t>
            </a:r>
          </a:p>
        </p:txBody>
      </p:sp>
      <p:sp>
        <p:nvSpPr>
          <p:cNvPr id="14" name="Shape 14"/>
          <p:cNvSpPr/>
          <p:nvPr>
            <p:ph type="body" idx="1"/>
          </p:nvPr>
        </p:nvSpPr>
        <p:spPr>
          <a:xfrm>
            <a:off x="952500" y="4762500"/>
            <a:ext cx="5334000" cy="4102100"/>
          </a:xfrm>
          <a:prstGeom prst="rect">
            <a:avLst/>
          </a:prstGeom>
        </p:spPr>
        <p:txBody>
          <a:bodyPr anchor="t"/>
          <a:lstStyle>
            <a:lvl1pPr marL="0" indent="0" algn="ctr">
              <a:spcBef>
                <a:spcPts val="0"/>
              </a:spcBef>
              <a:buSzTx/>
              <a:buNone/>
              <a:defRPr sz="3200"/>
            </a:lvl1pPr>
            <a:lvl2pPr marL="0" indent="228600" algn="ctr">
              <a:spcBef>
                <a:spcPts val="0"/>
              </a:spcBef>
              <a:buSzTx/>
              <a:buNone/>
              <a:defRPr sz="3200"/>
            </a:lvl2pPr>
            <a:lvl3pPr marL="0" indent="457200" algn="ctr">
              <a:spcBef>
                <a:spcPts val="0"/>
              </a:spcBef>
              <a:buSzTx/>
              <a:buNone/>
              <a:defRPr sz="3200"/>
            </a:lvl3pPr>
            <a:lvl4pPr marL="0" indent="685800" algn="ctr">
              <a:spcBef>
                <a:spcPts val="0"/>
              </a:spcBef>
              <a:buSzTx/>
              <a:buNone/>
              <a:defRPr sz="3200"/>
            </a:lvl4pPr>
            <a:lvl5pPr marL="0" indent="914400" algn="ctr">
              <a:spcBef>
                <a:spcPts val="0"/>
              </a:spcBef>
              <a:buSzTx/>
              <a:buNone/>
              <a:defRPr sz="3200"/>
            </a:lvl5pPr>
          </a:lstStyle>
          <a:p>
            <a:pPr lvl="0">
              <a:defRPr sz="1800"/>
            </a:pPr>
            <a:r>
              <a:rPr sz="3200"/>
              <a:t>Body Level One</a:t>
            </a:r>
            <a:endParaRPr sz="3200"/>
          </a:p>
          <a:p>
            <a:pPr lvl="1">
              <a:defRPr sz="1800"/>
            </a:pPr>
            <a:r>
              <a:rPr sz="3200"/>
              <a:t>Body Level Two</a:t>
            </a:r>
            <a:endParaRPr sz="3200"/>
          </a:p>
          <a:p>
            <a:pPr lvl="2">
              <a:defRPr sz="1800"/>
            </a:pPr>
            <a:r>
              <a:rPr sz="3200"/>
              <a:t>Body Level Three</a:t>
            </a:r>
            <a:endParaRPr sz="3200"/>
          </a:p>
          <a:p>
            <a:pPr lvl="3">
              <a:defRPr sz="1800"/>
            </a:pPr>
            <a:r>
              <a:rPr sz="3200"/>
              <a:t>Body Level Four</a:t>
            </a:r>
            <a:endParaRPr sz="3200"/>
          </a:p>
          <a:p>
            <a:pPr lvl="4">
              <a:defRPr sz="1800"/>
            </a:pPr>
            <a:r>
              <a:rPr sz="3200"/>
              <a:t>Body Level Five</a:t>
            </a:r>
          </a:p>
        </p:txBody>
      </p:sp>
    </p:spTree>
  </p:cSld>
  <p:clrMapOvr>
    <a:masterClrMapping/>
  </p:clrMapOvr>
  <p:transitio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type="tx" showMasterSp="1" showMasterPhAnim="1">
  <p:cSld name="Title - Top">
    <p:spTree>
      <p:nvGrpSpPr>
        <p:cNvPr id="1" name=""/>
        <p:cNvGrpSpPr/>
        <p:nvPr/>
      </p:nvGrpSpPr>
      <p:grpSpPr>
        <a:xfrm>
          <a:off x="0" y="0"/>
          <a:ext cx="0" cy="0"/>
          <a:chOff x="0" y="0"/>
          <a:chExt cx="0" cy="0"/>
        </a:xfrm>
      </p:grpSpPr>
      <p:sp>
        <p:nvSpPr>
          <p:cNvPr id="16" name="Shape 16"/>
          <p:cNvSpPr/>
          <p:nvPr>
            <p:ph type="title"/>
          </p:nvPr>
        </p:nvSpPr>
        <p:spPr>
          <a:prstGeom prst="rect">
            <a:avLst/>
          </a:prstGeom>
        </p:spPr>
        <p:txBody>
          <a:bodyPr/>
          <a:lstStyle/>
          <a:p>
            <a:pPr lvl="0">
              <a:defRPr sz="1800"/>
            </a:pPr>
            <a:r>
              <a:rPr sz="8000"/>
              <a:t>Title Text</a:t>
            </a:r>
          </a:p>
        </p:txBody>
      </p:sp>
    </p:spTree>
  </p:cSld>
  <p:clrMapOvr>
    <a:masterClrMapping/>
  </p:clrMapOvr>
  <p:transitio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spTree>
      <p:nvGrpSpPr>
        <p:cNvPr id="1" name=""/>
        <p:cNvGrpSpPr/>
        <p:nvPr/>
      </p:nvGrpSpPr>
      <p:grpSpPr>
        <a:xfrm>
          <a:off x="0" y="0"/>
          <a:ext cx="0" cy="0"/>
          <a:chOff x="0" y="0"/>
          <a:chExt cx="0" cy="0"/>
        </a:xfrm>
      </p:grpSpPr>
      <p:sp>
        <p:nvSpPr>
          <p:cNvPr id="18" name="Shape 18"/>
          <p:cNvSpPr/>
          <p:nvPr>
            <p:ph type="title"/>
          </p:nvPr>
        </p:nvSpPr>
        <p:spPr>
          <a:prstGeom prst="rect">
            <a:avLst/>
          </a:prstGeom>
        </p:spPr>
        <p:txBody>
          <a:bodyPr/>
          <a:lstStyle/>
          <a:p>
            <a:pPr lvl="0">
              <a:defRPr sz="1800"/>
            </a:pPr>
            <a:r>
              <a:rPr sz="8000"/>
              <a:t>Title Text</a:t>
            </a:r>
          </a:p>
        </p:txBody>
      </p:sp>
      <p:sp>
        <p:nvSpPr>
          <p:cNvPr id="19" name="Shape 19"/>
          <p:cNvSpPr/>
          <p:nvPr>
            <p:ph type="body" idx="1"/>
          </p:nvPr>
        </p:nvSpPr>
        <p:spPr>
          <a:prstGeom prst="rect">
            <a:avLst/>
          </a:prstGeom>
        </p:spPr>
        <p:txBody>
          <a:bodyPr/>
          <a:lstStyle/>
          <a:p>
            <a:pPr lvl="0">
              <a:defRPr sz="1800"/>
            </a:pPr>
            <a:r>
              <a:rPr sz="3600"/>
              <a:t>Body Level One</a:t>
            </a:r>
            <a:endParaRPr sz="3600"/>
          </a:p>
          <a:p>
            <a:pPr lvl="1">
              <a:defRPr sz="1800"/>
            </a:pPr>
            <a:r>
              <a:rPr sz="3600"/>
              <a:t>Body Level Two</a:t>
            </a:r>
            <a:endParaRPr sz="3600"/>
          </a:p>
          <a:p>
            <a:pPr lvl="2">
              <a:defRPr sz="1800"/>
            </a:pPr>
            <a:r>
              <a:rPr sz="3600"/>
              <a:t>Body Level Three</a:t>
            </a:r>
            <a:endParaRPr sz="3600"/>
          </a:p>
          <a:p>
            <a:pPr lvl="3">
              <a:defRPr sz="1800"/>
            </a:pPr>
            <a:r>
              <a:rPr sz="3600"/>
              <a:t>Body Level Four</a:t>
            </a:r>
            <a:endParaRPr sz="3600"/>
          </a:p>
          <a:p>
            <a:pPr lvl="4">
              <a:defRPr sz="1800"/>
            </a:pPr>
            <a:r>
              <a:rPr sz="3600"/>
              <a:t>Body Level Five</a:t>
            </a:r>
          </a:p>
        </p:txBody>
      </p:sp>
    </p:spTree>
  </p:cSld>
  <p:clrMapOvr>
    <a:masterClrMapping/>
  </p:clrMapOvr>
  <p:transitio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type="tx" showMasterSp="1" showMasterPhAnim="1">
  <p:cSld name="Title, Bullets &amp; Photo">
    <p:spTree>
      <p:nvGrpSpPr>
        <p:cNvPr id="1" name=""/>
        <p:cNvGrpSpPr/>
        <p:nvPr/>
      </p:nvGrpSpPr>
      <p:grpSpPr>
        <a:xfrm>
          <a:off x="0" y="0"/>
          <a:ext cx="0" cy="0"/>
          <a:chOff x="0" y="0"/>
          <a:chExt cx="0" cy="0"/>
        </a:xfrm>
      </p:grpSpPr>
      <p:sp>
        <p:nvSpPr>
          <p:cNvPr id="21" name="Shape 21"/>
          <p:cNvSpPr/>
          <p:nvPr>
            <p:ph type="title"/>
          </p:nvPr>
        </p:nvSpPr>
        <p:spPr>
          <a:prstGeom prst="rect">
            <a:avLst/>
          </a:prstGeom>
        </p:spPr>
        <p:txBody>
          <a:bodyPr/>
          <a:lstStyle/>
          <a:p>
            <a:pPr lvl="0">
              <a:defRPr sz="1800"/>
            </a:pPr>
            <a:r>
              <a:rPr sz="8000"/>
              <a:t>Title Text</a:t>
            </a:r>
          </a:p>
        </p:txBody>
      </p:sp>
      <p:sp>
        <p:nvSpPr>
          <p:cNvPr id="22" name="Shape 22"/>
          <p:cNvSpPr/>
          <p:nvPr>
            <p:ph type="body" idx="1"/>
          </p:nvPr>
        </p:nvSpPr>
        <p:spPr>
          <a:xfrm>
            <a:off x="952500" y="2603500"/>
            <a:ext cx="5334000" cy="6286500"/>
          </a:xfrm>
          <a:prstGeom prst="rect">
            <a:avLst/>
          </a:prstGeom>
        </p:spPr>
        <p:txBody>
          <a:bodyPr/>
          <a:lstStyle>
            <a:lvl1pPr marL="342900" indent="-342900">
              <a:spcBef>
                <a:spcPts val="3200"/>
              </a:spcBef>
              <a:defRPr sz="2800"/>
            </a:lvl1pPr>
            <a:lvl2pPr marL="685800" indent="-342900">
              <a:spcBef>
                <a:spcPts val="3200"/>
              </a:spcBef>
              <a:defRPr sz="2800"/>
            </a:lvl2pPr>
            <a:lvl3pPr marL="1028700" indent="-342900">
              <a:spcBef>
                <a:spcPts val="3200"/>
              </a:spcBef>
              <a:defRPr sz="2800"/>
            </a:lvl3pPr>
            <a:lvl4pPr marL="1371600" indent="-342900">
              <a:spcBef>
                <a:spcPts val="3200"/>
              </a:spcBef>
              <a:defRPr sz="2800"/>
            </a:lvl4pPr>
            <a:lvl5pPr marL="1714500" indent="-342900">
              <a:spcBef>
                <a:spcPts val="3200"/>
              </a:spcBef>
              <a:defRPr sz="2800"/>
            </a:lvl5pPr>
          </a:lstStyle>
          <a:p>
            <a:pPr lvl="0">
              <a:defRPr sz="1800"/>
            </a:pPr>
            <a:r>
              <a:rPr sz="2800"/>
              <a:t>Body Level One</a:t>
            </a:r>
            <a:endParaRPr sz="2800"/>
          </a:p>
          <a:p>
            <a:pPr lvl="1">
              <a:defRPr sz="1800"/>
            </a:pPr>
            <a:r>
              <a:rPr sz="2800"/>
              <a:t>Body Level Two</a:t>
            </a:r>
            <a:endParaRPr sz="2800"/>
          </a:p>
          <a:p>
            <a:pPr lvl="2">
              <a:defRPr sz="1800"/>
            </a:pPr>
            <a:r>
              <a:rPr sz="2800"/>
              <a:t>Body Level Three</a:t>
            </a:r>
            <a:endParaRPr sz="2800"/>
          </a:p>
          <a:p>
            <a:pPr lvl="3">
              <a:defRPr sz="1800"/>
            </a:pPr>
            <a:r>
              <a:rPr sz="2800"/>
              <a:t>Body Level Four</a:t>
            </a:r>
            <a:endParaRPr sz="2800"/>
          </a:p>
          <a:p>
            <a:pPr lvl="4">
              <a:defRPr sz="1800"/>
            </a:pPr>
            <a:r>
              <a:rPr sz="2800"/>
              <a:t>Body Level Five</a:t>
            </a:r>
          </a:p>
        </p:txBody>
      </p:sp>
    </p:spTree>
  </p:cSld>
  <p:clrMapOvr>
    <a:masterClrMapping/>
  </p:clrMapOvr>
  <p:transitio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type="tx" showMasterSp="1" showMasterPhAnim="1">
  <p:cSld name="Bullets">
    <p:spTree>
      <p:nvGrpSpPr>
        <p:cNvPr id="1" name=""/>
        <p:cNvGrpSpPr/>
        <p:nvPr/>
      </p:nvGrpSpPr>
      <p:grpSpPr>
        <a:xfrm>
          <a:off x="0" y="0"/>
          <a:ext cx="0" cy="0"/>
          <a:chOff x="0" y="0"/>
          <a:chExt cx="0" cy="0"/>
        </a:xfrm>
      </p:grpSpPr>
      <p:sp>
        <p:nvSpPr>
          <p:cNvPr id="24" name="Shape 24"/>
          <p:cNvSpPr/>
          <p:nvPr>
            <p:ph type="body" idx="1"/>
          </p:nvPr>
        </p:nvSpPr>
        <p:spPr>
          <a:xfrm>
            <a:off x="952500" y="1270000"/>
            <a:ext cx="11099800" cy="7213600"/>
          </a:xfrm>
          <a:prstGeom prst="rect">
            <a:avLst/>
          </a:prstGeom>
        </p:spPr>
        <p:txBody>
          <a:bodyPr/>
          <a:lstStyle/>
          <a:p>
            <a:pPr lvl="0">
              <a:defRPr sz="1800"/>
            </a:pPr>
            <a:r>
              <a:rPr sz="3600"/>
              <a:t>Body Level One</a:t>
            </a:r>
            <a:endParaRPr sz="3600"/>
          </a:p>
          <a:p>
            <a:pPr lvl="1">
              <a:defRPr sz="1800"/>
            </a:pPr>
            <a:r>
              <a:rPr sz="3600"/>
              <a:t>Body Level Two</a:t>
            </a:r>
            <a:endParaRPr sz="3600"/>
          </a:p>
          <a:p>
            <a:pPr lvl="2">
              <a:defRPr sz="1800"/>
            </a:pPr>
            <a:r>
              <a:rPr sz="3600"/>
              <a:t>Body Level Three</a:t>
            </a:r>
            <a:endParaRPr sz="3600"/>
          </a:p>
          <a:p>
            <a:pPr lvl="3">
              <a:defRPr sz="1800"/>
            </a:pPr>
            <a:r>
              <a:rPr sz="3600"/>
              <a:t>Body Level Four</a:t>
            </a:r>
            <a:endParaRPr sz="3600"/>
          </a:p>
          <a:p>
            <a:pPr lvl="4">
              <a:defRPr sz="1800"/>
            </a:pPr>
            <a:r>
              <a:rPr sz="3600"/>
              <a:t>Body Level Five</a:t>
            </a:r>
          </a:p>
        </p:txBody>
      </p:sp>
    </p:spTree>
  </p:cSld>
  <p:clrMapOvr>
    <a:masterClrMapping/>
  </p:clrMapOvr>
  <p:transitio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type="tx" showMasterSp="1" showMasterPhAnim="1">
  <p:cSld name="Photo - 3 Up">
    <p:spTree>
      <p:nvGrpSpPr>
        <p:cNvPr id="1" name=""/>
        <p:cNvGrpSpPr/>
        <p:nvPr/>
      </p:nvGrpSpPr>
      <p:grpSpPr>
        <a:xfrm>
          <a:off x="0" y="0"/>
          <a:ext cx="0" cy="0"/>
          <a:chOff x="0" y="0"/>
          <a:chExt cx="0" cy="0"/>
        </a:xfrm>
      </p:grpSpPr>
    </p:spTree>
  </p:cSld>
  <p:clrMapOvr>
    <a:masterClrMapping/>
  </p:clrMapOvr>
  <p:transition spd="med" advClick="1"/>
</p:sldLayout>
</file>

<file path=ppt/slideMasters/_rels/slideMaster1.xml.rels><?xml version="1.0" encoding="UTF-8" standalone="yes"?><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 Id="rId14" Type="http://schemas.openxmlformats.org/officeDocument/2006/relationships/slideLayout" Target="../slideLayouts/slideLayout13.xml"/><Relationship Id="rId15" Type="http://schemas.openxmlformats.org/officeDocument/2006/relationships/slideLayout" Target="../slideLayouts/slideLayout14.xml"/><Relationship Id="rId16" Type="http://schemas.openxmlformats.org/officeDocument/2006/relationships/slideLayout" Target="../slideLayouts/slideLayout15.xml"/><Relationship Id="rId17" Type="http://schemas.openxmlformats.org/officeDocument/2006/relationships/slideLayout" Target="../slideLayouts/slideLayout16.xml"/><Relationship Id="rId18"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p:bgPr>
    </p:bg>
    <p:spTree>
      <p:nvGrpSpPr>
        <p:cNvPr id="1" name=""/>
        <p:cNvGrpSpPr/>
        <p:nvPr/>
      </p:nvGrpSpPr>
      <p:grpSpPr>
        <a:xfrm>
          <a:off x="0" y="0"/>
          <a:ext cx="0" cy="0"/>
          <a:chOff x="0" y="0"/>
          <a:chExt cx="0" cy="0"/>
        </a:xfrm>
      </p:grpSpPr>
      <p:sp>
        <p:nvSpPr>
          <p:cNvPr id="2" name="Shape 2"/>
          <p:cNvSpPr/>
          <p:nvPr>
            <p:ph type="title"/>
          </p:nvPr>
        </p:nvSpPr>
        <p:spPr>
          <a:xfrm>
            <a:off x="952500" y="444500"/>
            <a:ext cx="11099800" cy="215900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fontScale="100000" lnSpcReduction="0"/>
          </a:bodyPr>
          <a:lstStyle/>
          <a:p>
            <a:pPr lvl="0">
              <a:defRPr sz="1800"/>
            </a:pPr>
            <a:r>
              <a:rPr sz="8000"/>
              <a:t>Title Text</a:t>
            </a:r>
          </a:p>
        </p:txBody>
      </p:sp>
      <p:sp>
        <p:nvSpPr>
          <p:cNvPr id="3" name="Shape 3"/>
          <p:cNvSpPr/>
          <p:nvPr>
            <p:ph type="body" idx="1"/>
          </p:nvPr>
        </p:nvSpPr>
        <p:spPr>
          <a:xfrm>
            <a:off x="952500" y="2603500"/>
            <a:ext cx="11099800" cy="628650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fontScale="100000" lnSpcReduction="0"/>
          </a:bodyPr>
          <a:lstStyle/>
          <a:p>
            <a:pPr lvl="0">
              <a:defRPr sz="1800"/>
            </a:pPr>
            <a:r>
              <a:rPr sz="3600"/>
              <a:t>Body Level One</a:t>
            </a:r>
            <a:endParaRPr sz="3600"/>
          </a:p>
          <a:p>
            <a:pPr lvl="1">
              <a:defRPr sz="1800"/>
            </a:pPr>
            <a:r>
              <a:rPr sz="3600"/>
              <a:t>Body Level Two</a:t>
            </a:r>
            <a:endParaRPr sz="3600"/>
          </a:p>
          <a:p>
            <a:pPr lvl="2">
              <a:defRPr sz="1800"/>
            </a:pPr>
            <a:r>
              <a:rPr sz="3600"/>
              <a:t>Body Level Three</a:t>
            </a:r>
            <a:endParaRPr sz="3600"/>
          </a:p>
          <a:p>
            <a:pPr lvl="3">
              <a:defRPr sz="1800"/>
            </a:pPr>
            <a:r>
              <a:rPr sz="3600"/>
              <a:t>Body Level Four</a:t>
            </a:r>
            <a:endParaRPr sz="3600"/>
          </a:p>
          <a:p>
            <a:pPr lvl="4">
              <a:defRPr sz="1800"/>
            </a:pPr>
            <a:r>
              <a:rPr sz="3600"/>
              <a:t>Body Level Five</a:t>
            </a:r>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Lst>
  <p:transition spd="med" advClick="1"/>
  <p:txStyles>
    <p:titleStyle>
      <a:lvl1pPr algn="ctr" defTabSz="584200">
        <a:defRPr sz="8000">
          <a:latin typeface="+mn-lt"/>
          <a:ea typeface="+mn-ea"/>
          <a:cs typeface="+mn-cs"/>
          <a:sym typeface="Helvetica Light"/>
        </a:defRPr>
      </a:lvl1pPr>
      <a:lvl2pPr indent="228600" algn="ctr" defTabSz="584200">
        <a:defRPr sz="8000">
          <a:latin typeface="+mn-lt"/>
          <a:ea typeface="+mn-ea"/>
          <a:cs typeface="+mn-cs"/>
          <a:sym typeface="Helvetica Light"/>
        </a:defRPr>
      </a:lvl2pPr>
      <a:lvl3pPr indent="457200" algn="ctr" defTabSz="584200">
        <a:defRPr sz="8000">
          <a:latin typeface="+mn-lt"/>
          <a:ea typeface="+mn-ea"/>
          <a:cs typeface="+mn-cs"/>
          <a:sym typeface="Helvetica Light"/>
        </a:defRPr>
      </a:lvl3pPr>
      <a:lvl4pPr indent="685800" algn="ctr" defTabSz="584200">
        <a:defRPr sz="8000">
          <a:latin typeface="+mn-lt"/>
          <a:ea typeface="+mn-ea"/>
          <a:cs typeface="+mn-cs"/>
          <a:sym typeface="Helvetica Light"/>
        </a:defRPr>
      </a:lvl4pPr>
      <a:lvl5pPr indent="914400" algn="ctr" defTabSz="584200">
        <a:defRPr sz="8000">
          <a:latin typeface="+mn-lt"/>
          <a:ea typeface="+mn-ea"/>
          <a:cs typeface="+mn-cs"/>
          <a:sym typeface="Helvetica Light"/>
        </a:defRPr>
      </a:lvl5pPr>
      <a:lvl6pPr indent="1143000" algn="ctr" defTabSz="584200">
        <a:defRPr sz="8000">
          <a:latin typeface="+mn-lt"/>
          <a:ea typeface="+mn-ea"/>
          <a:cs typeface="+mn-cs"/>
          <a:sym typeface="Helvetica Light"/>
        </a:defRPr>
      </a:lvl6pPr>
      <a:lvl7pPr indent="1371600" algn="ctr" defTabSz="584200">
        <a:defRPr sz="8000">
          <a:latin typeface="+mn-lt"/>
          <a:ea typeface="+mn-ea"/>
          <a:cs typeface="+mn-cs"/>
          <a:sym typeface="Helvetica Light"/>
        </a:defRPr>
      </a:lvl7pPr>
      <a:lvl8pPr indent="1600200" algn="ctr" defTabSz="584200">
        <a:defRPr sz="8000">
          <a:latin typeface="+mn-lt"/>
          <a:ea typeface="+mn-ea"/>
          <a:cs typeface="+mn-cs"/>
          <a:sym typeface="Helvetica Light"/>
        </a:defRPr>
      </a:lvl8pPr>
      <a:lvl9pPr indent="1828800" algn="ctr" defTabSz="584200">
        <a:defRPr sz="8000">
          <a:latin typeface="+mn-lt"/>
          <a:ea typeface="+mn-ea"/>
          <a:cs typeface="+mn-cs"/>
          <a:sym typeface="Helvetica Light"/>
        </a:defRPr>
      </a:lvl9pPr>
    </p:titleStyle>
    <p:bodyStyle>
      <a:lvl1pPr marL="444500" indent="-444500" defTabSz="584200">
        <a:spcBef>
          <a:spcPts val="4200"/>
        </a:spcBef>
        <a:buSzPct val="75000"/>
        <a:buChar char="•"/>
        <a:defRPr sz="3600">
          <a:latin typeface="+mn-lt"/>
          <a:ea typeface="+mn-ea"/>
          <a:cs typeface="+mn-cs"/>
          <a:sym typeface="Helvetica Light"/>
        </a:defRPr>
      </a:lvl1pPr>
      <a:lvl2pPr marL="889000" indent="-444500" defTabSz="584200">
        <a:spcBef>
          <a:spcPts val="4200"/>
        </a:spcBef>
        <a:buSzPct val="75000"/>
        <a:buChar char="•"/>
        <a:defRPr sz="3600">
          <a:latin typeface="+mn-lt"/>
          <a:ea typeface="+mn-ea"/>
          <a:cs typeface="+mn-cs"/>
          <a:sym typeface="Helvetica Light"/>
        </a:defRPr>
      </a:lvl2pPr>
      <a:lvl3pPr marL="1333500" indent="-444500" defTabSz="584200">
        <a:spcBef>
          <a:spcPts val="4200"/>
        </a:spcBef>
        <a:buSzPct val="75000"/>
        <a:buChar char="•"/>
        <a:defRPr sz="3600">
          <a:latin typeface="+mn-lt"/>
          <a:ea typeface="+mn-ea"/>
          <a:cs typeface="+mn-cs"/>
          <a:sym typeface="Helvetica Light"/>
        </a:defRPr>
      </a:lvl3pPr>
      <a:lvl4pPr marL="1778000" indent="-444500" defTabSz="584200">
        <a:spcBef>
          <a:spcPts val="4200"/>
        </a:spcBef>
        <a:buSzPct val="75000"/>
        <a:buChar char="•"/>
        <a:defRPr sz="3600">
          <a:latin typeface="+mn-lt"/>
          <a:ea typeface="+mn-ea"/>
          <a:cs typeface="+mn-cs"/>
          <a:sym typeface="Helvetica Light"/>
        </a:defRPr>
      </a:lvl4pPr>
      <a:lvl5pPr marL="2222500" indent="-444500" defTabSz="584200">
        <a:spcBef>
          <a:spcPts val="4200"/>
        </a:spcBef>
        <a:buSzPct val="75000"/>
        <a:buChar char="•"/>
        <a:defRPr sz="3600">
          <a:latin typeface="+mn-lt"/>
          <a:ea typeface="+mn-ea"/>
          <a:cs typeface="+mn-cs"/>
          <a:sym typeface="Helvetica Light"/>
        </a:defRPr>
      </a:lvl5pPr>
      <a:lvl6pPr marL="2667000" indent="-444500" defTabSz="584200">
        <a:spcBef>
          <a:spcPts val="4200"/>
        </a:spcBef>
        <a:buSzPct val="75000"/>
        <a:buChar char="•"/>
        <a:defRPr sz="3600">
          <a:latin typeface="+mn-lt"/>
          <a:ea typeface="+mn-ea"/>
          <a:cs typeface="+mn-cs"/>
          <a:sym typeface="Helvetica Light"/>
        </a:defRPr>
      </a:lvl6pPr>
      <a:lvl7pPr marL="3111500" indent="-444500" defTabSz="584200">
        <a:spcBef>
          <a:spcPts val="4200"/>
        </a:spcBef>
        <a:buSzPct val="75000"/>
        <a:buChar char="•"/>
        <a:defRPr sz="3600">
          <a:latin typeface="+mn-lt"/>
          <a:ea typeface="+mn-ea"/>
          <a:cs typeface="+mn-cs"/>
          <a:sym typeface="Helvetica Light"/>
        </a:defRPr>
      </a:lvl7pPr>
      <a:lvl8pPr marL="3556000" indent="-444500" defTabSz="584200">
        <a:spcBef>
          <a:spcPts val="4200"/>
        </a:spcBef>
        <a:buSzPct val="75000"/>
        <a:buChar char="•"/>
        <a:defRPr sz="3600">
          <a:latin typeface="+mn-lt"/>
          <a:ea typeface="+mn-ea"/>
          <a:cs typeface="+mn-cs"/>
          <a:sym typeface="Helvetica Light"/>
        </a:defRPr>
      </a:lvl8pPr>
      <a:lvl9pPr marL="4000500" indent="-444500" defTabSz="584200">
        <a:spcBef>
          <a:spcPts val="4200"/>
        </a:spcBef>
        <a:buSzPct val="75000"/>
        <a:buChar char="•"/>
        <a:defRPr sz="3600">
          <a:latin typeface="+mn-lt"/>
          <a:ea typeface="+mn-ea"/>
          <a:cs typeface="+mn-cs"/>
          <a:sym typeface="Helvetica Light"/>
        </a:defRPr>
      </a:lvl9pPr>
    </p:bodyStyle>
    <p:otherStyle>
      <a:lvl1pPr algn="ctr" defTabSz="584200">
        <a:defRPr>
          <a:solidFill>
            <a:schemeClr val="tx1"/>
          </a:solidFill>
          <a:latin typeface="+mn-lt"/>
          <a:ea typeface="+mn-ea"/>
          <a:cs typeface="+mn-cs"/>
          <a:sym typeface="Helvetica Light"/>
        </a:defRPr>
      </a:lvl1pPr>
      <a:lvl2pPr indent="228600" algn="ctr" defTabSz="584200">
        <a:defRPr>
          <a:solidFill>
            <a:schemeClr val="tx1"/>
          </a:solidFill>
          <a:latin typeface="+mn-lt"/>
          <a:ea typeface="+mn-ea"/>
          <a:cs typeface="+mn-cs"/>
          <a:sym typeface="Helvetica Light"/>
        </a:defRPr>
      </a:lvl2pPr>
      <a:lvl3pPr indent="457200" algn="ctr" defTabSz="584200">
        <a:defRPr>
          <a:solidFill>
            <a:schemeClr val="tx1"/>
          </a:solidFill>
          <a:latin typeface="+mn-lt"/>
          <a:ea typeface="+mn-ea"/>
          <a:cs typeface="+mn-cs"/>
          <a:sym typeface="Helvetica Light"/>
        </a:defRPr>
      </a:lvl3pPr>
      <a:lvl4pPr indent="685800" algn="ctr" defTabSz="584200">
        <a:defRPr>
          <a:solidFill>
            <a:schemeClr val="tx1"/>
          </a:solidFill>
          <a:latin typeface="+mn-lt"/>
          <a:ea typeface="+mn-ea"/>
          <a:cs typeface="+mn-cs"/>
          <a:sym typeface="Helvetica Light"/>
        </a:defRPr>
      </a:lvl4pPr>
      <a:lvl5pPr indent="914400" algn="ctr" defTabSz="584200">
        <a:defRPr>
          <a:solidFill>
            <a:schemeClr val="tx1"/>
          </a:solidFill>
          <a:latin typeface="+mn-lt"/>
          <a:ea typeface="+mn-ea"/>
          <a:cs typeface="+mn-cs"/>
          <a:sym typeface="Helvetica Light"/>
        </a:defRPr>
      </a:lvl5pPr>
      <a:lvl6pPr indent="1143000" algn="ctr" defTabSz="584200">
        <a:defRPr>
          <a:solidFill>
            <a:schemeClr val="tx1"/>
          </a:solidFill>
          <a:latin typeface="+mn-lt"/>
          <a:ea typeface="+mn-ea"/>
          <a:cs typeface="+mn-cs"/>
          <a:sym typeface="Helvetica Light"/>
        </a:defRPr>
      </a:lvl6pPr>
      <a:lvl7pPr indent="1371600" algn="ctr" defTabSz="584200">
        <a:defRPr>
          <a:solidFill>
            <a:schemeClr val="tx1"/>
          </a:solidFill>
          <a:latin typeface="+mn-lt"/>
          <a:ea typeface="+mn-ea"/>
          <a:cs typeface="+mn-cs"/>
          <a:sym typeface="Helvetica Light"/>
        </a:defRPr>
      </a:lvl7pPr>
      <a:lvl8pPr indent="1600200" algn="ctr" defTabSz="584200">
        <a:defRPr>
          <a:solidFill>
            <a:schemeClr val="tx1"/>
          </a:solidFill>
          <a:latin typeface="+mn-lt"/>
          <a:ea typeface="+mn-ea"/>
          <a:cs typeface="+mn-cs"/>
          <a:sym typeface="Helvetica Light"/>
        </a:defRPr>
      </a:lvl8pPr>
      <a:lvl9pPr indent="1828800" algn="ctr" defTabSz="584200">
        <a:defRPr>
          <a:solidFill>
            <a:schemeClr val="tx1"/>
          </a:solidFill>
          <a:latin typeface="+mn-lt"/>
          <a:ea typeface="+mn-ea"/>
          <a:cs typeface="+mn-cs"/>
          <a:sym typeface="Helvetica Light"/>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png"/></Relationships>

</file>

<file path=ppt/slides/_rels/slide11.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tif"/></Relationships>

</file>

<file path=ppt/slides/_rels/slide13.xml.rels><?xml version="1.0" encoding="UTF-8" standalone="yes"?><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3.tif"/></Relationships>

</file>

<file path=ppt/slides/_rels/slide14.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jpeg"/></Relationships>

</file>

<file path=ppt/slides/_rels/slide17.xml.rels><?xml version="1.0" encoding="UTF-8" standalone="yes"?><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jpeg"/></Relationships>

</file>

<file path=ppt/slides/_rels/slide19.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tif"/></Relationships>

</file>

<file path=ppt/slides/_rels/slide22.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4.jpeg"/></Relationships>

</file>

<file path=ppt/slides/_rels/slide24.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4.jpeg"/></Relationships>

</file>

<file path=ppt/slides/_rels/slide25.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4.jpeg"/></Relationships>

</file>

<file path=ppt/slides/_rels/slide26.xml.rels><?xml version="1.0" encoding="UTF-8" standalone="yes"?><Relationships xmlns="http://schemas.openxmlformats.org/package/2006/relationships"><Relationship Id="rId1" Type="http://schemas.openxmlformats.org/officeDocument/2006/relationships/slideLayout" Target="../slideLayouts/slideLayout14.xml"/></Relationships>

</file>

<file path=ppt/slides/_rels/slide27.xml.rels><?xml version="1.0" encoding="UTF-8" standalone="yes"?><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4.jpeg"/></Relationships>

</file>

<file path=ppt/slides/_rels/slide28.xml.rels><?xml version="1.0" encoding="UTF-8" standalone="yes"?><Relationships xmlns="http://schemas.openxmlformats.org/package/2006/relationships"><Relationship Id="rId1" Type="http://schemas.openxmlformats.org/officeDocument/2006/relationships/slideLayout" Target="../slideLayouts/slideLayout14.xml"/></Relationships>

</file>

<file path=ppt/slides/_rels/slide29.xml.rels><?xml version="1.0" encoding="UTF-8" standalone="yes"?><Relationships xmlns="http://schemas.openxmlformats.org/package/2006/relationships"><Relationship Id="rId1" Type="http://schemas.openxmlformats.org/officeDocument/2006/relationships/slideLayout" Target="../slideLayouts/slideLayout14.xml"/></Relationships>

</file>

<file path=ppt/slides/_rels/slide3.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Relationships xmlns="http://schemas.openxmlformats.org/package/2006/relationships"><Relationship Id="rId1" Type="http://schemas.openxmlformats.org/officeDocument/2006/relationships/slideLayout" Target="../slideLayouts/slideLayout14.xml"/></Relationships>

</file>

<file path=ppt/slides/_rels/slide31.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5.jpeg"/></Relationships>

</file>

<file path=ppt/slides/_rels/slide32.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tif"/></Relationships>

</file>

<file path=ppt/slides/_rels/slide33.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png"/><Relationship Id="rId3" Type="http://schemas.openxmlformats.org/officeDocument/2006/relationships/image" Target="../media/image5.tif"/><Relationship Id="rId4" Type="http://schemas.openxmlformats.org/officeDocument/2006/relationships/image" Target="../media/image6.tif"/><Relationship Id="rId5" Type="http://schemas.openxmlformats.org/officeDocument/2006/relationships/image" Target="../media/image7.tif"/></Relationships>

</file>

<file path=ppt/slides/_rels/slide34.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tif"/></Relationships>

</file>

<file path=ppt/slides/_rels/slide35.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6.jpeg"/></Relationships>

</file>

<file path=ppt/slides/_rels/slide36.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png"/><Relationship Id="rId3" Type="http://schemas.openxmlformats.org/officeDocument/2006/relationships/image" Target="../media/image4.png"/></Relationships>

</file>

<file path=ppt/slides/_rels/slide4.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hyperlink" Target="https://www.teachingchannel.org/videos/thinking-routine-getty" TargetMode="External"/><Relationship Id="rId3" Type="http://schemas.openxmlformats.org/officeDocument/2006/relationships/hyperlink" Target="http://teachingchannel.org/videos/thinking-routine-getty" TargetMode="External"/></Relationships>

</file>

<file path=ppt/slides/_rels/slide41.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hyperlink" Target="http://getty.edu" TargetMode="External"/></Relationships>

</file>

<file path=ppt/slides/_rels/slide42.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43.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8.tif"/></Relationships>

</file>

<file path=ppt/slides/_rels/slide5.xml.rels><?xml version="1.0" encoding="UTF-8" standalone="yes"?><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tif"/></Relationships>

</file>

<file path=ppt/slides/_rels/slide7.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tif"/></Relationships>

</file>

<file path=ppt/slides/_rels/slide8.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jpeg"/></Relationships>

</file>

<file path=ppt/slides/_rels/slide9.xml.rels><?xml version="1.0" encoding="UTF-8" standalone="yes"?><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3" name="Shape 43"/>
          <p:cNvSpPr/>
          <p:nvPr>
            <p:ph type="title"/>
          </p:nvPr>
        </p:nvSpPr>
        <p:spPr>
          <a:prstGeom prst="rect">
            <a:avLst/>
          </a:prstGeom>
        </p:spPr>
        <p:txBody>
          <a:bodyPr/>
          <a:lstStyle/>
          <a:p>
            <a:pPr lvl="0">
              <a:defRPr sz="1800"/>
            </a:pPr>
            <a:r>
              <a:rPr sz="8000"/>
              <a:t>Artful Thinking Strategies</a:t>
            </a:r>
          </a:p>
        </p:txBody>
      </p:sp>
      <p:sp>
        <p:nvSpPr>
          <p:cNvPr id="44" name="Shape 44"/>
          <p:cNvSpPr/>
          <p:nvPr>
            <p:ph type="body" idx="1"/>
          </p:nvPr>
        </p:nvSpPr>
        <p:spPr>
          <a:xfrm>
            <a:off x="1270000" y="5499100"/>
            <a:ext cx="10464800" cy="1130300"/>
          </a:xfrm>
          <a:prstGeom prst="rect">
            <a:avLst/>
          </a:prstGeom>
        </p:spPr>
        <p:txBody>
          <a:bodyPr/>
          <a:lstStyle>
            <a:lvl1pPr defTabSz="457200">
              <a:defRPr i="1" sz="3100">
                <a:latin typeface="Verdana"/>
                <a:ea typeface="Verdana"/>
                <a:cs typeface="Verdana"/>
                <a:sym typeface="Verdana"/>
              </a:defRPr>
            </a:lvl1pPr>
          </a:lstStyle>
          <a:p>
            <a:pPr lvl="0">
              <a:defRPr i="0" sz="1800"/>
            </a:pPr>
            <a:r>
              <a:rPr i="1" sz="3100"/>
              <a:t>From Project Zero, an educational research group at the Harvard Graduate School of Education</a:t>
            </a:r>
          </a:p>
        </p:txBody>
      </p:sp>
      <p:sp>
        <p:nvSpPr>
          <p:cNvPr id="45" name="Shape 45"/>
          <p:cNvSpPr/>
          <p:nvPr/>
        </p:nvSpPr>
        <p:spPr>
          <a:xfrm>
            <a:off x="12598368" y="9093200"/>
            <a:ext cx="241364" cy="330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500"/>
            </a:lvl1pPr>
          </a:lstStyle>
          <a:p>
            <a:pPr lvl="0">
              <a:defRPr sz="1800"/>
            </a:pPr>
            <a:r>
              <a:rPr sz="1500"/>
              <a:t>B</a:t>
            </a:r>
          </a:p>
        </p:txBody>
      </p:sp>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0" presetID="1" grpId="1" fill="hold">
                                  <p:stCondLst>
                                    <p:cond delay="0"/>
                                  </p:stCondLst>
                                  <p:iterate type="el" backwards="0">
                                    <p:tmAbs val="0"/>
                                  </p:iterate>
                                  <p:childTnLst>
                                    <p:set>
                                      <p:cBhvr>
                                        <p:cTn id="6" fill="hold"/>
                                        <p:tgtEl>
                                          <p:spTgt spid="4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4" grpId="1"/>
    </p:bldLst>
  </p:timing>
</p:sld>
</file>

<file path=ppt/slides/slide1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87" name="pasted-image.png"/>
          <p:cNvPicPr/>
          <p:nvPr/>
        </p:nvPicPr>
        <p:blipFill>
          <a:blip r:embed="rId2">
            <a:extLst/>
          </a:blip>
          <a:srcRect l="1529" t="73" r="1529" b="73"/>
          <a:stretch>
            <a:fillRect/>
          </a:stretch>
        </p:blipFill>
        <p:spPr>
          <a:xfrm>
            <a:off x="812799" y="43002"/>
            <a:ext cx="11379363" cy="8678088"/>
          </a:xfrm>
          <a:prstGeom prst="rect">
            <a:avLst/>
          </a:prstGeom>
          <a:ln w="12700">
            <a:miter lim="400000"/>
          </a:ln>
        </p:spPr>
      </p:pic>
      <p:sp>
        <p:nvSpPr>
          <p:cNvPr id="88" name="Shape 88"/>
          <p:cNvSpPr/>
          <p:nvPr/>
        </p:nvSpPr>
        <p:spPr>
          <a:xfrm>
            <a:off x="841730" y="8582659"/>
            <a:ext cx="11321339" cy="1193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0">
              <a:defRPr sz="1800"/>
            </a:pPr>
            <a:r>
              <a:rPr sz="3600"/>
              <a:t>Look closely to write a beginning, middle or end story that uses details you can point to in this image</a:t>
            </a:r>
          </a:p>
        </p:txBody>
      </p:sp>
      <p:sp>
        <p:nvSpPr>
          <p:cNvPr id="89" name="Shape 89"/>
          <p:cNvSpPr/>
          <p:nvPr/>
        </p:nvSpPr>
        <p:spPr>
          <a:xfrm>
            <a:off x="12661868" y="9347200"/>
            <a:ext cx="241364" cy="330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500"/>
            </a:lvl1pPr>
          </a:lstStyle>
          <a:p>
            <a:pPr lvl="0">
              <a:defRPr sz="1800"/>
            </a:pPr>
            <a:r>
              <a:rPr sz="1500"/>
              <a:t>B</a:t>
            </a:r>
          </a:p>
        </p:txBody>
      </p:sp>
    </p:spTree>
  </p:cSld>
  <p:clrMapOvr>
    <a:masterClrMapping/>
  </p:clrMapOvr>
  <p:transition spd="med" advClick="1"/>
</p:sld>
</file>

<file path=ppt/slides/slide1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91" name="Shape 91"/>
          <p:cNvSpPr/>
          <p:nvPr>
            <p:ph type="title"/>
          </p:nvPr>
        </p:nvSpPr>
        <p:spPr>
          <a:prstGeom prst="rect">
            <a:avLst/>
          </a:prstGeom>
        </p:spPr>
        <p:txBody>
          <a:bodyPr/>
          <a:lstStyle>
            <a:lvl1pPr defTabSz="508254">
              <a:defRPr sz="6960"/>
            </a:lvl1pPr>
          </a:lstStyle>
          <a:p>
            <a:pPr lvl="0">
              <a:defRPr sz="1800"/>
            </a:pPr>
            <a:r>
              <a:rPr sz="6960"/>
              <a:t>Writing Anchor Standard #3</a:t>
            </a:r>
          </a:p>
        </p:txBody>
      </p:sp>
      <p:sp>
        <p:nvSpPr>
          <p:cNvPr id="92" name="Shape 92"/>
          <p:cNvSpPr/>
          <p:nvPr>
            <p:ph type="body" idx="1"/>
          </p:nvPr>
        </p:nvSpPr>
        <p:spPr>
          <a:xfrm>
            <a:off x="952500" y="1252219"/>
            <a:ext cx="11099800" cy="6286501"/>
          </a:xfrm>
          <a:prstGeom prst="rect">
            <a:avLst/>
          </a:prstGeom>
        </p:spPr>
        <p:txBody>
          <a:bodyPr/>
          <a:lstStyle/>
          <a:p>
            <a:pPr lvl="0">
              <a:defRPr sz="1800"/>
            </a:pPr>
            <a:r>
              <a:rPr sz="3600"/>
              <a:t>Write narratives to develop real or imagined experiences of events using effective technique, well-chosen details and well-structured event sequences.</a:t>
            </a:r>
          </a:p>
        </p:txBody>
      </p:sp>
      <p:sp>
        <p:nvSpPr>
          <p:cNvPr id="93" name="Shape 93"/>
          <p:cNvSpPr/>
          <p:nvPr/>
        </p:nvSpPr>
        <p:spPr>
          <a:xfrm>
            <a:off x="12593129" y="9093200"/>
            <a:ext cx="251842" cy="330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500"/>
            </a:lvl1pPr>
          </a:lstStyle>
          <a:p>
            <a:pPr lvl="0">
              <a:defRPr sz="1800"/>
            </a:pPr>
            <a:r>
              <a:rPr sz="1500"/>
              <a:t>H</a:t>
            </a:r>
          </a:p>
        </p:txBody>
      </p:sp>
    </p:spTree>
  </p:cSld>
  <p:clrMapOvr>
    <a:masterClrMapping/>
  </p:clrMapOvr>
  <p:transition spd="med" advClick="1"/>
</p:sld>
</file>

<file path=ppt/slides/slide1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95" name="Shape 95"/>
          <p:cNvSpPr/>
          <p:nvPr>
            <p:ph type="title"/>
          </p:nvPr>
        </p:nvSpPr>
        <p:spPr>
          <a:xfrm>
            <a:off x="1270000" y="1099299"/>
            <a:ext cx="10464800" cy="2235201"/>
          </a:xfrm>
          <a:prstGeom prst="rect">
            <a:avLst/>
          </a:prstGeom>
        </p:spPr>
        <p:txBody>
          <a:bodyPr/>
          <a:lstStyle/>
          <a:p>
            <a:pPr lvl="0">
              <a:defRPr sz="1800"/>
            </a:pPr>
            <a:r>
              <a:rPr sz="8000"/>
              <a:t>Telephone*</a:t>
            </a:r>
          </a:p>
        </p:txBody>
      </p:sp>
      <p:sp>
        <p:nvSpPr>
          <p:cNvPr id="96" name="Shape 96"/>
          <p:cNvSpPr/>
          <p:nvPr>
            <p:ph type="body" idx="1"/>
          </p:nvPr>
        </p:nvSpPr>
        <p:spPr>
          <a:xfrm>
            <a:off x="1270000" y="4567046"/>
            <a:ext cx="10464800" cy="1130301"/>
          </a:xfrm>
          <a:prstGeom prst="rect">
            <a:avLst/>
          </a:prstGeom>
        </p:spPr>
        <p:txBody>
          <a:bodyPr/>
          <a:lstStyle/>
          <a:p>
            <a:pPr lvl="0">
              <a:defRPr sz="1800"/>
            </a:pPr>
            <a:r>
              <a:rPr sz="3200"/>
              <a:t>Observing &amp; describing</a:t>
            </a:r>
            <a:endParaRPr sz="3200"/>
          </a:p>
        </p:txBody>
      </p:sp>
      <p:pic>
        <p:nvPicPr>
          <p:cNvPr id="97" name="pasted-image.tif"/>
          <p:cNvPicPr/>
          <p:nvPr/>
        </p:nvPicPr>
        <p:blipFill>
          <a:blip r:embed="rId2">
            <a:extLst/>
          </a:blip>
          <a:stretch>
            <a:fillRect/>
          </a:stretch>
        </p:blipFill>
        <p:spPr>
          <a:xfrm>
            <a:off x="4822667" y="6390640"/>
            <a:ext cx="3359466" cy="2068171"/>
          </a:xfrm>
          <a:prstGeom prst="rect">
            <a:avLst/>
          </a:prstGeom>
          <a:ln w="12700">
            <a:miter lim="400000"/>
          </a:ln>
        </p:spPr>
      </p:pic>
      <p:sp>
        <p:nvSpPr>
          <p:cNvPr id="98" name="Shape 98"/>
          <p:cNvSpPr/>
          <p:nvPr/>
        </p:nvSpPr>
        <p:spPr>
          <a:xfrm>
            <a:off x="5038278" y="7771706"/>
            <a:ext cx="1954070" cy="34285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71" y="397"/>
                </a:moveTo>
                <a:lnTo>
                  <a:pt x="0" y="21600"/>
                </a:lnTo>
                <a:lnTo>
                  <a:pt x="21600" y="21203"/>
                </a:lnTo>
                <a:lnTo>
                  <a:pt x="19337" y="0"/>
                </a:lnTo>
                <a:lnTo>
                  <a:pt x="2171" y="397"/>
                </a:lnTo>
                <a:close/>
              </a:path>
            </a:pathLst>
          </a:custGeom>
          <a:solidFill>
            <a:srgbClr val="FFFFFF">
              <a:alpha val="0"/>
            </a:srgbClr>
          </a:solidFill>
          <a:ln w="25400">
            <a:solidFill>
              <a:srgbClr val="000000">
                <a:alpha val="0"/>
              </a:srgbClr>
            </a:solidFill>
            <a:miter lim="400000"/>
          </a:ln>
        </p:spPr>
        <p:txBody>
          <a:bodyPr lIns="0" tIns="0" rIns="0" bIns="0" anchor="ctr"/>
          <a:lstStyle/>
          <a:p>
            <a:pPr lvl="0">
              <a:defRPr sz="2400"/>
            </a:pPr>
          </a:p>
        </p:txBody>
      </p:sp>
      <p:sp>
        <p:nvSpPr>
          <p:cNvPr id="99" name="Shape 99"/>
          <p:cNvSpPr/>
          <p:nvPr/>
        </p:nvSpPr>
        <p:spPr>
          <a:xfrm>
            <a:off x="5240932" y="7434941"/>
            <a:ext cx="1547347" cy="34925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571" y="403"/>
                </a:moveTo>
                <a:lnTo>
                  <a:pt x="0" y="20825"/>
                </a:lnTo>
                <a:lnTo>
                  <a:pt x="21600" y="21600"/>
                </a:lnTo>
                <a:lnTo>
                  <a:pt x="19080" y="0"/>
                </a:lnTo>
                <a:lnTo>
                  <a:pt x="2571" y="403"/>
                </a:lnTo>
                <a:close/>
              </a:path>
            </a:pathLst>
          </a:custGeom>
          <a:solidFill>
            <a:srgbClr val="FFFFFF">
              <a:alpha val="0"/>
            </a:srgbClr>
          </a:solidFill>
          <a:ln w="25400">
            <a:solidFill>
              <a:srgbClr val="000000">
                <a:alpha val="0"/>
              </a:srgbClr>
            </a:solidFill>
            <a:miter lim="400000"/>
          </a:ln>
        </p:spPr>
        <p:txBody>
          <a:bodyPr lIns="0" tIns="0" rIns="0" bIns="0" anchor="ctr"/>
          <a:lstStyle/>
          <a:p>
            <a:pPr lvl="0">
              <a:defRPr sz="2400"/>
            </a:pPr>
          </a:p>
        </p:txBody>
      </p:sp>
      <p:sp>
        <p:nvSpPr>
          <p:cNvPr id="100" name="Shape 100"/>
          <p:cNvSpPr/>
          <p:nvPr/>
        </p:nvSpPr>
        <p:spPr>
          <a:xfrm>
            <a:off x="5417269" y="7092205"/>
            <a:ext cx="1185383" cy="33671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592" y="0"/>
                </a:moveTo>
                <a:lnTo>
                  <a:pt x="0" y="21182"/>
                </a:lnTo>
                <a:lnTo>
                  <a:pt x="21600" y="21600"/>
                </a:lnTo>
                <a:lnTo>
                  <a:pt x="17981" y="40"/>
                </a:lnTo>
                <a:lnTo>
                  <a:pt x="3592" y="0"/>
                </a:lnTo>
                <a:close/>
              </a:path>
            </a:pathLst>
          </a:custGeom>
          <a:solidFill>
            <a:srgbClr val="FFFFFF"/>
          </a:solidFill>
          <a:ln w="25400">
            <a:solidFill/>
            <a:miter lim="400000"/>
          </a:ln>
        </p:spPr>
        <p:txBody>
          <a:bodyPr lIns="0" tIns="0" rIns="0" bIns="0" anchor="ctr"/>
          <a:lstStyle/>
          <a:p>
            <a:pPr lvl="0">
              <a:defRPr sz="2400"/>
            </a:pPr>
          </a:p>
        </p:txBody>
      </p:sp>
      <p:sp>
        <p:nvSpPr>
          <p:cNvPr id="101" name="Shape 101"/>
          <p:cNvSpPr/>
          <p:nvPr/>
        </p:nvSpPr>
        <p:spPr>
          <a:xfrm>
            <a:off x="5618733" y="6756400"/>
            <a:ext cx="798253" cy="34314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5327" y="0"/>
                </a:moveTo>
                <a:lnTo>
                  <a:pt x="0" y="20385"/>
                </a:lnTo>
                <a:lnTo>
                  <a:pt x="21600" y="21600"/>
                </a:lnTo>
                <a:lnTo>
                  <a:pt x="16410" y="415"/>
                </a:lnTo>
                <a:lnTo>
                  <a:pt x="5327" y="0"/>
                </a:lnTo>
                <a:close/>
              </a:path>
            </a:pathLst>
          </a:custGeom>
          <a:solidFill>
            <a:srgbClr val="FFFFFF"/>
          </a:solidFill>
          <a:ln w="25400">
            <a:solidFill/>
            <a:miter lim="400000"/>
          </a:ln>
        </p:spPr>
        <p:txBody>
          <a:bodyPr lIns="0" tIns="0" rIns="0" bIns="0" anchor="ctr"/>
          <a:lstStyle/>
          <a:p>
            <a:pPr lvl="0">
              <a:defRPr sz="2400"/>
            </a:pPr>
          </a:p>
        </p:txBody>
      </p:sp>
      <p:sp>
        <p:nvSpPr>
          <p:cNvPr id="102" name="Shape 102"/>
          <p:cNvSpPr/>
          <p:nvPr/>
        </p:nvSpPr>
        <p:spPr>
          <a:xfrm>
            <a:off x="5810448" y="6388100"/>
            <a:ext cx="404610" cy="36163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1501" y="0"/>
                </a:moveTo>
                <a:lnTo>
                  <a:pt x="0" y="21591"/>
                </a:lnTo>
                <a:lnTo>
                  <a:pt x="21600" y="21600"/>
                </a:lnTo>
                <a:lnTo>
                  <a:pt x="11501" y="0"/>
                </a:lnTo>
                <a:close/>
              </a:path>
            </a:pathLst>
          </a:custGeom>
          <a:solidFill>
            <a:srgbClr val="FFFFFF">
              <a:alpha val="76767"/>
            </a:srgbClr>
          </a:solidFill>
          <a:ln w="25400">
            <a:solidFill>
              <a:srgbClr val="000000">
                <a:alpha val="76767"/>
              </a:srgbClr>
            </a:solidFill>
            <a:miter lim="400000"/>
          </a:ln>
        </p:spPr>
        <p:txBody>
          <a:bodyPr lIns="0" tIns="0" rIns="0" bIns="0" anchor="ctr"/>
          <a:lstStyle/>
          <a:p>
            <a:pPr lvl="0">
              <a:defRPr sz="2400"/>
            </a:pPr>
          </a:p>
        </p:txBody>
      </p:sp>
      <p:sp>
        <p:nvSpPr>
          <p:cNvPr id="103" name="Shape 103"/>
          <p:cNvSpPr/>
          <p:nvPr/>
        </p:nvSpPr>
        <p:spPr>
          <a:xfrm>
            <a:off x="4827675" y="8119198"/>
            <a:ext cx="2366514" cy="32385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13" y="0"/>
                </a:moveTo>
                <a:lnTo>
                  <a:pt x="0" y="21600"/>
                </a:lnTo>
                <a:lnTo>
                  <a:pt x="21600" y="21213"/>
                </a:lnTo>
                <a:lnTo>
                  <a:pt x="20035" y="460"/>
                </a:lnTo>
                <a:lnTo>
                  <a:pt x="1913" y="0"/>
                </a:lnTo>
                <a:close/>
              </a:path>
            </a:pathLst>
          </a:custGeom>
          <a:solidFill>
            <a:srgbClr val="FFFFFF">
              <a:alpha val="0"/>
            </a:srgbClr>
          </a:solidFill>
          <a:ln w="25400">
            <a:solidFill>
              <a:srgbClr val="000000">
                <a:alpha val="0"/>
              </a:srgbClr>
            </a:solidFill>
            <a:miter lim="400000"/>
          </a:ln>
        </p:spPr>
        <p:txBody>
          <a:bodyPr lIns="0" tIns="0" rIns="0" bIns="0" anchor="ctr"/>
          <a:lstStyle/>
          <a:p>
            <a:pPr lvl="0">
              <a:defRPr sz="2400"/>
            </a:pPr>
          </a:p>
        </p:txBody>
      </p:sp>
      <p:sp>
        <p:nvSpPr>
          <p:cNvPr id="104" name="Shape 104"/>
          <p:cNvSpPr/>
          <p:nvPr/>
        </p:nvSpPr>
        <p:spPr>
          <a:xfrm>
            <a:off x="12598368" y="9093200"/>
            <a:ext cx="241364" cy="330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500"/>
            </a:lvl1pPr>
          </a:lstStyle>
          <a:p>
            <a:pPr lvl="0">
              <a:defRPr sz="1800"/>
            </a:pPr>
            <a:r>
              <a:rPr sz="1500"/>
              <a:t>B</a:t>
            </a:r>
          </a:p>
        </p:txBody>
      </p:sp>
    </p:spTree>
  </p:cSld>
  <p:clrMapOvr>
    <a:masterClrMapping/>
  </p:clrMapOvr>
  <p:transition spd="med" advClick="1"/>
</p:sld>
</file>

<file path=ppt/slides/slide1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06" name="pasted-image.tif"/>
          <p:cNvPicPr/>
          <p:nvPr/>
        </p:nvPicPr>
        <p:blipFill>
          <a:blip r:embed="rId2">
            <a:extLst/>
          </a:blip>
          <a:srcRect l="5612" t="0" r="5612" b="0"/>
          <a:stretch>
            <a:fillRect/>
          </a:stretch>
        </p:blipFill>
        <p:spPr>
          <a:xfrm>
            <a:off x="0" y="0"/>
            <a:ext cx="13004800" cy="9753600"/>
          </a:xfrm>
          <a:prstGeom prst="rect">
            <a:avLst/>
          </a:prstGeom>
          <a:ln w="12700">
            <a:miter lim="400000"/>
          </a:ln>
        </p:spPr>
      </p:pic>
      <p:sp>
        <p:nvSpPr>
          <p:cNvPr id="107" name="Shape 107"/>
          <p:cNvSpPr/>
          <p:nvPr/>
        </p:nvSpPr>
        <p:spPr>
          <a:xfrm>
            <a:off x="12598368" y="9093200"/>
            <a:ext cx="241364" cy="330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500"/>
            </a:lvl1pPr>
          </a:lstStyle>
          <a:p>
            <a:pPr lvl="0">
              <a:defRPr sz="1800"/>
            </a:pPr>
            <a:r>
              <a:rPr sz="1500"/>
              <a:t>B</a:t>
            </a:r>
          </a:p>
        </p:txBody>
      </p:sp>
    </p:spTree>
  </p:cSld>
  <p:clrMapOvr>
    <a:masterClrMapping/>
  </p:clrMapOvr>
  <p:transition spd="med" advClick="1"/>
</p:sld>
</file>

<file path=ppt/slides/slide1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09" name="Shape 109"/>
          <p:cNvSpPr/>
          <p:nvPr>
            <p:ph type="title"/>
          </p:nvPr>
        </p:nvSpPr>
        <p:spPr>
          <a:prstGeom prst="rect">
            <a:avLst/>
          </a:prstGeom>
        </p:spPr>
        <p:txBody>
          <a:bodyPr/>
          <a:lstStyle/>
          <a:p>
            <a:pPr lvl="0">
              <a:defRPr sz="1800"/>
            </a:pPr>
            <a:r>
              <a:rPr sz="8000"/>
              <a:t>Telephone</a:t>
            </a:r>
          </a:p>
        </p:txBody>
      </p:sp>
      <p:sp>
        <p:nvSpPr>
          <p:cNvPr id="110" name="Shape 110"/>
          <p:cNvSpPr/>
          <p:nvPr>
            <p:ph type="body" idx="1"/>
          </p:nvPr>
        </p:nvSpPr>
        <p:spPr>
          <a:xfrm>
            <a:off x="952500" y="2244089"/>
            <a:ext cx="11099800" cy="6286501"/>
          </a:xfrm>
          <a:prstGeom prst="rect">
            <a:avLst/>
          </a:prstGeom>
        </p:spPr>
        <p:txBody>
          <a:bodyPr/>
          <a:lstStyle/>
          <a:p>
            <a:pPr lvl="0" marL="417830" indent="-417830" defTabSz="549148">
              <a:spcBef>
                <a:spcPts val="3900"/>
              </a:spcBef>
              <a:defRPr sz="1800"/>
            </a:pPr>
            <a:r>
              <a:rPr sz="3384"/>
              <a:t>Structured student talk that is primarily descriptive</a:t>
            </a:r>
            <a:endParaRPr sz="3384"/>
          </a:p>
          <a:p>
            <a:pPr lvl="0" marL="417830" indent="-417830" defTabSz="549148">
              <a:spcBef>
                <a:spcPts val="3900"/>
              </a:spcBef>
              <a:defRPr sz="1800"/>
            </a:pPr>
            <a:r>
              <a:rPr sz="3384"/>
              <a:t>Reinforces vocabulary concepts</a:t>
            </a:r>
            <a:endParaRPr sz="3384"/>
          </a:p>
          <a:p>
            <a:pPr lvl="0" marL="417830" indent="-417830" defTabSz="549148">
              <a:spcBef>
                <a:spcPts val="3900"/>
              </a:spcBef>
              <a:defRPr sz="1800"/>
            </a:pPr>
            <a:r>
              <a:rPr sz="3384"/>
              <a:t>“Receiver” has back to screen and sketches the image</a:t>
            </a:r>
            <a:endParaRPr sz="3384"/>
          </a:p>
          <a:p>
            <a:pPr lvl="0" marL="417830" indent="-417830" defTabSz="549148">
              <a:spcBef>
                <a:spcPts val="3900"/>
              </a:spcBef>
              <a:defRPr sz="1800"/>
            </a:pPr>
            <a:r>
              <a:rPr sz="3384"/>
              <a:t>The caller describes the image using as many of the vocabulary words as possible</a:t>
            </a:r>
            <a:endParaRPr sz="3384"/>
          </a:p>
          <a:p>
            <a:pPr lvl="0" marL="417830" indent="-417830" defTabSz="549148">
              <a:spcBef>
                <a:spcPts val="3900"/>
              </a:spcBef>
              <a:defRPr sz="1800"/>
            </a:pPr>
            <a:r>
              <a:rPr sz="3384"/>
              <a:t>Math words: parallel, isosceles, scalene, radius</a:t>
            </a:r>
            <a:endParaRPr sz="3384"/>
          </a:p>
          <a:p>
            <a:pPr lvl="0" marL="417830" indent="-417830" defTabSz="549148">
              <a:spcBef>
                <a:spcPts val="3900"/>
              </a:spcBef>
              <a:defRPr sz="1800"/>
            </a:pPr>
            <a:r>
              <a:rPr sz="3384"/>
              <a:t>Art words: gradation, solid tone, overlap, shape</a:t>
            </a:r>
          </a:p>
        </p:txBody>
      </p:sp>
      <p:sp>
        <p:nvSpPr>
          <p:cNvPr id="111" name="Shape 111"/>
          <p:cNvSpPr/>
          <p:nvPr/>
        </p:nvSpPr>
        <p:spPr>
          <a:xfrm>
            <a:off x="12598368" y="9093200"/>
            <a:ext cx="241364" cy="330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500"/>
            </a:lvl1pPr>
          </a:lstStyle>
          <a:p>
            <a:pPr lvl="0">
              <a:defRPr sz="1800"/>
            </a:pPr>
            <a:r>
              <a:rPr sz="1500"/>
              <a:t>B</a:t>
            </a:r>
          </a:p>
        </p:txBody>
      </p:sp>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0" presetID="1" grpId="1" fill="hold">
                                  <p:stCondLst>
                                    <p:cond delay="0"/>
                                  </p:stCondLst>
                                  <p:iterate type="el" backwards="0">
                                    <p:tmAbs val="0"/>
                                  </p:iterate>
                                  <p:childTnLst>
                                    <p:set>
                                      <p:cBhvr>
                                        <p:cTn id="6" fill="hold"/>
                                        <p:tgtEl>
                                          <p:spTgt spid="110">
                                            <p:bg/>
                                          </p:spTgt>
                                        </p:tgtEl>
                                        <p:attrNameLst>
                                          <p:attrName>style.visibility</p:attrName>
                                        </p:attrNameLst>
                                      </p:cBhvr>
                                      <p:to>
                                        <p:strVal val="visible"/>
                                      </p:to>
                                    </p:set>
                                  </p:childTnLst>
                                </p:cTn>
                              </p:par>
                              <p:par>
                                <p:cTn id="7" presetClass="entr" presetSubtype="0" presetID="1" grpId="1" fill="hold">
                                  <p:stCondLst>
                                    <p:cond delay="0"/>
                                  </p:stCondLst>
                                  <p:iterate type="el" backwards="0">
                                    <p:tmAbs val="0"/>
                                  </p:iterate>
                                  <p:childTnLst>
                                    <p:set>
                                      <p:cBhvr>
                                        <p:cTn id="8" fill="hold"/>
                                        <p:tgtEl>
                                          <p:spTgt spid="110">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nodeType="clickEffect" presetClass="entr" presetSubtype="0" presetID="1" grpId="1" fill="hold">
                                  <p:stCondLst>
                                    <p:cond delay="0"/>
                                  </p:stCondLst>
                                  <p:iterate type="el" backwards="0">
                                    <p:tmAbs val="0"/>
                                  </p:iterate>
                                  <p:childTnLst>
                                    <p:set>
                                      <p:cBhvr>
                                        <p:cTn id="12" fill="hold"/>
                                        <p:tgtEl>
                                          <p:spTgt spid="110">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nodeType="clickEffect" presetClass="entr" presetSubtype="0" presetID="1" grpId="1" fill="hold">
                                  <p:stCondLst>
                                    <p:cond delay="0"/>
                                  </p:stCondLst>
                                  <p:iterate type="el" backwards="0">
                                    <p:tmAbs val="0"/>
                                  </p:iterate>
                                  <p:childTnLst>
                                    <p:set>
                                      <p:cBhvr>
                                        <p:cTn id="16" fill="hold"/>
                                        <p:tgtEl>
                                          <p:spTgt spid="110">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nodeType="clickEffect" presetClass="entr" presetSubtype="0" presetID="1" grpId="1" fill="hold">
                                  <p:stCondLst>
                                    <p:cond delay="0"/>
                                  </p:stCondLst>
                                  <p:iterate type="el" backwards="0">
                                    <p:tmAbs val="0"/>
                                  </p:iterate>
                                  <p:childTnLst>
                                    <p:set>
                                      <p:cBhvr>
                                        <p:cTn id="20" fill="hold"/>
                                        <p:tgtEl>
                                          <p:spTgt spid="110">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nodeType="clickEffect" presetClass="entr" presetSubtype="0" presetID="1" grpId="1" fill="hold">
                                  <p:stCondLst>
                                    <p:cond delay="0"/>
                                  </p:stCondLst>
                                  <p:iterate type="el" backwards="0">
                                    <p:tmAbs val="0"/>
                                  </p:iterate>
                                  <p:childTnLst>
                                    <p:set>
                                      <p:cBhvr>
                                        <p:cTn id="24" fill="hold"/>
                                        <p:tgtEl>
                                          <p:spTgt spid="110">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nodeType="clickEffect" presetClass="entr" presetSubtype="0" presetID="1" grpId="1" fill="hold">
                                  <p:stCondLst>
                                    <p:cond delay="0"/>
                                  </p:stCondLst>
                                  <p:iterate type="el" backwards="0">
                                    <p:tmAbs val="0"/>
                                  </p:iterate>
                                  <p:childTnLst>
                                    <p:set>
                                      <p:cBhvr>
                                        <p:cTn id="28" fill="hold"/>
                                        <p:tgtEl>
                                          <p:spTgt spid="110">
                                            <p:txEl>
                                              <p:pRg st="5" end="5"/>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10" grpId="1"/>
    </p:bldLst>
  </p:timing>
</p:sld>
</file>

<file path=ppt/slides/slide1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13" name="Shape 113"/>
          <p:cNvSpPr/>
          <p:nvPr>
            <p:ph type="title"/>
          </p:nvPr>
        </p:nvSpPr>
        <p:spPr>
          <a:prstGeom prst="rect">
            <a:avLst/>
          </a:prstGeom>
        </p:spPr>
        <p:txBody>
          <a:bodyPr/>
          <a:lstStyle/>
          <a:p>
            <a:pPr lvl="0">
              <a:defRPr sz="1800"/>
            </a:pPr>
            <a:r>
              <a:rPr sz="8000"/>
              <a:t>Ready?</a:t>
            </a:r>
          </a:p>
        </p:txBody>
      </p:sp>
    </p:spTree>
  </p:cSld>
  <p:clrMapOvr>
    <a:masterClrMapping/>
  </p:clrMapOvr>
  <p:transition spd="med" advClick="1"/>
</p:sld>
</file>

<file path=ppt/slides/slide1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15" name="images-filtered.jpeg"/>
          <p:cNvPicPr/>
          <p:nvPr/>
        </p:nvPicPr>
        <p:blipFill>
          <a:blip r:embed="rId2">
            <a:extLst/>
          </a:blip>
          <a:stretch>
            <a:fillRect/>
          </a:stretch>
        </p:blipFill>
        <p:spPr>
          <a:xfrm>
            <a:off x="1287384" y="1072421"/>
            <a:ext cx="6340632" cy="7608758"/>
          </a:xfrm>
          <a:prstGeom prst="rect">
            <a:avLst/>
          </a:prstGeom>
          <a:ln w="12700">
            <a:miter lim="400000"/>
          </a:ln>
        </p:spPr>
      </p:pic>
      <p:sp>
        <p:nvSpPr>
          <p:cNvPr id="116" name="Shape 116"/>
          <p:cNvSpPr/>
          <p:nvPr/>
        </p:nvSpPr>
        <p:spPr>
          <a:xfrm>
            <a:off x="9258300" y="774699"/>
            <a:ext cx="2324862" cy="8204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0" algn="l">
              <a:spcBef>
                <a:spcPts val="4200"/>
              </a:spcBef>
              <a:defRPr sz="1800"/>
            </a:pPr>
            <a:r>
              <a:rPr sz="3600"/>
              <a:t>parallel</a:t>
            </a:r>
            <a:endParaRPr sz="3600"/>
          </a:p>
          <a:p>
            <a:pPr lvl="0" algn="l">
              <a:spcBef>
                <a:spcPts val="4200"/>
              </a:spcBef>
              <a:defRPr sz="1800"/>
            </a:pPr>
            <a:r>
              <a:rPr sz="3600"/>
              <a:t>isosceles</a:t>
            </a:r>
            <a:endParaRPr sz="3600"/>
          </a:p>
          <a:p>
            <a:pPr lvl="0" algn="l">
              <a:spcBef>
                <a:spcPts val="4200"/>
              </a:spcBef>
              <a:defRPr sz="1800"/>
            </a:pPr>
            <a:r>
              <a:rPr sz="3600"/>
              <a:t>scalene</a:t>
            </a:r>
            <a:endParaRPr sz="3600"/>
          </a:p>
          <a:p>
            <a:pPr lvl="0" algn="l">
              <a:spcBef>
                <a:spcPts val="4200"/>
              </a:spcBef>
              <a:defRPr sz="1800"/>
            </a:pPr>
            <a:r>
              <a:rPr sz="3600"/>
              <a:t>radius</a:t>
            </a:r>
            <a:endParaRPr sz="3600"/>
          </a:p>
          <a:p>
            <a:pPr lvl="0" algn="l">
              <a:spcBef>
                <a:spcPts val="4200"/>
              </a:spcBef>
              <a:defRPr sz="1800"/>
            </a:pPr>
            <a:r>
              <a:rPr sz="3600"/>
              <a:t>gradation </a:t>
            </a:r>
            <a:endParaRPr sz="3600"/>
          </a:p>
          <a:p>
            <a:pPr lvl="0" algn="l">
              <a:spcBef>
                <a:spcPts val="4200"/>
              </a:spcBef>
              <a:defRPr sz="1800"/>
            </a:pPr>
            <a:r>
              <a:rPr sz="3600"/>
              <a:t>solid tone</a:t>
            </a:r>
            <a:endParaRPr sz="3600"/>
          </a:p>
          <a:p>
            <a:pPr lvl="0" algn="l">
              <a:spcBef>
                <a:spcPts val="4200"/>
              </a:spcBef>
              <a:defRPr sz="1800"/>
            </a:pPr>
            <a:r>
              <a:rPr sz="3600"/>
              <a:t>overlap</a:t>
            </a:r>
            <a:endParaRPr sz="3600"/>
          </a:p>
          <a:p>
            <a:pPr lvl="0" algn="l">
              <a:spcBef>
                <a:spcPts val="4200"/>
              </a:spcBef>
              <a:defRPr sz="1800"/>
            </a:pPr>
            <a:r>
              <a:rPr sz="3600"/>
              <a:t>shape</a:t>
            </a:r>
          </a:p>
        </p:txBody>
      </p:sp>
    </p:spTree>
  </p:cSld>
  <p:clrMapOvr>
    <a:masterClrMapping/>
  </p:clrMapOvr>
  <p:transition spd="med" advClick="1"/>
</p:sld>
</file>

<file path=ppt/slides/slide1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18" name="Shape 118"/>
          <p:cNvSpPr/>
          <p:nvPr>
            <p:ph type="title"/>
          </p:nvPr>
        </p:nvSpPr>
        <p:spPr>
          <a:prstGeom prst="rect">
            <a:avLst/>
          </a:prstGeom>
        </p:spPr>
        <p:txBody>
          <a:bodyPr/>
          <a:lstStyle/>
          <a:p>
            <a:pPr lvl="0" defTabSz="514095">
              <a:defRPr sz="1800"/>
            </a:pPr>
            <a:r>
              <a:rPr sz="7040"/>
              <a:t>Wassily Kandinsky, </a:t>
            </a:r>
            <a:endParaRPr sz="7040"/>
          </a:p>
          <a:p>
            <a:pPr lvl="0" defTabSz="514095">
              <a:defRPr sz="1800"/>
            </a:pPr>
            <a:r>
              <a:rPr sz="7040"/>
              <a:t>Russian painter </a:t>
            </a:r>
            <a:endParaRPr sz="7040"/>
          </a:p>
          <a:p>
            <a:pPr lvl="0" defTabSz="514095">
              <a:defRPr sz="1800"/>
            </a:pPr>
            <a:r>
              <a:rPr sz="7040"/>
              <a:t>and art theorist</a:t>
            </a:r>
          </a:p>
        </p:txBody>
      </p:sp>
      <p:sp>
        <p:nvSpPr>
          <p:cNvPr id="119" name="Shape 119"/>
          <p:cNvSpPr/>
          <p:nvPr/>
        </p:nvSpPr>
        <p:spPr>
          <a:xfrm>
            <a:off x="12598368" y="9093200"/>
            <a:ext cx="241364" cy="330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500"/>
            </a:lvl1pPr>
          </a:lstStyle>
          <a:p>
            <a:pPr lvl="0">
              <a:defRPr sz="1800"/>
            </a:pPr>
            <a:r>
              <a:rPr sz="1500"/>
              <a:t>B</a:t>
            </a:r>
          </a:p>
        </p:txBody>
      </p:sp>
    </p:spTree>
  </p:cSld>
  <p:clrMapOvr>
    <a:masterClrMapping/>
  </p:clrMapOvr>
  <p:transition spd="med" advClick="1"/>
</p:sld>
</file>

<file path=ppt/slides/slide1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21" name="Kandinsky (Composición VIII).jpg"/>
          <p:cNvPicPr/>
          <p:nvPr/>
        </p:nvPicPr>
        <p:blipFill>
          <a:blip r:embed="rId2">
            <a:extLst/>
          </a:blip>
          <a:stretch>
            <a:fillRect/>
          </a:stretch>
        </p:blipFill>
        <p:spPr>
          <a:xfrm>
            <a:off x="0" y="141412"/>
            <a:ext cx="13004800" cy="9115176"/>
          </a:xfrm>
          <a:prstGeom prst="rect">
            <a:avLst/>
          </a:prstGeom>
          <a:ln w="12700">
            <a:miter lim="400000"/>
          </a:ln>
        </p:spPr>
      </p:pic>
      <p:sp>
        <p:nvSpPr>
          <p:cNvPr id="122" name="Shape 122"/>
          <p:cNvSpPr/>
          <p:nvPr/>
        </p:nvSpPr>
        <p:spPr>
          <a:xfrm>
            <a:off x="12699968" y="9169400"/>
            <a:ext cx="241364" cy="330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500"/>
            </a:lvl1pPr>
          </a:lstStyle>
          <a:p>
            <a:pPr lvl="0">
              <a:defRPr sz="1800"/>
            </a:pPr>
            <a:r>
              <a:rPr sz="1500"/>
              <a:t>B</a:t>
            </a:r>
          </a:p>
        </p:txBody>
      </p:sp>
    </p:spTree>
  </p:cSld>
  <p:clrMapOvr>
    <a:masterClrMapping/>
  </p:clrMapOvr>
  <p:transition spd="med" advClick="1"/>
</p:sld>
</file>

<file path=ppt/slides/slide1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24" name="Shape 124"/>
          <p:cNvSpPr/>
          <p:nvPr>
            <p:ph type="title"/>
          </p:nvPr>
        </p:nvSpPr>
        <p:spPr>
          <a:prstGeom prst="rect">
            <a:avLst/>
          </a:prstGeom>
        </p:spPr>
        <p:txBody>
          <a:bodyPr/>
          <a:lstStyle/>
          <a:p>
            <a:pPr lvl="0">
              <a:defRPr sz="1800"/>
            </a:pPr>
            <a:r>
              <a:rPr sz="8000"/>
              <a:t>Telephone</a:t>
            </a:r>
          </a:p>
        </p:txBody>
      </p:sp>
      <p:sp>
        <p:nvSpPr>
          <p:cNvPr id="125" name="Shape 125"/>
          <p:cNvSpPr/>
          <p:nvPr>
            <p:ph type="body" idx="1"/>
          </p:nvPr>
        </p:nvSpPr>
        <p:spPr>
          <a:xfrm>
            <a:off x="952500" y="1619250"/>
            <a:ext cx="11099800" cy="6286500"/>
          </a:xfrm>
          <a:prstGeom prst="rect">
            <a:avLst/>
          </a:prstGeom>
        </p:spPr>
        <p:txBody>
          <a:bodyPr/>
          <a:lstStyle/>
          <a:p>
            <a:pPr lvl="0">
              <a:defRPr sz="1800"/>
            </a:pPr>
            <a:r>
              <a:rPr sz="3600"/>
              <a:t>Excellent strategy for ELL (prepositions, etc)</a:t>
            </a:r>
            <a:endParaRPr sz="3600"/>
          </a:p>
          <a:p>
            <a:pPr lvl="0">
              <a:defRPr sz="1800"/>
            </a:pPr>
            <a:r>
              <a:rPr sz="3600"/>
              <a:t>Extension: produce creative work from a given description with differentiation</a:t>
            </a:r>
            <a:endParaRPr sz="3600"/>
          </a:p>
          <a:p>
            <a:pPr lvl="0">
              <a:defRPr sz="1800"/>
            </a:pPr>
            <a:r>
              <a:rPr sz="3600"/>
              <a:t>Assessment piece</a:t>
            </a:r>
          </a:p>
        </p:txBody>
      </p:sp>
      <p:sp>
        <p:nvSpPr>
          <p:cNvPr id="126" name="Shape 126"/>
          <p:cNvSpPr/>
          <p:nvPr/>
        </p:nvSpPr>
        <p:spPr>
          <a:xfrm>
            <a:off x="12593129" y="9093200"/>
            <a:ext cx="251842" cy="330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500"/>
            </a:lvl1pPr>
          </a:lstStyle>
          <a:p>
            <a:pPr lvl="0">
              <a:defRPr sz="1800"/>
            </a:pPr>
            <a:r>
              <a:rPr sz="1500"/>
              <a:t>H</a:t>
            </a:r>
          </a:p>
        </p:txBody>
      </p:sp>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0" presetID="1" grpId="1" fill="hold">
                                  <p:stCondLst>
                                    <p:cond delay="0"/>
                                  </p:stCondLst>
                                  <p:iterate type="el" backwards="0">
                                    <p:tmAbs val="0"/>
                                  </p:iterate>
                                  <p:childTnLst>
                                    <p:set>
                                      <p:cBhvr>
                                        <p:cTn id="6" fill="hold"/>
                                        <p:tgtEl>
                                          <p:spTgt spid="125">
                                            <p:bg/>
                                          </p:spTgt>
                                        </p:tgtEl>
                                        <p:attrNameLst>
                                          <p:attrName>style.visibility</p:attrName>
                                        </p:attrNameLst>
                                      </p:cBhvr>
                                      <p:to>
                                        <p:strVal val="visible"/>
                                      </p:to>
                                    </p:set>
                                  </p:childTnLst>
                                </p:cTn>
                              </p:par>
                              <p:par>
                                <p:cTn id="7" presetClass="entr" presetSubtype="0" presetID="1" grpId="1" fill="hold">
                                  <p:stCondLst>
                                    <p:cond delay="0"/>
                                  </p:stCondLst>
                                  <p:iterate type="el" backwards="0">
                                    <p:tmAbs val="0"/>
                                  </p:iterate>
                                  <p:childTnLst>
                                    <p:set>
                                      <p:cBhvr>
                                        <p:cTn id="8" fill="hold"/>
                                        <p:tgtEl>
                                          <p:spTgt spid="125">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nodeType="clickEffect" presetClass="entr" presetSubtype="0" presetID="1" grpId="1" fill="hold">
                                  <p:stCondLst>
                                    <p:cond delay="0"/>
                                  </p:stCondLst>
                                  <p:iterate type="el" backwards="0">
                                    <p:tmAbs val="0"/>
                                  </p:iterate>
                                  <p:childTnLst>
                                    <p:set>
                                      <p:cBhvr>
                                        <p:cTn id="12" fill="hold"/>
                                        <p:tgtEl>
                                          <p:spTgt spid="125">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nodeType="clickEffect" presetClass="entr" presetSubtype="0" presetID="1" grpId="1" fill="hold">
                                  <p:stCondLst>
                                    <p:cond delay="0"/>
                                  </p:stCondLst>
                                  <p:iterate type="el" backwards="0">
                                    <p:tmAbs val="0"/>
                                  </p:iterate>
                                  <p:childTnLst>
                                    <p:set>
                                      <p:cBhvr>
                                        <p:cTn id="16" fill="hold"/>
                                        <p:tgtEl>
                                          <p:spTgt spid="125">
                                            <p:txEl>
                                              <p:pRg st="2" end="2"/>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25" grpId="1"/>
    </p:bldLst>
  </p:timing>
</p:sld>
</file>

<file path=ppt/slides/slide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7" name="Shape 47"/>
          <p:cNvSpPr/>
          <p:nvPr>
            <p:ph type="title"/>
          </p:nvPr>
        </p:nvSpPr>
        <p:spPr>
          <a:prstGeom prst="rect">
            <a:avLst/>
          </a:prstGeom>
        </p:spPr>
        <p:txBody>
          <a:bodyPr/>
          <a:lstStyle/>
          <a:p>
            <a:pPr lvl="0">
              <a:defRPr sz="1800"/>
            </a:pPr>
            <a:r>
              <a:rPr sz="8000"/>
              <a:t>Who we are</a:t>
            </a:r>
          </a:p>
        </p:txBody>
      </p:sp>
      <p:sp>
        <p:nvSpPr>
          <p:cNvPr id="48" name="Shape 48"/>
          <p:cNvSpPr/>
          <p:nvPr>
            <p:ph type="body" idx="1"/>
          </p:nvPr>
        </p:nvSpPr>
        <p:spPr>
          <a:xfrm>
            <a:off x="952500" y="1460500"/>
            <a:ext cx="11099800" cy="6286500"/>
          </a:xfrm>
          <a:prstGeom prst="rect">
            <a:avLst/>
          </a:prstGeom>
        </p:spPr>
        <p:txBody>
          <a:bodyPr/>
          <a:lstStyle/>
          <a:p>
            <a:pPr lvl="0">
              <a:defRPr sz="1800"/>
            </a:pPr>
            <a:r>
              <a:rPr sz="3600"/>
              <a:t>Bill Funkhouser: Math &amp; Art</a:t>
            </a:r>
            <a:endParaRPr sz="3600"/>
          </a:p>
          <a:p>
            <a:pPr lvl="0">
              <a:defRPr sz="1800"/>
            </a:pPr>
            <a:r>
              <a:rPr sz="3600"/>
              <a:t>Heather Gaiera: Elementary and Science</a:t>
            </a:r>
            <a:endParaRPr sz="3600"/>
          </a:p>
          <a:p>
            <a:pPr lvl="0">
              <a:defRPr sz="1800"/>
            </a:pPr>
            <a:r>
              <a:rPr sz="3600"/>
              <a:t>Now: North Coast Arts Integration Project</a:t>
            </a:r>
          </a:p>
        </p:txBody>
      </p:sp>
      <p:sp>
        <p:nvSpPr>
          <p:cNvPr id="49" name="Shape 49"/>
          <p:cNvSpPr/>
          <p:nvPr/>
        </p:nvSpPr>
        <p:spPr>
          <a:xfrm>
            <a:off x="12598368" y="9093200"/>
            <a:ext cx="241364" cy="330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500"/>
            </a:lvl1pPr>
          </a:lstStyle>
          <a:p>
            <a:pPr lvl="0">
              <a:defRPr sz="1800"/>
            </a:pPr>
            <a:r>
              <a:rPr sz="1500"/>
              <a:t>B</a:t>
            </a:r>
          </a:p>
        </p:txBody>
      </p:sp>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0" presetID="1" grpId="1" fill="hold">
                                  <p:stCondLst>
                                    <p:cond delay="0"/>
                                  </p:stCondLst>
                                  <p:iterate type="el" backwards="0">
                                    <p:tmAbs val="0"/>
                                  </p:iterate>
                                  <p:childTnLst>
                                    <p:set>
                                      <p:cBhvr>
                                        <p:cTn id="6" fill="hold"/>
                                        <p:tgtEl>
                                          <p:spTgt spid="48">
                                            <p:bg/>
                                          </p:spTgt>
                                        </p:tgtEl>
                                        <p:attrNameLst>
                                          <p:attrName>style.visibility</p:attrName>
                                        </p:attrNameLst>
                                      </p:cBhvr>
                                      <p:to>
                                        <p:strVal val="visible"/>
                                      </p:to>
                                    </p:set>
                                  </p:childTnLst>
                                </p:cTn>
                              </p:par>
                              <p:par>
                                <p:cTn id="7" presetClass="entr" presetSubtype="0" presetID="1" grpId="1" fill="hold">
                                  <p:stCondLst>
                                    <p:cond delay="0"/>
                                  </p:stCondLst>
                                  <p:iterate type="el" backwards="0">
                                    <p:tmAbs val="0"/>
                                  </p:iterate>
                                  <p:childTnLst>
                                    <p:set>
                                      <p:cBhvr>
                                        <p:cTn id="8" fill="hold"/>
                                        <p:tgtEl>
                                          <p:spTgt spid="48">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nodeType="clickEffect" presetClass="entr" presetSubtype="0" presetID="1" grpId="1" fill="hold">
                                  <p:stCondLst>
                                    <p:cond delay="0"/>
                                  </p:stCondLst>
                                  <p:iterate type="el" backwards="0">
                                    <p:tmAbs val="0"/>
                                  </p:iterate>
                                  <p:childTnLst>
                                    <p:set>
                                      <p:cBhvr>
                                        <p:cTn id="12" fill="hold"/>
                                        <p:tgtEl>
                                          <p:spTgt spid="48">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nodeType="clickEffect" presetClass="entr" presetSubtype="0" presetID="1" grpId="1" fill="hold">
                                  <p:stCondLst>
                                    <p:cond delay="0"/>
                                  </p:stCondLst>
                                  <p:iterate type="el" backwards="0">
                                    <p:tmAbs val="0"/>
                                  </p:iterate>
                                  <p:childTnLst>
                                    <p:set>
                                      <p:cBhvr>
                                        <p:cTn id="16" fill="hold"/>
                                        <p:tgtEl>
                                          <p:spTgt spid="48">
                                            <p:txEl>
                                              <p:pRg st="2" end="2"/>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48" grpId="1"/>
    </p:bldLst>
  </p:timing>
</p:sld>
</file>

<file path=ppt/slides/slide2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28" name="Shape 128"/>
          <p:cNvSpPr/>
          <p:nvPr>
            <p:ph type="title"/>
          </p:nvPr>
        </p:nvSpPr>
        <p:spPr>
          <a:xfrm>
            <a:off x="533400" y="444500"/>
            <a:ext cx="11518900" cy="2159000"/>
          </a:xfrm>
          <a:prstGeom prst="rect">
            <a:avLst/>
          </a:prstGeom>
        </p:spPr>
        <p:txBody>
          <a:bodyPr/>
          <a:lstStyle>
            <a:lvl1pPr defTabSz="490727">
              <a:defRPr sz="6719"/>
            </a:lvl1pPr>
          </a:lstStyle>
          <a:p>
            <a:pPr lvl="0">
              <a:defRPr sz="1800"/>
            </a:pPr>
            <a:r>
              <a:rPr sz="6719"/>
              <a:t>Speaking and Listening Anchor Standards #1, 2, 4</a:t>
            </a:r>
          </a:p>
        </p:txBody>
      </p:sp>
      <p:sp>
        <p:nvSpPr>
          <p:cNvPr id="129" name="Shape 129"/>
          <p:cNvSpPr/>
          <p:nvPr>
            <p:ph type="body" idx="1"/>
          </p:nvPr>
        </p:nvSpPr>
        <p:spPr>
          <a:prstGeom prst="rect">
            <a:avLst/>
          </a:prstGeom>
        </p:spPr>
        <p:txBody>
          <a:bodyPr/>
          <a:lstStyle/>
          <a:p>
            <a:pPr lvl="0">
              <a:defRPr sz="1800"/>
            </a:pPr>
            <a:r>
              <a:rPr sz="3600"/>
              <a:t>Participate in a range of conversations with diverse partners</a:t>
            </a:r>
            <a:endParaRPr sz="3600"/>
          </a:p>
          <a:p>
            <a:pPr lvl="0">
              <a:defRPr sz="1800"/>
            </a:pPr>
            <a:r>
              <a:rPr sz="3600"/>
              <a:t>Integrate and evaluate information presented visually and orally</a:t>
            </a:r>
            <a:endParaRPr sz="3600"/>
          </a:p>
          <a:p>
            <a:pPr lvl="0">
              <a:defRPr sz="1800"/>
            </a:pPr>
            <a:r>
              <a:rPr sz="3600"/>
              <a:t>Present information so that listeners can follow the line of reasoning and organization</a:t>
            </a:r>
          </a:p>
        </p:txBody>
      </p:sp>
      <p:sp>
        <p:nvSpPr>
          <p:cNvPr id="130" name="Shape 130"/>
          <p:cNvSpPr/>
          <p:nvPr/>
        </p:nvSpPr>
        <p:spPr>
          <a:xfrm>
            <a:off x="12593129" y="9093200"/>
            <a:ext cx="251842" cy="330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500"/>
            </a:lvl1pPr>
          </a:lstStyle>
          <a:p>
            <a:pPr lvl="0">
              <a:defRPr sz="1800"/>
            </a:pPr>
            <a:r>
              <a:rPr sz="1500"/>
              <a:t>H</a:t>
            </a:r>
          </a:p>
        </p:txBody>
      </p:sp>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0" presetID="1" grpId="1" fill="hold">
                                  <p:stCondLst>
                                    <p:cond delay="0"/>
                                  </p:stCondLst>
                                  <p:iterate type="el" backwards="0">
                                    <p:tmAbs val="0"/>
                                  </p:iterate>
                                  <p:childTnLst>
                                    <p:set>
                                      <p:cBhvr>
                                        <p:cTn id="6" fill="hold"/>
                                        <p:tgtEl>
                                          <p:spTgt spid="129">
                                            <p:bg/>
                                          </p:spTgt>
                                        </p:tgtEl>
                                        <p:attrNameLst>
                                          <p:attrName>style.visibility</p:attrName>
                                        </p:attrNameLst>
                                      </p:cBhvr>
                                      <p:to>
                                        <p:strVal val="visible"/>
                                      </p:to>
                                    </p:set>
                                  </p:childTnLst>
                                </p:cTn>
                              </p:par>
                              <p:par>
                                <p:cTn id="7" presetClass="entr" presetSubtype="0" presetID="1" grpId="1" fill="hold">
                                  <p:stCondLst>
                                    <p:cond delay="0"/>
                                  </p:stCondLst>
                                  <p:iterate type="el" backwards="0">
                                    <p:tmAbs val="0"/>
                                  </p:iterate>
                                  <p:childTnLst>
                                    <p:set>
                                      <p:cBhvr>
                                        <p:cTn id="8" fill="hold"/>
                                        <p:tgtEl>
                                          <p:spTgt spid="129">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nodeType="clickEffect" presetClass="entr" presetSubtype="0" presetID="1" grpId="1" fill="hold">
                                  <p:stCondLst>
                                    <p:cond delay="0"/>
                                  </p:stCondLst>
                                  <p:iterate type="el" backwards="0">
                                    <p:tmAbs val="0"/>
                                  </p:iterate>
                                  <p:childTnLst>
                                    <p:set>
                                      <p:cBhvr>
                                        <p:cTn id="12" fill="hold"/>
                                        <p:tgtEl>
                                          <p:spTgt spid="129">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nodeType="clickEffect" presetClass="entr" presetSubtype="0" presetID="1" grpId="1" fill="hold">
                                  <p:stCondLst>
                                    <p:cond delay="0"/>
                                  </p:stCondLst>
                                  <p:iterate type="el" backwards="0">
                                    <p:tmAbs val="0"/>
                                  </p:iterate>
                                  <p:childTnLst>
                                    <p:set>
                                      <p:cBhvr>
                                        <p:cTn id="16" fill="hold"/>
                                        <p:tgtEl>
                                          <p:spTgt spid="129">
                                            <p:txEl>
                                              <p:pRg st="2" end="2"/>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29" grpId="1"/>
    </p:bldLst>
  </p:timing>
</p:sld>
</file>

<file path=ppt/slides/slide2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32" name="Shape 132"/>
          <p:cNvSpPr/>
          <p:nvPr>
            <p:ph type="title"/>
          </p:nvPr>
        </p:nvSpPr>
        <p:spPr>
          <a:prstGeom prst="rect">
            <a:avLst/>
          </a:prstGeom>
        </p:spPr>
        <p:txBody>
          <a:bodyPr/>
          <a:lstStyle/>
          <a:p>
            <a:pPr lvl="0">
              <a:defRPr sz="1800"/>
            </a:pPr>
            <a:r>
              <a:rPr sz="8000"/>
              <a:t>What Makes </a:t>
            </a:r>
            <a:endParaRPr sz="8000"/>
          </a:p>
          <a:p>
            <a:pPr lvl="0">
              <a:defRPr sz="1800"/>
            </a:pPr>
            <a:r>
              <a:rPr sz="8000"/>
              <a:t>You Say That?</a:t>
            </a:r>
          </a:p>
        </p:txBody>
      </p:sp>
      <p:sp>
        <p:nvSpPr>
          <p:cNvPr id="133" name="Shape 133"/>
          <p:cNvSpPr/>
          <p:nvPr>
            <p:ph type="body" idx="1"/>
          </p:nvPr>
        </p:nvSpPr>
        <p:spPr>
          <a:prstGeom prst="rect">
            <a:avLst/>
          </a:prstGeom>
        </p:spPr>
        <p:txBody>
          <a:bodyPr/>
          <a:lstStyle/>
          <a:p>
            <a:pPr lvl="0">
              <a:defRPr sz="1800"/>
            </a:pPr>
            <a:r>
              <a:rPr sz="3200"/>
              <a:t>Reasoning</a:t>
            </a:r>
          </a:p>
        </p:txBody>
      </p:sp>
      <p:pic>
        <p:nvPicPr>
          <p:cNvPr id="134" name="pasted-image.tif"/>
          <p:cNvPicPr/>
          <p:nvPr/>
        </p:nvPicPr>
        <p:blipFill>
          <a:blip r:embed="rId2">
            <a:extLst/>
          </a:blip>
          <a:stretch>
            <a:fillRect/>
          </a:stretch>
        </p:blipFill>
        <p:spPr>
          <a:xfrm>
            <a:off x="4822667" y="6390640"/>
            <a:ext cx="3359466" cy="2068171"/>
          </a:xfrm>
          <a:prstGeom prst="rect">
            <a:avLst/>
          </a:prstGeom>
          <a:ln w="12700">
            <a:miter lim="400000"/>
          </a:ln>
        </p:spPr>
      </p:pic>
      <p:sp>
        <p:nvSpPr>
          <p:cNvPr id="135" name="Shape 135"/>
          <p:cNvSpPr/>
          <p:nvPr/>
        </p:nvSpPr>
        <p:spPr>
          <a:xfrm>
            <a:off x="5038278" y="7771706"/>
            <a:ext cx="1954070" cy="34285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71" y="397"/>
                </a:moveTo>
                <a:lnTo>
                  <a:pt x="0" y="21600"/>
                </a:lnTo>
                <a:lnTo>
                  <a:pt x="21600" y="21203"/>
                </a:lnTo>
                <a:lnTo>
                  <a:pt x="19337" y="0"/>
                </a:lnTo>
                <a:lnTo>
                  <a:pt x="2171" y="397"/>
                </a:lnTo>
                <a:close/>
              </a:path>
            </a:pathLst>
          </a:custGeom>
          <a:solidFill>
            <a:srgbClr val="FFFFFF">
              <a:alpha val="0"/>
            </a:srgbClr>
          </a:solidFill>
          <a:ln w="25400">
            <a:solidFill>
              <a:srgbClr val="000000">
                <a:alpha val="0"/>
              </a:srgbClr>
            </a:solidFill>
            <a:miter lim="400000"/>
          </a:ln>
        </p:spPr>
        <p:txBody>
          <a:bodyPr lIns="0" tIns="0" rIns="0" bIns="0" anchor="ctr"/>
          <a:lstStyle/>
          <a:p>
            <a:pPr lvl="0">
              <a:defRPr sz="2400"/>
            </a:pPr>
          </a:p>
        </p:txBody>
      </p:sp>
      <p:sp>
        <p:nvSpPr>
          <p:cNvPr id="136" name="Shape 136"/>
          <p:cNvSpPr/>
          <p:nvPr/>
        </p:nvSpPr>
        <p:spPr>
          <a:xfrm>
            <a:off x="5240932" y="7434941"/>
            <a:ext cx="1547347" cy="34925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571" y="403"/>
                </a:moveTo>
                <a:lnTo>
                  <a:pt x="0" y="20825"/>
                </a:lnTo>
                <a:lnTo>
                  <a:pt x="21600" y="21600"/>
                </a:lnTo>
                <a:lnTo>
                  <a:pt x="19080" y="0"/>
                </a:lnTo>
                <a:lnTo>
                  <a:pt x="2571" y="403"/>
                </a:lnTo>
                <a:close/>
              </a:path>
            </a:pathLst>
          </a:custGeom>
          <a:solidFill>
            <a:srgbClr val="FFFFFF">
              <a:alpha val="0"/>
            </a:srgbClr>
          </a:solidFill>
          <a:ln w="25400">
            <a:solidFill>
              <a:srgbClr val="000000">
                <a:alpha val="0"/>
              </a:srgbClr>
            </a:solidFill>
            <a:miter lim="400000"/>
          </a:ln>
        </p:spPr>
        <p:txBody>
          <a:bodyPr lIns="0" tIns="0" rIns="0" bIns="0" anchor="ctr"/>
          <a:lstStyle/>
          <a:p>
            <a:pPr lvl="0">
              <a:defRPr sz="2400"/>
            </a:pPr>
          </a:p>
        </p:txBody>
      </p:sp>
      <p:sp>
        <p:nvSpPr>
          <p:cNvPr id="137" name="Shape 137"/>
          <p:cNvSpPr/>
          <p:nvPr/>
        </p:nvSpPr>
        <p:spPr>
          <a:xfrm>
            <a:off x="5417269" y="7092205"/>
            <a:ext cx="1185383" cy="33671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592" y="0"/>
                </a:moveTo>
                <a:lnTo>
                  <a:pt x="0" y="21182"/>
                </a:lnTo>
                <a:lnTo>
                  <a:pt x="21600" y="21600"/>
                </a:lnTo>
                <a:lnTo>
                  <a:pt x="17981" y="40"/>
                </a:lnTo>
                <a:lnTo>
                  <a:pt x="3592" y="0"/>
                </a:lnTo>
                <a:close/>
              </a:path>
            </a:pathLst>
          </a:custGeom>
          <a:solidFill>
            <a:srgbClr val="FFFFFF">
              <a:alpha val="0"/>
            </a:srgbClr>
          </a:solidFill>
          <a:ln w="25400">
            <a:solidFill>
              <a:srgbClr val="000000">
                <a:alpha val="0"/>
              </a:srgbClr>
            </a:solidFill>
            <a:miter lim="400000"/>
          </a:ln>
        </p:spPr>
        <p:txBody>
          <a:bodyPr lIns="0" tIns="0" rIns="0" bIns="0" anchor="ctr"/>
          <a:lstStyle/>
          <a:p>
            <a:pPr lvl="0">
              <a:defRPr sz="2400"/>
            </a:pPr>
          </a:p>
        </p:txBody>
      </p:sp>
      <p:sp>
        <p:nvSpPr>
          <p:cNvPr id="138" name="Shape 138"/>
          <p:cNvSpPr/>
          <p:nvPr/>
        </p:nvSpPr>
        <p:spPr>
          <a:xfrm>
            <a:off x="5618733" y="6756400"/>
            <a:ext cx="798253" cy="34314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5327" y="0"/>
                </a:moveTo>
                <a:lnTo>
                  <a:pt x="0" y="20385"/>
                </a:lnTo>
                <a:lnTo>
                  <a:pt x="21600" y="21600"/>
                </a:lnTo>
                <a:lnTo>
                  <a:pt x="16410" y="415"/>
                </a:lnTo>
                <a:lnTo>
                  <a:pt x="5327" y="0"/>
                </a:lnTo>
                <a:close/>
              </a:path>
            </a:pathLst>
          </a:custGeom>
          <a:solidFill>
            <a:srgbClr val="FFFFFF"/>
          </a:solidFill>
          <a:ln w="25400">
            <a:solidFill/>
            <a:miter lim="400000"/>
          </a:ln>
        </p:spPr>
        <p:txBody>
          <a:bodyPr lIns="0" tIns="0" rIns="0" bIns="0" anchor="ctr"/>
          <a:lstStyle/>
          <a:p>
            <a:pPr lvl="0">
              <a:defRPr sz="2400"/>
            </a:pPr>
          </a:p>
        </p:txBody>
      </p:sp>
      <p:sp>
        <p:nvSpPr>
          <p:cNvPr id="139" name="Shape 139"/>
          <p:cNvSpPr/>
          <p:nvPr/>
        </p:nvSpPr>
        <p:spPr>
          <a:xfrm>
            <a:off x="5810448" y="6388100"/>
            <a:ext cx="404610" cy="36163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1501" y="0"/>
                </a:moveTo>
                <a:lnTo>
                  <a:pt x="0" y="21591"/>
                </a:lnTo>
                <a:lnTo>
                  <a:pt x="21600" y="21600"/>
                </a:lnTo>
                <a:lnTo>
                  <a:pt x="11501" y="0"/>
                </a:lnTo>
                <a:close/>
              </a:path>
            </a:pathLst>
          </a:custGeom>
          <a:solidFill>
            <a:srgbClr val="FFFFFF"/>
          </a:solidFill>
          <a:ln w="25400">
            <a:solidFill/>
            <a:miter lim="400000"/>
          </a:ln>
        </p:spPr>
        <p:txBody>
          <a:bodyPr lIns="0" tIns="0" rIns="0" bIns="0" anchor="ctr"/>
          <a:lstStyle/>
          <a:p>
            <a:pPr lvl="0">
              <a:defRPr sz="2400"/>
            </a:pPr>
          </a:p>
        </p:txBody>
      </p:sp>
      <p:sp>
        <p:nvSpPr>
          <p:cNvPr id="140" name="Shape 140"/>
          <p:cNvSpPr/>
          <p:nvPr/>
        </p:nvSpPr>
        <p:spPr>
          <a:xfrm>
            <a:off x="4819848" y="8128000"/>
            <a:ext cx="2366513" cy="32385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13" y="0"/>
                </a:moveTo>
                <a:lnTo>
                  <a:pt x="0" y="21600"/>
                </a:lnTo>
                <a:lnTo>
                  <a:pt x="21600" y="21213"/>
                </a:lnTo>
                <a:lnTo>
                  <a:pt x="20035" y="460"/>
                </a:lnTo>
                <a:lnTo>
                  <a:pt x="1913" y="0"/>
                </a:lnTo>
                <a:close/>
              </a:path>
            </a:pathLst>
          </a:custGeom>
          <a:solidFill>
            <a:srgbClr val="FFFFFF"/>
          </a:solidFill>
          <a:ln w="25400">
            <a:solidFill/>
            <a:miter lim="400000"/>
          </a:ln>
        </p:spPr>
        <p:txBody>
          <a:bodyPr lIns="0" tIns="0" rIns="0" bIns="0" anchor="ctr"/>
          <a:lstStyle/>
          <a:p>
            <a:pPr lvl="0">
              <a:defRPr sz="2400"/>
            </a:pPr>
          </a:p>
        </p:txBody>
      </p:sp>
      <p:sp>
        <p:nvSpPr>
          <p:cNvPr id="141" name="Shape 141"/>
          <p:cNvSpPr/>
          <p:nvPr/>
        </p:nvSpPr>
        <p:spPr>
          <a:xfrm>
            <a:off x="12598368" y="9093200"/>
            <a:ext cx="241364" cy="330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500"/>
            </a:lvl1pPr>
          </a:lstStyle>
          <a:p>
            <a:pPr lvl="0">
              <a:defRPr sz="1800"/>
            </a:pPr>
            <a:r>
              <a:rPr sz="1500"/>
              <a:t>B</a:t>
            </a:r>
          </a:p>
        </p:txBody>
      </p:sp>
    </p:spTree>
  </p:cSld>
  <p:clrMapOvr>
    <a:masterClrMapping/>
  </p:clrMapOvr>
  <p:transition spd="med" advClick="1"/>
</p:sld>
</file>

<file path=ppt/slides/slide2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43" name="Shape 143"/>
          <p:cNvSpPr/>
          <p:nvPr>
            <p:ph type="title"/>
          </p:nvPr>
        </p:nvSpPr>
        <p:spPr>
          <a:prstGeom prst="rect">
            <a:avLst/>
          </a:prstGeom>
        </p:spPr>
        <p:txBody>
          <a:bodyPr/>
          <a:lstStyle>
            <a:lvl1pPr defTabSz="537463">
              <a:defRPr sz="7360"/>
            </a:lvl1pPr>
          </a:lstStyle>
          <a:p>
            <a:pPr lvl="0">
              <a:defRPr sz="1800"/>
            </a:pPr>
            <a:r>
              <a:rPr sz="7360"/>
              <a:t>What makes you say that?</a:t>
            </a:r>
          </a:p>
        </p:txBody>
      </p:sp>
      <p:sp>
        <p:nvSpPr>
          <p:cNvPr id="144" name="Shape 144"/>
          <p:cNvSpPr/>
          <p:nvPr>
            <p:ph type="body" idx="1"/>
          </p:nvPr>
        </p:nvSpPr>
        <p:spPr>
          <a:xfrm>
            <a:off x="952500" y="1577339"/>
            <a:ext cx="11099800" cy="6286501"/>
          </a:xfrm>
          <a:prstGeom prst="rect">
            <a:avLst/>
          </a:prstGeom>
        </p:spPr>
        <p:txBody>
          <a:bodyPr/>
          <a:lstStyle/>
          <a:p>
            <a:pPr lvl="0">
              <a:defRPr sz="1800"/>
            </a:pPr>
            <a:r>
              <a:rPr sz="3600"/>
              <a:t>Start with observation period</a:t>
            </a:r>
            <a:endParaRPr sz="3600"/>
          </a:p>
          <a:p>
            <a:pPr lvl="0">
              <a:defRPr sz="1800"/>
            </a:pPr>
            <a:r>
              <a:rPr sz="3600"/>
              <a:t>Describe what is going on in this picture</a:t>
            </a:r>
            <a:endParaRPr sz="3600"/>
          </a:p>
          <a:p>
            <a:pPr lvl="0">
              <a:defRPr sz="1800"/>
            </a:pPr>
            <a:r>
              <a:rPr sz="3600"/>
              <a:t>You will be asked to support your inference with evidence</a:t>
            </a:r>
          </a:p>
        </p:txBody>
      </p:sp>
      <p:sp>
        <p:nvSpPr>
          <p:cNvPr id="145" name="Shape 145"/>
          <p:cNvSpPr/>
          <p:nvPr/>
        </p:nvSpPr>
        <p:spPr>
          <a:xfrm>
            <a:off x="12593129" y="9093200"/>
            <a:ext cx="251842" cy="330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500"/>
            </a:lvl1pPr>
          </a:lstStyle>
          <a:p>
            <a:pPr lvl="0">
              <a:defRPr sz="1800"/>
            </a:pPr>
            <a:r>
              <a:rPr sz="1500"/>
              <a:t>H</a:t>
            </a:r>
          </a:p>
        </p:txBody>
      </p:sp>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0" presetID="1" grpId="1" fill="hold">
                                  <p:stCondLst>
                                    <p:cond delay="0"/>
                                  </p:stCondLst>
                                  <p:iterate type="el" backwards="0">
                                    <p:tmAbs val="0"/>
                                  </p:iterate>
                                  <p:childTnLst>
                                    <p:set>
                                      <p:cBhvr>
                                        <p:cTn id="6" fill="hold"/>
                                        <p:tgtEl>
                                          <p:spTgt spid="144">
                                            <p:bg/>
                                          </p:spTgt>
                                        </p:tgtEl>
                                        <p:attrNameLst>
                                          <p:attrName>style.visibility</p:attrName>
                                        </p:attrNameLst>
                                      </p:cBhvr>
                                      <p:to>
                                        <p:strVal val="visible"/>
                                      </p:to>
                                    </p:set>
                                  </p:childTnLst>
                                </p:cTn>
                              </p:par>
                              <p:par>
                                <p:cTn id="7" presetClass="entr" presetSubtype="0" presetID="1" grpId="1" fill="hold">
                                  <p:stCondLst>
                                    <p:cond delay="0"/>
                                  </p:stCondLst>
                                  <p:iterate type="el" backwards="0">
                                    <p:tmAbs val="0"/>
                                  </p:iterate>
                                  <p:childTnLst>
                                    <p:set>
                                      <p:cBhvr>
                                        <p:cTn id="8" fill="hold"/>
                                        <p:tgtEl>
                                          <p:spTgt spid="144">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nodeType="clickEffect" presetClass="entr" presetSubtype="0" presetID="1" grpId="1" fill="hold">
                                  <p:stCondLst>
                                    <p:cond delay="0"/>
                                  </p:stCondLst>
                                  <p:iterate type="el" backwards="0">
                                    <p:tmAbs val="0"/>
                                  </p:iterate>
                                  <p:childTnLst>
                                    <p:set>
                                      <p:cBhvr>
                                        <p:cTn id="12" fill="hold"/>
                                        <p:tgtEl>
                                          <p:spTgt spid="144">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nodeType="clickEffect" presetClass="entr" presetSubtype="0" presetID="1" grpId="1" fill="hold">
                                  <p:stCondLst>
                                    <p:cond delay="0"/>
                                  </p:stCondLst>
                                  <p:iterate type="el" backwards="0">
                                    <p:tmAbs val="0"/>
                                  </p:iterate>
                                  <p:childTnLst>
                                    <p:set>
                                      <p:cBhvr>
                                        <p:cTn id="16" fill="hold"/>
                                        <p:tgtEl>
                                          <p:spTgt spid="144">
                                            <p:txEl>
                                              <p:pRg st="2" end="2"/>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44" grpId="1"/>
    </p:bldLst>
  </p:timing>
</p:sld>
</file>

<file path=ppt/slides/slide2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47" name="78581828-filtered.jpeg"/>
          <p:cNvPicPr/>
          <p:nvPr/>
        </p:nvPicPr>
        <p:blipFill>
          <a:blip r:embed="rId2">
            <a:extLst/>
          </a:blip>
          <a:srcRect l="1305" t="5617" r="0" b="5617"/>
          <a:stretch>
            <a:fillRect/>
          </a:stretch>
        </p:blipFill>
        <p:spPr>
          <a:xfrm rot="5400000">
            <a:off x="992716" y="-1269934"/>
            <a:ext cx="10562168" cy="12293601"/>
          </a:xfrm>
          <a:prstGeom prst="rect">
            <a:avLst/>
          </a:prstGeom>
          <a:ln w="12700">
            <a:miter lim="400000"/>
          </a:ln>
        </p:spPr>
      </p:pic>
      <p:sp>
        <p:nvSpPr>
          <p:cNvPr id="148" name="Shape 148"/>
          <p:cNvSpPr/>
          <p:nvPr/>
        </p:nvSpPr>
        <p:spPr>
          <a:xfrm>
            <a:off x="1769694" y="8100128"/>
            <a:ext cx="9236812" cy="64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0">
              <a:defRPr sz="1800"/>
            </a:pPr>
            <a:r>
              <a:rPr sz="3600"/>
              <a:t>Look carefully at this artwork for 60 seconds.</a:t>
            </a:r>
          </a:p>
        </p:txBody>
      </p:sp>
      <p:sp>
        <p:nvSpPr>
          <p:cNvPr id="149" name="Shape 149"/>
          <p:cNvSpPr/>
          <p:nvPr/>
        </p:nvSpPr>
        <p:spPr>
          <a:xfrm>
            <a:off x="2561564" y="8100128"/>
            <a:ext cx="7424472" cy="64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0">
              <a:defRPr sz="1800"/>
            </a:pPr>
            <a:r>
              <a:rPr sz="3600"/>
              <a:t>What do you think is going on here?</a:t>
            </a:r>
          </a:p>
        </p:txBody>
      </p:sp>
      <p:sp>
        <p:nvSpPr>
          <p:cNvPr id="150" name="Shape 150"/>
          <p:cNvSpPr/>
          <p:nvPr/>
        </p:nvSpPr>
        <p:spPr>
          <a:xfrm>
            <a:off x="2137740" y="8100128"/>
            <a:ext cx="8729320" cy="64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0">
              <a:defRPr sz="1800"/>
            </a:pPr>
            <a:r>
              <a:rPr sz="3600"/>
              <a:t>What do you see that makes you say that?</a:t>
            </a:r>
          </a:p>
        </p:txBody>
      </p:sp>
      <p:sp>
        <p:nvSpPr>
          <p:cNvPr id="151" name="Shape 151"/>
          <p:cNvSpPr/>
          <p:nvPr/>
        </p:nvSpPr>
        <p:spPr>
          <a:xfrm>
            <a:off x="12593129" y="9093200"/>
            <a:ext cx="251842" cy="330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500"/>
            </a:lvl1pPr>
          </a:lstStyle>
          <a:p>
            <a:pPr lvl="0">
              <a:defRPr sz="1800"/>
            </a:pPr>
            <a:r>
              <a:rPr sz="1500"/>
              <a:t>H</a:t>
            </a:r>
          </a:p>
        </p:txBody>
      </p:sp>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0" presetID="1" grpId="1" fill="hold">
                                  <p:stCondLst>
                                    <p:cond delay="0"/>
                                  </p:stCondLst>
                                  <p:iterate type="el" backwards="0">
                                    <p:tmAbs val="0"/>
                                  </p:iterate>
                                  <p:childTnLst>
                                    <p:set>
                                      <p:cBhvr>
                                        <p:cTn id="6" fill="hold"/>
                                        <p:tgtEl>
                                          <p:spTgt spid="14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nodeType="clickEffect" presetClass="exit" presetSubtype="0" presetID="1" grpId="2" fill="hold">
                                  <p:stCondLst>
                                    <p:cond delay="0"/>
                                  </p:stCondLst>
                                  <p:iterate type="el" backwards="0">
                                    <p:tmAbs val="0"/>
                                  </p:iterate>
                                  <p:childTnLst>
                                    <p:set>
                                      <p:cBhvr>
                                        <p:cTn id="10" fill="hold">
                                          <p:stCondLst>
                                            <p:cond delay="0"/>
                                          </p:stCondLst>
                                        </p:cTn>
                                        <p:tgtEl>
                                          <p:spTgt spid="148"/>
                                        </p:tgtEl>
                                        <p:attrNameLst>
                                          <p:attrName>style.visibility</p:attrName>
                                        </p:attrNameLst>
                                      </p:cBhvr>
                                      <p:to>
                                        <p:strVal val="hidden"/>
                                      </p:to>
                                    </p:set>
                                  </p:childTnLst>
                                </p:cTn>
                              </p:par>
                            </p:childTnLst>
                          </p:cTn>
                        </p:par>
                        <p:par>
                          <p:cTn id="11" fill="hold">
                            <p:stCondLst>
                              <p:cond delay="0"/>
                            </p:stCondLst>
                            <p:childTnLst>
                              <p:par>
                                <p:cTn id="12" nodeType="afterEffect" presetClass="entr" presetSubtype="0" presetID="1" grpId="3" fill="hold">
                                  <p:stCondLst>
                                    <p:cond delay="0"/>
                                  </p:stCondLst>
                                  <p:iterate type="el" backwards="0">
                                    <p:tmAbs val="0"/>
                                  </p:iterate>
                                  <p:childTnLst>
                                    <p:set>
                                      <p:cBhvr>
                                        <p:cTn id="13" fill="hold"/>
                                        <p:tgtEl>
                                          <p:spTgt spid="149"/>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nodeType="clickEffect" presetClass="exit" presetSubtype="0" presetID="1" grpId="4" fill="hold">
                                  <p:stCondLst>
                                    <p:cond delay="0"/>
                                  </p:stCondLst>
                                  <p:iterate type="el" backwards="0">
                                    <p:tmAbs val="0"/>
                                  </p:iterate>
                                  <p:childTnLst>
                                    <p:set>
                                      <p:cBhvr>
                                        <p:cTn id="17" fill="hold">
                                          <p:stCondLst>
                                            <p:cond delay="0"/>
                                          </p:stCondLst>
                                        </p:cTn>
                                        <p:tgtEl>
                                          <p:spTgt spid="149"/>
                                        </p:tgtEl>
                                        <p:attrNameLst>
                                          <p:attrName>style.visibility</p:attrName>
                                        </p:attrNameLst>
                                      </p:cBhvr>
                                      <p:to>
                                        <p:strVal val="hidden"/>
                                      </p:to>
                                    </p:set>
                                  </p:childTnLst>
                                </p:cTn>
                              </p:par>
                            </p:childTnLst>
                          </p:cTn>
                        </p:par>
                        <p:par>
                          <p:cTn id="18" fill="hold">
                            <p:stCondLst>
                              <p:cond delay="0"/>
                            </p:stCondLst>
                            <p:childTnLst>
                              <p:par>
                                <p:cTn id="19" nodeType="afterEffect" presetClass="entr" presetSubtype="0" presetID="1" grpId="5" fill="hold">
                                  <p:stCondLst>
                                    <p:cond delay="0"/>
                                  </p:stCondLst>
                                  <p:iterate type="el" backwards="0">
                                    <p:tmAbs val="0"/>
                                  </p:iterate>
                                  <p:childTnLst>
                                    <p:set>
                                      <p:cBhvr>
                                        <p:cTn id="20" fill="hold"/>
                                        <p:tgtEl>
                                          <p:spTgt spid="15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nodeType="clickEffect" presetClass="exit" presetSubtype="0" presetID="1" grpId="6" fill="hold">
                                  <p:stCondLst>
                                    <p:cond delay="0"/>
                                  </p:stCondLst>
                                  <p:iterate type="el" backwards="0">
                                    <p:tmAbs val="0"/>
                                  </p:iterate>
                                  <p:childTnLst>
                                    <p:set>
                                      <p:cBhvr>
                                        <p:cTn id="24" fill="hold">
                                          <p:stCondLst>
                                            <p:cond delay="0"/>
                                          </p:stCondLst>
                                        </p:cTn>
                                        <p:tgtEl>
                                          <p:spTgt spid="150"/>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50" grpId="6"/>
      <p:bldP build="whole" bldLvl="1" animBg="1" rev="0" advAuto="0" spid="149" grpId="3"/>
      <p:bldP build="whole" bldLvl="1" animBg="1" rev="0" advAuto="0" spid="148" grpId="1"/>
      <p:bldP build="whole" bldLvl="1" animBg="1" rev="0" advAuto="0" spid="148" grpId="2"/>
      <p:bldP build="whole" bldLvl="1" animBg="1" rev="0" advAuto="0" spid="149" grpId="4"/>
      <p:bldP build="whole" bldLvl="1" animBg="1" rev="0" advAuto="0" spid="150" grpId="5"/>
    </p:bldLst>
  </p:timing>
</p:sld>
</file>

<file path=ppt/slides/slide2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53" name="78581828-filtered.jpeg"/>
          <p:cNvPicPr/>
          <p:nvPr/>
        </p:nvPicPr>
        <p:blipFill>
          <a:blip r:embed="rId2">
            <a:extLst/>
          </a:blip>
          <a:srcRect l="11680" t="48717" r="27000" b="13892"/>
          <a:stretch>
            <a:fillRect/>
          </a:stretch>
        </p:blipFill>
        <p:spPr>
          <a:xfrm rot="5400000">
            <a:off x="-1129956" y="-499575"/>
            <a:ext cx="14820064" cy="11694667"/>
          </a:xfrm>
          <a:prstGeom prst="rect">
            <a:avLst/>
          </a:prstGeom>
          <a:ln w="12700">
            <a:miter lim="400000"/>
          </a:ln>
        </p:spPr>
      </p:pic>
      <p:sp>
        <p:nvSpPr>
          <p:cNvPr id="154" name="Shape 154"/>
          <p:cNvSpPr/>
          <p:nvPr/>
        </p:nvSpPr>
        <p:spPr>
          <a:xfrm>
            <a:off x="12598368" y="9093200"/>
            <a:ext cx="241364" cy="330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500"/>
            </a:lvl1pPr>
          </a:lstStyle>
          <a:p>
            <a:pPr lvl="0">
              <a:defRPr sz="1800"/>
            </a:pPr>
            <a:r>
              <a:rPr sz="1500"/>
              <a:t>B</a:t>
            </a:r>
          </a:p>
        </p:txBody>
      </p:sp>
    </p:spTree>
  </p:cSld>
  <p:clrMapOvr>
    <a:masterClrMapping/>
  </p:clrMapOvr>
  <p:transition spd="med" advClick="1"/>
</p:sld>
</file>

<file path=ppt/slides/slide2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56" name="78581828-filtered.jpeg"/>
          <p:cNvPicPr/>
          <p:nvPr/>
        </p:nvPicPr>
        <p:blipFill>
          <a:blip r:embed="rId2">
            <a:extLst/>
          </a:blip>
          <a:srcRect l="31737" t="29783" r="12508" b="36219"/>
          <a:stretch>
            <a:fillRect/>
          </a:stretch>
        </p:blipFill>
        <p:spPr>
          <a:xfrm rot="5400000">
            <a:off x="-1333156" y="351326"/>
            <a:ext cx="14820064" cy="11694667"/>
          </a:xfrm>
          <a:prstGeom prst="rect">
            <a:avLst/>
          </a:prstGeom>
          <a:ln w="12700">
            <a:miter lim="400000"/>
          </a:ln>
        </p:spPr>
      </p:pic>
      <p:sp>
        <p:nvSpPr>
          <p:cNvPr id="157" name="Shape 157"/>
          <p:cNvSpPr/>
          <p:nvPr/>
        </p:nvSpPr>
        <p:spPr>
          <a:xfrm>
            <a:off x="12598368" y="9093200"/>
            <a:ext cx="241364" cy="330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500"/>
            </a:lvl1pPr>
          </a:lstStyle>
          <a:p>
            <a:pPr lvl="0">
              <a:defRPr sz="1800"/>
            </a:pPr>
            <a:r>
              <a:rPr sz="1500"/>
              <a:t>B</a:t>
            </a:r>
          </a:p>
        </p:txBody>
      </p:sp>
    </p:spTree>
  </p:cSld>
  <p:clrMapOvr>
    <a:masterClrMapping/>
  </p:clrMapOvr>
  <p:transition spd="med" advClick="1"/>
</p:sld>
</file>

<file path=ppt/slides/slide2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59" name="Shape 159"/>
          <p:cNvSpPr/>
          <p:nvPr>
            <p:ph type="title"/>
          </p:nvPr>
        </p:nvSpPr>
        <p:spPr>
          <a:prstGeom prst="rect">
            <a:avLst/>
          </a:prstGeom>
        </p:spPr>
        <p:txBody>
          <a:bodyPr/>
          <a:lstStyle>
            <a:lvl1pPr defTabSz="438150">
              <a:defRPr sz="6000"/>
            </a:lvl1pPr>
          </a:lstStyle>
          <a:p>
            <a:pPr lvl="0">
              <a:defRPr sz="1800"/>
            </a:pPr>
            <a:r>
              <a:rPr sz="6000"/>
              <a:t>THE ASCENSION OF SIMÓN BOLÍVAR ON MOUNT JAMAICA</a:t>
            </a:r>
          </a:p>
        </p:txBody>
      </p:sp>
      <p:sp>
        <p:nvSpPr>
          <p:cNvPr id="160" name="Shape 160"/>
          <p:cNvSpPr/>
          <p:nvPr>
            <p:ph type="body" idx="1"/>
          </p:nvPr>
        </p:nvSpPr>
        <p:spPr>
          <a:prstGeom prst="rect">
            <a:avLst/>
          </a:prstGeom>
        </p:spPr>
        <p:txBody>
          <a:bodyPr/>
          <a:lstStyle>
            <a:lvl1pPr marL="355600" indent="-355600" defTabSz="467359">
              <a:spcBef>
                <a:spcPts val="3300"/>
              </a:spcBef>
              <a:defRPr sz="2880"/>
            </a:lvl1pPr>
          </a:lstStyle>
          <a:p>
            <a:pPr lvl="0">
              <a:defRPr sz="1800"/>
            </a:pPr>
            <a:r>
              <a:rPr sz="2880"/>
              <a:t>Everald Brown, a Jamaican artist, painted this portrait of Símon Bolívar in 1983, depicting him larger than life standing on the island of Jamaica. Bolívar is dressed in military regalia and is surrounded by the rich natural resources of the island. In each hand he is holding typical Jamaican produce—a red chili and a coconut. The right side of the painting shows Africa which for centuries was also dominated by colonialism and oppression. This painting may be symbolic of Bolívar’s dream that the spirit of independence, unity, and freedom from colonial rule would travel to and inspire the African colonies. Symbols of the beliefs and ideals Bolívar represents to the artist include two birds that form a heart and white and black arms each holding a rose bouquet as offerings of hope for freedom, equality, and liberation.</a:t>
            </a:r>
          </a:p>
        </p:txBody>
      </p:sp>
      <p:sp>
        <p:nvSpPr>
          <p:cNvPr id="161" name="Shape 161"/>
          <p:cNvSpPr/>
          <p:nvPr/>
        </p:nvSpPr>
        <p:spPr>
          <a:xfrm>
            <a:off x="12598368" y="9093200"/>
            <a:ext cx="241364" cy="330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500"/>
            </a:lvl1pPr>
          </a:lstStyle>
          <a:p>
            <a:pPr lvl="0">
              <a:defRPr sz="1800"/>
            </a:pPr>
            <a:r>
              <a:rPr sz="1500"/>
              <a:t>B</a:t>
            </a:r>
          </a:p>
        </p:txBody>
      </p:sp>
    </p:spTree>
  </p:cSld>
  <p:clrMapOvr>
    <a:masterClrMapping/>
  </p:clrMapOvr>
  <p:transition spd="med" advClick="1"/>
</p:sld>
</file>

<file path=ppt/slides/slide2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63" name="Shape 163"/>
          <p:cNvSpPr/>
          <p:nvPr>
            <p:ph type="title"/>
          </p:nvPr>
        </p:nvSpPr>
        <p:spPr>
          <a:prstGeom prst="rect">
            <a:avLst/>
          </a:prstGeom>
        </p:spPr>
        <p:txBody>
          <a:bodyPr/>
          <a:lstStyle/>
          <a:p>
            <a:pPr lvl="0">
              <a:defRPr sz="1800"/>
            </a:pPr>
            <a:r>
              <a:rPr sz="8000"/>
              <a:t>Three questions</a:t>
            </a:r>
          </a:p>
        </p:txBody>
      </p:sp>
      <p:sp>
        <p:nvSpPr>
          <p:cNvPr id="164" name="Shape 164"/>
          <p:cNvSpPr/>
          <p:nvPr>
            <p:ph type="body" idx="1"/>
          </p:nvPr>
        </p:nvSpPr>
        <p:spPr>
          <a:xfrm>
            <a:off x="952500" y="1384300"/>
            <a:ext cx="11099800" cy="6286500"/>
          </a:xfrm>
          <a:prstGeom prst="rect">
            <a:avLst/>
          </a:prstGeom>
        </p:spPr>
        <p:txBody>
          <a:bodyPr/>
          <a:lstStyle/>
          <a:p>
            <a:pPr lvl="0" marL="634999" indent="-634999">
              <a:buSzPct val="100000"/>
              <a:buAutoNum type="arabicPeriod" startAt="1"/>
              <a:defRPr sz="1800"/>
            </a:pPr>
            <a:r>
              <a:rPr i="1" sz="4300"/>
              <a:t>What is going on in this picture?</a:t>
            </a:r>
            <a:endParaRPr i="1" sz="4300"/>
          </a:p>
          <a:p>
            <a:pPr lvl="0" marL="634999" indent="-634999">
              <a:buSzPct val="100000"/>
              <a:buAutoNum type="arabicPeriod" startAt="1"/>
              <a:defRPr sz="1800"/>
            </a:pPr>
            <a:r>
              <a:rPr i="1" sz="4300"/>
              <a:t>What do you see that makes you say that?</a:t>
            </a:r>
            <a:endParaRPr i="1" sz="4300"/>
          </a:p>
          <a:p>
            <a:pPr lvl="0" marL="634999" indent="-634999">
              <a:buSzPct val="100000"/>
              <a:buAutoNum type="arabicPeriod" startAt="1"/>
              <a:defRPr sz="1800"/>
            </a:pPr>
            <a:r>
              <a:rPr i="1" sz="4300"/>
              <a:t>What more can you find?</a:t>
            </a:r>
          </a:p>
        </p:txBody>
      </p:sp>
      <p:pic>
        <p:nvPicPr>
          <p:cNvPr id="165" name="78581828-filtered.jpeg"/>
          <p:cNvPicPr/>
          <p:nvPr/>
        </p:nvPicPr>
        <p:blipFill>
          <a:blip r:embed="rId2">
            <a:extLst/>
          </a:blip>
          <a:srcRect l="1305" t="5617" r="0" b="5617"/>
          <a:stretch>
            <a:fillRect/>
          </a:stretch>
        </p:blipFill>
        <p:spPr>
          <a:xfrm rot="5400000">
            <a:off x="8483088" y="4734199"/>
            <a:ext cx="3580538" cy="4167488"/>
          </a:xfrm>
          <a:prstGeom prst="rect">
            <a:avLst/>
          </a:prstGeom>
          <a:ln w="12700">
            <a:miter lim="400000"/>
          </a:ln>
        </p:spPr>
      </p:pic>
      <p:sp>
        <p:nvSpPr>
          <p:cNvPr id="166" name="Shape 166"/>
          <p:cNvSpPr/>
          <p:nvPr/>
        </p:nvSpPr>
        <p:spPr>
          <a:xfrm>
            <a:off x="12598368" y="9093200"/>
            <a:ext cx="241364" cy="330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500"/>
            </a:lvl1pPr>
          </a:lstStyle>
          <a:p>
            <a:pPr lvl="0">
              <a:defRPr sz="1800"/>
            </a:pPr>
            <a:r>
              <a:rPr sz="1500"/>
              <a:t>B</a:t>
            </a:r>
          </a:p>
        </p:txBody>
      </p:sp>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0" presetID="1" grpId="1" fill="hold">
                                  <p:stCondLst>
                                    <p:cond delay="0"/>
                                  </p:stCondLst>
                                  <p:iterate type="el" backwards="0">
                                    <p:tmAbs val="0"/>
                                  </p:iterate>
                                  <p:childTnLst>
                                    <p:set>
                                      <p:cBhvr>
                                        <p:cTn id="6" fill="hold"/>
                                        <p:tgtEl>
                                          <p:spTgt spid="164">
                                            <p:bg/>
                                          </p:spTgt>
                                        </p:tgtEl>
                                        <p:attrNameLst>
                                          <p:attrName>style.visibility</p:attrName>
                                        </p:attrNameLst>
                                      </p:cBhvr>
                                      <p:to>
                                        <p:strVal val="visible"/>
                                      </p:to>
                                    </p:set>
                                  </p:childTnLst>
                                </p:cTn>
                              </p:par>
                              <p:par>
                                <p:cTn id="7" presetClass="entr" presetSubtype="0" presetID="1" grpId="1" fill="hold">
                                  <p:stCondLst>
                                    <p:cond delay="0"/>
                                  </p:stCondLst>
                                  <p:iterate type="el" backwards="0">
                                    <p:tmAbs val="0"/>
                                  </p:iterate>
                                  <p:childTnLst>
                                    <p:set>
                                      <p:cBhvr>
                                        <p:cTn id="8" fill="hold"/>
                                        <p:tgtEl>
                                          <p:spTgt spid="164">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nodeType="clickEffect" presetClass="entr" presetSubtype="0" presetID="1" grpId="1" fill="hold">
                                  <p:stCondLst>
                                    <p:cond delay="0"/>
                                  </p:stCondLst>
                                  <p:iterate type="el" backwards="0">
                                    <p:tmAbs val="0"/>
                                  </p:iterate>
                                  <p:childTnLst>
                                    <p:set>
                                      <p:cBhvr>
                                        <p:cTn id="12" fill="hold"/>
                                        <p:tgtEl>
                                          <p:spTgt spid="164">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nodeType="clickEffect" presetClass="entr" presetSubtype="0" presetID="1" grpId="1" fill="hold">
                                  <p:stCondLst>
                                    <p:cond delay="0"/>
                                  </p:stCondLst>
                                  <p:iterate type="el" backwards="0">
                                    <p:tmAbs val="0"/>
                                  </p:iterate>
                                  <p:childTnLst>
                                    <p:set>
                                      <p:cBhvr>
                                        <p:cTn id="16" fill="hold"/>
                                        <p:tgtEl>
                                          <p:spTgt spid="164">
                                            <p:txEl>
                                              <p:pRg st="2" end="2"/>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64" grpId="1"/>
    </p:bldLst>
  </p:timing>
</p:sld>
</file>

<file path=ppt/slides/slide2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68" name="Shape 168"/>
          <p:cNvSpPr/>
          <p:nvPr>
            <p:ph type="title"/>
          </p:nvPr>
        </p:nvSpPr>
        <p:spPr>
          <a:prstGeom prst="rect">
            <a:avLst/>
          </a:prstGeom>
        </p:spPr>
        <p:txBody>
          <a:bodyPr/>
          <a:lstStyle>
            <a:lvl1pPr defTabSz="490727">
              <a:defRPr i="1" sz="6719"/>
            </a:lvl1pPr>
          </a:lstStyle>
          <a:p>
            <a:pPr lvl="0">
              <a:defRPr i="0" sz="1800"/>
            </a:pPr>
            <a:r>
              <a:rPr i="1" sz="6719"/>
              <a:t>What is going on in this picture?</a:t>
            </a:r>
          </a:p>
        </p:txBody>
      </p:sp>
      <p:sp>
        <p:nvSpPr>
          <p:cNvPr id="169" name="Shape 169"/>
          <p:cNvSpPr/>
          <p:nvPr>
            <p:ph type="body" idx="1"/>
          </p:nvPr>
        </p:nvSpPr>
        <p:spPr>
          <a:xfrm>
            <a:off x="871219" y="2471420"/>
            <a:ext cx="11099801" cy="6286501"/>
          </a:xfrm>
          <a:prstGeom prst="rect">
            <a:avLst/>
          </a:prstGeom>
        </p:spPr>
        <p:txBody>
          <a:bodyPr/>
          <a:lstStyle/>
          <a:p>
            <a:pPr lvl="0" marL="444499" indent="-444499">
              <a:defRPr sz="1800"/>
            </a:pPr>
            <a:r>
              <a:rPr sz="4000"/>
              <a:t>Assumes the art has meaning and expects the viewer to read it for this meaning</a:t>
            </a:r>
            <a:endParaRPr sz="4000"/>
          </a:p>
          <a:p>
            <a:pPr lvl="0" marL="444499" indent="-444499">
              <a:defRPr sz="1800"/>
            </a:pPr>
            <a:r>
              <a:rPr sz="4000"/>
              <a:t>Inquiry model</a:t>
            </a:r>
            <a:endParaRPr sz="4000"/>
          </a:p>
          <a:p>
            <a:pPr lvl="0" marL="444499" indent="-444499">
              <a:defRPr sz="1800"/>
            </a:pPr>
            <a:r>
              <a:rPr sz="4000"/>
              <a:t>Open ended responses</a:t>
            </a:r>
            <a:endParaRPr sz="4000"/>
          </a:p>
          <a:p>
            <a:pPr lvl="0" marL="444499" indent="-444499">
              <a:defRPr sz="1800"/>
            </a:pPr>
            <a:r>
              <a:rPr sz="4000"/>
              <a:t>No right or wrong answers</a:t>
            </a:r>
            <a:endParaRPr sz="4000"/>
          </a:p>
          <a:p>
            <a:pPr lvl="0" marL="444499" indent="-444499">
              <a:defRPr sz="1800"/>
            </a:pPr>
            <a:r>
              <a:rPr sz="4000"/>
              <a:t>Every interpretation rests on the next question</a:t>
            </a:r>
          </a:p>
        </p:txBody>
      </p:sp>
      <p:sp>
        <p:nvSpPr>
          <p:cNvPr id="170" name="Shape 170"/>
          <p:cNvSpPr/>
          <p:nvPr/>
        </p:nvSpPr>
        <p:spPr>
          <a:xfrm>
            <a:off x="12593129" y="9093200"/>
            <a:ext cx="251842" cy="330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500"/>
            </a:lvl1pPr>
          </a:lstStyle>
          <a:p>
            <a:pPr lvl="0">
              <a:defRPr sz="1800"/>
            </a:pPr>
            <a:r>
              <a:rPr sz="1500"/>
              <a:t>H</a:t>
            </a:r>
          </a:p>
        </p:txBody>
      </p:sp>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0" presetID="1" grpId="1" fill="hold">
                                  <p:stCondLst>
                                    <p:cond delay="0"/>
                                  </p:stCondLst>
                                  <p:iterate type="el" backwards="0">
                                    <p:tmAbs val="0"/>
                                  </p:iterate>
                                  <p:childTnLst>
                                    <p:set>
                                      <p:cBhvr>
                                        <p:cTn id="6" fill="hold"/>
                                        <p:tgtEl>
                                          <p:spTgt spid="169">
                                            <p:bg/>
                                          </p:spTgt>
                                        </p:tgtEl>
                                        <p:attrNameLst>
                                          <p:attrName>style.visibility</p:attrName>
                                        </p:attrNameLst>
                                      </p:cBhvr>
                                      <p:to>
                                        <p:strVal val="visible"/>
                                      </p:to>
                                    </p:set>
                                  </p:childTnLst>
                                </p:cTn>
                              </p:par>
                              <p:par>
                                <p:cTn id="7" presetClass="entr" presetSubtype="0" presetID="1" grpId="1" fill="hold">
                                  <p:stCondLst>
                                    <p:cond delay="0"/>
                                  </p:stCondLst>
                                  <p:iterate type="el" backwards="0">
                                    <p:tmAbs val="0"/>
                                  </p:iterate>
                                  <p:childTnLst>
                                    <p:set>
                                      <p:cBhvr>
                                        <p:cTn id="8" fill="hold"/>
                                        <p:tgtEl>
                                          <p:spTgt spid="169">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nodeType="clickEffect" presetClass="entr" presetSubtype="0" presetID="1" grpId="1" fill="hold">
                                  <p:stCondLst>
                                    <p:cond delay="0"/>
                                  </p:stCondLst>
                                  <p:iterate type="el" backwards="0">
                                    <p:tmAbs val="0"/>
                                  </p:iterate>
                                  <p:childTnLst>
                                    <p:set>
                                      <p:cBhvr>
                                        <p:cTn id="12" fill="hold"/>
                                        <p:tgtEl>
                                          <p:spTgt spid="169">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nodeType="clickEffect" presetClass="entr" presetSubtype="0" presetID="1" grpId="1" fill="hold">
                                  <p:stCondLst>
                                    <p:cond delay="0"/>
                                  </p:stCondLst>
                                  <p:iterate type="el" backwards="0">
                                    <p:tmAbs val="0"/>
                                  </p:iterate>
                                  <p:childTnLst>
                                    <p:set>
                                      <p:cBhvr>
                                        <p:cTn id="16" fill="hold"/>
                                        <p:tgtEl>
                                          <p:spTgt spid="169">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nodeType="clickEffect" presetClass="entr" presetSubtype="0" presetID="1" grpId="1" fill="hold">
                                  <p:stCondLst>
                                    <p:cond delay="0"/>
                                  </p:stCondLst>
                                  <p:iterate type="el" backwards="0">
                                    <p:tmAbs val="0"/>
                                  </p:iterate>
                                  <p:childTnLst>
                                    <p:set>
                                      <p:cBhvr>
                                        <p:cTn id="20" fill="hold"/>
                                        <p:tgtEl>
                                          <p:spTgt spid="169">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nodeType="clickEffect" presetClass="entr" presetSubtype="0" presetID="1" grpId="1" fill="hold">
                                  <p:stCondLst>
                                    <p:cond delay="0"/>
                                  </p:stCondLst>
                                  <p:iterate type="el" backwards="0">
                                    <p:tmAbs val="0"/>
                                  </p:iterate>
                                  <p:childTnLst>
                                    <p:set>
                                      <p:cBhvr>
                                        <p:cTn id="24" fill="hold"/>
                                        <p:tgtEl>
                                          <p:spTgt spid="169">
                                            <p:txEl>
                                              <p:pRg st="4" end="4"/>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69" grpId="1"/>
    </p:bldLst>
  </p:timing>
</p:sld>
</file>

<file path=ppt/slides/slide2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72" name="Shape 172"/>
          <p:cNvSpPr/>
          <p:nvPr>
            <p:ph type="title"/>
          </p:nvPr>
        </p:nvSpPr>
        <p:spPr>
          <a:prstGeom prst="rect">
            <a:avLst/>
          </a:prstGeom>
        </p:spPr>
        <p:txBody>
          <a:bodyPr/>
          <a:lstStyle>
            <a:lvl1pPr defTabSz="490727">
              <a:defRPr i="1" sz="6719"/>
            </a:lvl1pPr>
          </a:lstStyle>
          <a:p>
            <a:pPr lvl="0">
              <a:defRPr i="0" sz="1800"/>
            </a:pPr>
            <a:r>
              <a:rPr i="1" sz="6719"/>
              <a:t>What do you see that makes you say that?</a:t>
            </a:r>
          </a:p>
        </p:txBody>
      </p:sp>
      <p:sp>
        <p:nvSpPr>
          <p:cNvPr id="173" name="Shape 173"/>
          <p:cNvSpPr/>
          <p:nvPr>
            <p:ph type="body" idx="1"/>
          </p:nvPr>
        </p:nvSpPr>
        <p:spPr>
          <a:xfrm>
            <a:off x="952500" y="2070100"/>
            <a:ext cx="11099800" cy="6286500"/>
          </a:xfrm>
          <a:prstGeom prst="rect">
            <a:avLst/>
          </a:prstGeom>
        </p:spPr>
        <p:txBody>
          <a:bodyPr/>
          <a:lstStyle/>
          <a:p>
            <a:pPr lvl="0" marL="444499" indent="-444499">
              <a:defRPr sz="1800"/>
            </a:pPr>
            <a:r>
              <a:rPr sz="3700"/>
              <a:t>Can change wording to “what can you </a:t>
            </a:r>
            <a:r>
              <a:rPr i="1" sz="3700"/>
              <a:t>point to</a:t>
            </a:r>
            <a:r>
              <a:rPr sz="3700"/>
              <a:t>…” or “what evidence do you have for this viewpoint”  </a:t>
            </a:r>
            <a:endParaRPr sz="3700"/>
          </a:p>
          <a:p>
            <a:pPr lvl="0" marL="444499" indent="-444499">
              <a:defRPr sz="1800"/>
            </a:pPr>
            <a:r>
              <a:rPr sz="3700"/>
              <a:t>Students justify their thinking with evidence</a:t>
            </a:r>
            <a:endParaRPr sz="3700"/>
          </a:p>
          <a:p>
            <a:pPr lvl="0" marL="444499" indent="-444499">
              <a:defRPr sz="1800"/>
            </a:pPr>
            <a:r>
              <a:rPr sz="3700"/>
              <a:t>Tremendous value in verbalizing what visual clues led to a particular opinion or hypothesis</a:t>
            </a:r>
          </a:p>
        </p:txBody>
      </p:sp>
      <p:sp>
        <p:nvSpPr>
          <p:cNvPr id="174" name="Shape 174"/>
          <p:cNvSpPr/>
          <p:nvPr/>
        </p:nvSpPr>
        <p:spPr>
          <a:xfrm>
            <a:off x="12598368" y="9093200"/>
            <a:ext cx="241364" cy="330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500"/>
            </a:lvl1pPr>
          </a:lstStyle>
          <a:p>
            <a:pPr lvl="0">
              <a:defRPr sz="1800"/>
            </a:pPr>
            <a:r>
              <a:rPr sz="1500"/>
              <a:t>B</a:t>
            </a:r>
          </a:p>
        </p:txBody>
      </p:sp>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0" presetID="1" grpId="1" fill="hold">
                                  <p:stCondLst>
                                    <p:cond delay="0"/>
                                  </p:stCondLst>
                                  <p:iterate type="el" backwards="0">
                                    <p:tmAbs val="0"/>
                                  </p:iterate>
                                  <p:childTnLst>
                                    <p:set>
                                      <p:cBhvr>
                                        <p:cTn id="6" fill="hold"/>
                                        <p:tgtEl>
                                          <p:spTgt spid="173">
                                            <p:bg/>
                                          </p:spTgt>
                                        </p:tgtEl>
                                        <p:attrNameLst>
                                          <p:attrName>style.visibility</p:attrName>
                                        </p:attrNameLst>
                                      </p:cBhvr>
                                      <p:to>
                                        <p:strVal val="visible"/>
                                      </p:to>
                                    </p:set>
                                  </p:childTnLst>
                                </p:cTn>
                              </p:par>
                              <p:par>
                                <p:cTn id="7" presetClass="entr" presetSubtype="0" presetID="1" grpId="1" fill="hold">
                                  <p:stCondLst>
                                    <p:cond delay="0"/>
                                  </p:stCondLst>
                                  <p:iterate type="el" backwards="0">
                                    <p:tmAbs val="0"/>
                                  </p:iterate>
                                  <p:childTnLst>
                                    <p:set>
                                      <p:cBhvr>
                                        <p:cTn id="8" fill="hold"/>
                                        <p:tgtEl>
                                          <p:spTgt spid="173">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nodeType="clickEffect" presetClass="entr" presetSubtype="0" presetID="1" grpId="1" fill="hold">
                                  <p:stCondLst>
                                    <p:cond delay="0"/>
                                  </p:stCondLst>
                                  <p:iterate type="el" backwards="0">
                                    <p:tmAbs val="0"/>
                                  </p:iterate>
                                  <p:childTnLst>
                                    <p:set>
                                      <p:cBhvr>
                                        <p:cTn id="12" fill="hold"/>
                                        <p:tgtEl>
                                          <p:spTgt spid="17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nodeType="clickEffect" presetClass="entr" presetSubtype="0" presetID="1" grpId="1" fill="hold">
                                  <p:stCondLst>
                                    <p:cond delay="0"/>
                                  </p:stCondLst>
                                  <p:iterate type="el" backwards="0">
                                    <p:tmAbs val="0"/>
                                  </p:iterate>
                                  <p:childTnLst>
                                    <p:set>
                                      <p:cBhvr>
                                        <p:cTn id="16" fill="hold"/>
                                        <p:tgtEl>
                                          <p:spTgt spid="173">
                                            <p:txEl>
                                              <p:pRg st="2" end="2"/>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73" grpId="1"/>
    </p:bldLst>
  </p:timing>
</p:sld>
</file>

<file path=ppt/slides/slide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1" name="Shape 51"/>
          <p:cNvSpPr/>
          <p:nvPr>
            <p:ph type="title"/>
          </p:nvPr>
        </p:nvSpPr>
        <p:spPr>
          <a:xfrm>
            <a:off x="952500" y="-50800"/>
            <a:ext cx="11099800" cy="2159000"/>
          </a:xfrm>
          <a:prstGeom prst="rect">
            <a:avLst/>
          </a:prstGeom>
        </p:spPr>
        <p:txBody>
          <a:bodyPr/>
          <a:lstStyle/>
          <a:p>
            <a:pPr lvl="0">
              <a:defRPr sz="1800"/>
            </a:pPr>
            <a:r>
              <a:rPr sz="8000"/>
              <a:t>Goals today</a:t>
            </a:r>
          </a:p>
        </p:txBody>
      </p:sp>
      <p:sp>
        <p:nvSpPr>
          <p:cNvPr id="52" name="Shape 52"/>
          <p:cNvSpPr/>
          <p:nvPr>
            <p:ph type="body" idx="1"/>
          </p:nvPr>
        </p:nvSpPr>
        <p:spPr>
          <a:xfrm>
            <a:off x="978897" y="1591310"/>
            <a:ext cx="11392447" cy="7239001"/>
          </a:xfrm>
          <a:prstGeom prst="rect">
            <a:avLst/>
          </a:prstGeom>
        </p:spPr>
        <p:txBody>
          <a:bodyPr/>
          <a:lstStyle/>
          <a:p>
            <a:pPr lvl="0" marL="634999" indent="-634999">
              <a:buSzPct val="100000"/>
              <a:buAutoNum type="arabicPeriod" startAt="1"/>
              <a:defRPr sz="1800"/>
            </a:pPr>
            <a:r>
              <a:rPr i="1" sz="4300"/>
              <a:t>Provide foundational thinking strategies for any classroom on any day</a:t>
            </a:r>
            <a:endParaRPr i="1" sz="4300"/>
          </a:p>
          <a:p>
            <a:pPr lvl="0" marL="634999" indent="-634999">
              <a:buSzPct val="100000"/>
              <a:buAutoNum type="arabicPeriod" startAt="1"/>
              <a:defRPr sz="1800"/>
            </a:pPr>
            <a:r>
              <a:rPr i="1" sz="4300"/>
              <a:t>Guarantee minimal preparation and no clean up</a:t>
            </a:r>
            <a:endParaRPr i="1" sz="4300"/>
          </a:p>
          <a:p>
            <a:pPr lvl="0" marL="634999" indent="-634999">
              <a:buSzPct val="100000"/>
              <a:buAutoNum type="arabicPeriod" startAt="1"/>
              <a:defRPr sz="1800"/>
            </a:pPr>
            <a:r>
              <a:rPr i="1" sz="4300"/>
              <a:t>Increase engagement, creativity and critical thinking in your classroom</a:t>
            </a:r>
            <a:endParaRPr i="1" sz="4300"/>
          </a:p>
          <a:p>
            <a:pPr lvl="0" marL="634999" indent="-634999">
              <a:buSzPct val="100000"/>
              <a:buAutoNum type="arabicPeriod" startAt="1"/>
              <a:defRPr sz="1800"/>
            </a:pPr>
            <a:r>
              <a:rPr i="1" sz="4300"/>
              <a:t>Use these four techniques in your class tomorrow</a:t>
            </a:r>
          </a:p>
        </p:txBody>
      </p:sp>
      <p:sp>
        <p:nvSpPr>
          <p:cNvPr id="53" name="Shape 53"/>
          <p:cNvSpPr/>
          <p:nvPr/>
        </p:nvSpPr>
        <p:spPr>
          <a:xfrm>
            <a:off x="12598368" y="9093200"/>
            <a:ext cx="241364" cy="330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500"/>
            </a:lvl1pPr>
          </a:lstStyle>
          <a:p>
            <a:pPr lvl="0">
              <a:defRPr sz="1800"/>
            </a:pPr>
            <a:r>
              <a:rPr sz="1500"/>
              <a:t>B</a:t>
            </a:r>
          </a:p>
        </p:txBody>
      </p:sp>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0" presetID="1" grpId="1" fill="hold">
                                  <p:stCondLst>
                                    <p:cond delay="0"/>
                                  </p:stCondLst>
                                  <p:iterate type="el" backwards="0">
                                    <p:tmAbs val="0"/>
                                  </p:iterate>
                                  <p:childTnLst>
                                    <p:set>
                                      <p:cBhvr>
                                        <p:cTn id="6" fill="hold"/>
                                        <p:tgtEl>
                                          <p:spTgt spid="52">
                                            <p:bg/>
                                          </p:spTgt>
                                        </p:tgtEl>
                                        <p:attrNameLst>
                                          <p:attrName>style.visibility</p:attrName>
                                        </p:attrNameLst>
                                      </p:cBhvr>
                                      <p:to>
                                        <p:strVal val="visible"/>
                                      </p:to>
                                    </p:set>
                                  </p:childTnLst>
                                </p:cTn>
                              </p:par>
                              <p:par>
                                <p:cTn id="7" presetClass="entr" presetSubtype="0" presetID="1" grpId="1" fill="hold">
                                  <p:stCondLst>
                                    <p:cond delay="0"/>
                                  </p:stCondLst>
                                  <p:iterate type="el" backwards="0">
                                    <p:tmAbs val="0"/>
                                  </p:iterate>
                                  <p:childTnLst>
                                    <p:set>
                                      <p:cBhvr>
                                        <p:cTn id="8" fill="hold"/>
                                        <p:tgtEl>
                                          <p:spTgt spid="52">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nodeType="clickEffect" presetClass="entr" presetSubtype="0" presetID="1" grpId="1" fill="hold">
                                  <p:stCondLst>
                                    <p:cond delay="0"/>
                                  </p:stCondLst>
                                  <p:iterate type="el" backwards="0">
                                    <p:tmAbs val="0"/>
                                  </p:iterate>
                                  <p:childTnLst>
                                    <p:set>
                                      <p:cBhvr>
                                        <p:cTn id="12" fill="hold"/>
                                        <p:tgtEl>
                                          <p:spTgt spid="52">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nodeType="clickEffect" presetClass="entr" presetSubtype="0" presetID="1" grpId="1" fill="hold">
                                  <p:stCondLst>
                                    <p:cond delay="0"/>
                                  </p:stCondLst>
                                  <p:iterate type="el" backwards="0">
                                    <p:tmAbs val="0"/>
                                  </p:iterate>
                                  <p:childTnLst>
                                    <p:set>
                                      <p:cBhvr>
                                        <p:cTn id="16" fill="hold"/>
                                        <p:tgtEl>
                                          <p:spTgt spid="52">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nodeType="clickEffect" presetClass="entr" presetSubtype="0" presetID="1" grpId="1" fill="hold">
                                  <p:stCondLst>
                                    <p:cond delay="0"/>
                                  </p:stCondLst>
                                  <p:iterate type="el" backwards="0">
                                    <p:tmAbs val="0"/>
                                  </p:iterate>
                                  <p:childTnLst>
                                    <p:set>
                                      <p:cBhvr>
                                        <p:cTn id="20" fill="hold"/>
                                        <p:tgtEl>
                                          <p:spTgt spid="52">
                                            <p:txEl>
                                              <p:pRg st="3" end="3"/>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52" grpId="1"/>
    </p:bldLst>
  </p:timing>
</p:sld>
</file>

<file path=ppt/slides/slide3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76" name="Shape 176"/>
          <p:cNvSpPr/>
          <p:nvPr>
            <p:ph type="title"/>
          </p:nvPr>
        </p:nvSpPr>
        <p:spPr>
          <a:prstGeom prst="rect">
            <a:avLst/>
          </a:prstGeom>
        </p:spPr>
        <p:txBody>
          <a:bodyPr/>
          <a:lstStyle>
            <a:lvl1pPr>
              <a:defRPr i="1"/>
            </a:lvl1pPr>
          </a:lstStyle>
          <a:p>
            <a:pPr lvl="0">
              <a:defRPr i="0" sz="1800"/>
            </a:pPr>
            <a:r>
              <a:rPr i="1" sz="8000"/>
              <a:t>What else can you find?</a:t>
            </a:r>
          </a:p>
        </p:txBody>
      </p:sp>
      <p:sp>
        <p:nvSpPr>
          <p:cNvPr id="177" name="Shape 177"/>
          <p:cNvSpPr/>
          <p:nvPr>
            <p:ph type="body" idx="1"/>
          </p:nvPr>
        </p:nvSpPr>
        <p:spPr>
          <a:xfrm>
            <a:off x="1041400" y="2114550"/>
            <a:ext cx="11099800" cy="6286500"/>
          </a:xfrm>
          <a:prstGeom prst="rect">
            <a:avLst/>
          </a:prstGeom>
        </p:spPr>
        <p:txBody>
          <a:bodyPr/>
          <a:lstStyle/>
          <a:p>
            <a:pPr lvl="0" marL="444499" indent="-444499">
              <a:defRPr sz="1800"/>
            </a:pPr>
            <a:r>
              <a:rPr sz="3800"/>
              <a:t>Can always go deeper</a:t>
            </a:r>
            <a:endParaRPr sz="3800"/>
          </a:p>
          <a:p>
            <a:pPr lvl="0" marL="444499" indent="-444499">
              <a:defRPr sz="1800"/>
            </a:pPr>
            <a:r>
              <a:rPr sz="3800"/>
              <a:t>No limit to the depths of conversation that can be had about the artist, the meaning of the work, why it was made, the intended audience, etc.</a:t>
            </a:r>
            <a:endParaRPr sz="3800"/>
          </a:p>
          <a:p>
            <a:pPr lvl="0" marL="444499" indent="-444499">
              <a:defRPr sz="1800"/>
            </a:pPr>
            <a:r>
              <a:rPr sz="3800"/>
              <a:t>Students are used to “You are right…next!”  rather than a cycle of hypothesis, justification and further exploration.</a:t>
            </a:r>
          </a:p>
        </p:txBody>
      </p:sp>
      <p:sp>
        <p:nvSpPr>
          <p:cNvPr id="178" name="Shape 178"/>
          <p:cNvSpPr/>
          <p:nvPr/>
        </p:nvSpPr>
        <p:spPr>
          <a:xfrm>
            <a:off x="12593129" y="9093200"/>
            <a:ext cx="251842" cy="330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500"/>
            </a:lvl1pPr>
          </a:lstStyle>
          <a:p>
            <a:pPr lvl="0">
              <a:defRPr sz="1800"/>
            </a:pPr>
            <a:r>
              <a:rPr sz="1500"/>
              <a:t>H</a:t>
            </a:r>
          </a:p>
        </p:txBody>
      </p:sp>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0" presetID="1" grpId="1" fill="hold">
                                  <p:stCondLst>
                                    <p:cond delay="0"/>
                                  </p:stCondLst>
                                  <p:iterate type="el" backwards="0">
                                    <p:tmAbs val="0"/>
                                  </p:iterate>
                                  <p:childTnLst>
                                    <p:set>
                                      <p:cBhvr>
                                        <p:cTn id="6" fill="hold"/>
                                        <p:tgtEl>
                                          <p:spTgt spid="177">
                                            <p:bg/>
                                          </p:spTgt>
                                        </p:tgtEl>
                                        <p:attrNameLst>
                                          <p:attrName>style.visibility</p:attrName>
                                        </p:attrNameLst>
                                      </p:cBhvr>
                                      <p:to>
                                        <p:strVal val="visible"/>
                                      </p:to>
                                    </p:set>
                                  </p:childTnLst>
                                </p:cTn>
                              </p:par>
                              <p:par>
                                <p:cTn id="7" presetClass="entr" presetSubtype="0" presetID="1" grpId="1" fill="hold">
                                  <p:stCondLst>
                                    <p:cond delay="0"/>
                                  </p:stCondLst>
                                  <p:iterate type="el" backwards="0">
                                    <p:tmAbs val="0"/>
                                  </p:iterate>
                                  <p:childTnLst>
                                    <p:set>
                                      <p:cBhvr>
                                        <p:cTn id="8" fill="hold"/>
                                        <p:tgtEl>
                                          <p:spTgt spid="177">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nodeType="clickEffect" presetClass="entr" presetSubtype="0" presetID="1" grpId="1" fill="hold">
                                  <p:stCondLst>
                                    <p:cond delay="0"/>
                                  </p:stCondLst>
                                  <p:iterate type="el" backwards="0">
                                    <p:tmAbs val="0"/>
                                  </p:iterate>
                                  <p:childTnLst>
                                    <p:set>
                                      <p:cBhvr>
                                        <p:cTn id="12" fill="hold"/>
                                        <p:tgtEl>
                                          <p:spTgt spid="177">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nodeType="clickEffect" presetClass="entr" presetSubtype="0" presetID="1" grpId="1" fill="hold">
                                  <p:stCondLst>
                                    <p:cond delay="0"/>
                                  </p:stCondLst>
                                  <p:iterate type="el" backwards="0">
                                    <p:tmAbs val="0"/>
                                  </p:iterate>
                                  <p:childTnLst>
                                    <p:set>
                                      <p:cBhvr>
                                        <p:cTn id="16" fill="hold"/>
                                        <p:tgtEl>
                                          <p:spTgt spid="177">
                                            <p:txEl>
                                              <p:pRg st="2" end="2"/>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77" grpId="1"/>
    </p:bldLst>
  </p:timing>
</p:sld>
</file>

<file path=ppt/slides/slide3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80" name="Shape 180"/>
          <p:cNvSpPr/>
          <p:nvPr>
            <p:ph type="title"/>
          </p:nvPr>
        </p:nvSpPr>
        <p:spPr>
          <a:prstGeom prst="rect">
            <a:avLst/>
          </a:prstGeom>
        </p:spPr>
        <p:txBody>
          <a:bodyPr/>
          <a:lstStyle/>
          <a:p>
            <a:pPr lvl="0">
              <a:defRPr sz="1800"/>
            </a:pPr>
            <a:r>
              <a:rPr sz="8000"/>
              <a:t>EVIDENCE</a:t>
            </a:r>
          </a:p>
        </p:txBody>
      </p:sp>
      <p:pic>
        <p:nvPicPr>
          <p:cNvPr id="181" name="pasted-image-filtered.jpeg"/>
          <p:cNvPicPr/>
          <p:nvPr/>
        </p:nvPicPr>
        <p:blipFill>
          <a:blip r:embed="rId2">
            <a:extLst/>
          </a:blip>
          <a:stretch>
            <a:fillRect/>
          </a:stretch>
        </p:blipFill>
        <p:spPr>
          <a:xfrm>
            <a:off x="1330960" y="1692156"/>
            <a:ext cx="10160001" cy="6756401"/>
          </a:xfrm>
          <a:prstGeom prst="rect">
            <a:avLst/>
          </a:prstGeom>
          <a:ln w="12700">
            <a:miter lim="400000"/>
          </a:ln>
        </p:spPr>
      </p:pic>
      <p:sp>
        <p:nvSpPr>
          <p:cNvPr id="182" name="Shape 182"/>
          <p:cNvSpPr/>
          <p:nvPr/>
        </p:nvSpPr>
        <p:spPr>
          <a:xfrm>
            <a:off x="12593129" y="9093200"/>
            <a:ext cx="251842" cy="330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500"/>
            </a:lvl1pPr>
          </a:lstStyle>
          <a:p>
            <a:pPr lvl="0">
              <a:defRPr sz="1800"/>
            </a:pPr>
            <a:r>
              <a:rPr sz="1500"/>
              <a:t>H</a:t>
            </a:r>
          </a:p>
        </p:txBody>
      </p:sp>
    </p:spTree>
  </p:cSld>
  <p:clrMapOvr>
    <a:masterClrMapping/>
  </p:clrMapOvr>
  <p:transition spd="med" advClick="1"/>
</p:sld>
</file>

<file path=ppt/slides/slide3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84" name="pasted-image.tif"/>
          <p:cNvPicPr/>
          <p:nvPr/>
        </p:nvPicPr>
        <p:blipFill>
          <a:blip r:embed="rId2">
            <a:extLst/>
          </a:blip>
          <a:stretch>
            <a:fillRect/>
          </a:stretch>
        </p:blipFill>
        <p:spPr>
          <a:xfrm>
            <a:off x="122435" y="635000"/>
            <a:ext cx="10028513" cy="7286340"/>
          </a:xfrm>
          <a:prstGeom prst="rect">
            <a:avLst/>
          </a:prstGeom>
          <a:ln w="12700">
            <a:miter lim="400000"/>
          </a:ln>
        </p:spPr>
      </p:pic>
      <p:grpSp>
        <p:nvGrpSpPr>
          <p:cNvPr id="188" name="Group 188"/>
          <p:cNvGrpSpPr/>
          <p:nvPr/>
        </p:nvGrpSpPr>
        <p:grpSpPr>
          <a:xfrm>
            <a:off x="2582868" y="1155699"/>
            <a:ext cx="10028512" cy="5016501"/>
            <a:chOff x="0" y="0"/>
            <a:chExt cx="10028511" cy="5016500"/>
          </a:xfrm>
        </p:grpSpPr>
        <p:sp>
          <p:nvSpPr>
            <p:cNvPr id="185" name="Shape 185"/>
            <p:cNvSpPr/>
            <p:nvPr/>
          </p:nvSpPr>
          <p:spPr>
            <a:xfrm>
              <a:off x="0" y="1875001"/>
              <a:ext cx="2628900" cy="2068350"/>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63500" cap="flat">
              <a:solidFill>
                <a:srgbClr val="570706"/>
              </a:solidFill>
              <a:prstDash val="solid"/>
              <a:miter lim="400000"/>
            </a:ln>
            <a:effectLst>
              <a:outerShdw sx="100000" sy="100000" kx="0" ky="0" algn="b" rotWithShape="0" blurRad="38100" dist="25400" dir="5400000">
                <a:srgbClr val="000000">
                  <a:alpha val="50000"/>
                </a:srgbClr>
              </a:outerShdw>
            </a:effectLst>
          </p:spPr>
          <p:txBody>
            <a:bodyPr wrap="square" lIns="0" tIns="0" rIns="0" bIns="0" numCol="1" anchor="ctr">
              <a:noAutofit/>
            </a:bodyPr>
            <a:lstStyle/>
            <a:p>
              <a:pPr lvl="0">
                <a:defRPr sz="2400">
                  <a:solidFill>
                    <a:srgbClr val="FFFFFF"/>
                  </a:solidFill>
                </a:defRPr>
              </a:pPr>
            </a:p>
          </p:txBody>
        </p:sp>
        <p:sp>
          <p:nvSpPr>
            <p:cNvPr id="186" name="Shape 186"/>
            <p:cNvSpPr/>
            <p:nvPr/>
          </p:nvSpPr>
          <p:spPr>
            <a:xfrm flipV="1">
              <a:off x="2452681" y="527049"/>
              <a:ext cx="3390901" cy="1867447"/>
            </a:xfrm>
            <a:prstGeom prst="line">
              <a:avLst/>
            </a:prstGeom>
            <a:noFill/>
            <a:ln w="63500" cap="flat">
              <a:solidFill>
                <a:srgbClr val="570706"/>
              </a:solidFill>
              <a:prstDash val="solid"/>
              <a:miter lim="400000"/>
              <a:tailEnd type="triangle" w="med" len="med"/>
            </a:ln>
            <a:effectLst/>
          </p:spPr>
          <p:txBody>
            <a:bodyPr wrap="square" lIns="0" tIns="0" rIns="0" bIns="0" numCol="1" anchor="ctr">
              <a:noAutofit/>
            </a:bodyPr>
            <a:lstStyle/>
            <a:p>
              <a:pPr lvl="0">
                <a:defRPr sz="2400"/>
              </a:pPr>
            </a:p>
          </p:txBody>
        </p:sp>
        <p:sp>
          <p:nvSpPr>
            <p:cNvPr id="187" name="Shape 187"/>
            <p:cNvSpPr/>
            <p:nvPr/>
          </p:nvSpPr>
          <p:spPr>
            <a:xfrm>
              <a:off x="5595652" y="-1"/>
              <a:ext cx="4432860" cy="50165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lvl="0">
                <a:defRPr sz="1800"/>
              </a:pPr>
              <a:r>
                <a:rPr sz="3600"/>
                <a:t>Read, write and speak grounded in evidence</a:t>
              </a:r>
              <a:endParaRPr sz="3600"/>
            </a:p>
            <a:p>
              <a:pPr lvl="0">
                <a:defRPr sz="1800"/>
              </a:pPr>
              <a:endParaRPr sz="3600"/>
            </a:p>
            <a:p>
              <a:pPr lvl="0">
                <a:defRPr sz="1800"/>
              </a:pPr>
              <a:r>
                <a:rPr sz="3600"/>
                <a:t>Construct viable arguments</a:t>
              </a:r>
              <a:endParaRPr sz="3600"/>
            </a:p>
            <a:p>
              <a:pPr lvl="0">
                <a:defRPr sz="1800"/>
              </a:pPr>
              <a:endParaRPr sz="3600"/>
            </a:p>
            <a:p>
              <a:pPr lvl="0">
                <a:defRPr sz="1800"/>
              </a:pPr>
              <a:r>
                <a:rPr sz="3600"/>
                <a:t>Engage in argument from evidence</a:t>
              </a:r>
            </a:p>
          </p:txBody>
        </p:sp>
      </p:grpSp>
      <p:sp>
        <p:nvSpPr>
          <p:cNvPr id="189" name="Shape 189"/>
          <p:cNvSpPr/>
          <p:nvPr/>
        </p:nvSpPr>
        <p:spPr>
          <a:xfrm>
            <a:off x="12593129" y="9093200"/>
            <a:ext cx="251842" cy="330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500"/>
            </a:lvl1pPr>
          </a:lstStyle>
          <a:p>
            <a:pPr lvl="0">
              <a:defRPr sz="1800"/>
            </a:pPr>
            <a:r>
              <a:rPr sz="1500"/>
              <a:t>H</a:t>
            </a:r>
          </a:p>
        </p:txBody>
      </p:sp>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0" presetID="10" grpId="1" fill="hold">
                                  <p:stCondLst>
                                    <p:cond delay="0"/>
                                  </p:stCondLst>
                                  <p:iterate type="el" backwards="0">
                                    <p:tmAbs val="0"/>
                                  </p:iterate>
                                  <p:childTnLst>
                                    <p:set>
                                      <p:cBhvr>
                                        <p:cTn id="6" fill="hold"/>
                                        <p:tgtEl>
                                          <p:spTgt spid="188"/>
                                        </p:tgtEl>
                                        <p:attrNameLst>
                                          <p:attrName>style.visibility</p:attrName>
                                        </p:attrNameLst>
                                      </p:cBhvr>
                                      <p:to>
                                        <p:strVal val="visible"/>
                                      </p:to>
                                    </p:set>
                                    <p:animEffect filter="fade" transition="in">
                                      <p:cBhvr>
                                        <p:cTn id="7" dur="1000"/>
                                        <p:tgtEl>
                                          <p:spTgt spid="18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88" grpId="1"/>
    </p:bldLst>
  </p:timing>
</p:sld>
</file>

<file path=ppt/slides/slide3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91" name="Shape 191"/>
          <p:cNvSpPr/>
          <p:nvPr/>
        </p:nvSpPr>
        <p:spPr>
          <a:xfrm>
            <a:off x="386638" y="158750"/>
            <a:ext cx="3493924" cy="64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0">
              <a:defRPr sz="1800"/>
            </a:pPr>
            <a:r>
              <a:rPr sz="3600"/>
              <a:t>Learning to read</a:t>
            </a:r>
          </a:p>
        </p:txBody>
      </p:sp>
      <p:pic>
        <p:nvPicPr>
          <p:cNvPr id="192" name="pasted-image.tif"/>
          <p:cNvPicPr/>
          <p:nvPr/>
        </p:nvPicPr>
        <p:blipFill>
          <a:blip r:embed="rId2">
            <a:extLst/>
          </a:blip>
          <a:stretch>
            <a:fillRect/>
          </a:stretch>
        </p:blipFill>
        <p:spPr>
          <a:xfrm>
            <a:off x="854497" y="877666"/>
            <a:ext cx="4837393" cy="3191187"/>
          </a:xfrm>
          <a:prstGeom prst="rect">
            <a:avLst/>
          </a:prstGeom>
          <a:ln w="12700">
            <a:miter lim="400000"/>
          </a:ln>
        </p:spPr>
      </p:pic>
      <p:pic>
        <p:nvPicPr>
          <p:cNvPr id="193" name="pasted-image.tif"/>
          <p:cNvPicPr/>
          <p:nvPr/>
        </p:nvPicPr>
        <p:blipFill>
          <a:blip r:embed="rId3">
            <a:extLst/>
          </a:blip>
          <a:srcRect l="0" t="0" r="0" b="30292"/>
          <a:stretch>
            <a:fillRect/>
          </a:stretch>
        </p:blipFill>
        <p:spPr>
          <a:xfrm>
            <a:off x="6822205" y="733756"/>
            <a:ext cx="5590494" cy="3478942"/>
          </a:xfrm>
          <a:prstGeom prst="rect">
            <a:avLst/>
          </a:prstGeom>
          <a:ln w="12700">
            <a:miter lim="400000"/>
          </a:ln>
        </p:spPr>
      </p:pic>
      <p:sp>
        <p:nvSpPr>
          <p:cNvPr id="194" name="Shape 194"/>
          <p:cNvSpPr/>
          <p:nvPr/>
        </p:nvSpPr>
        <p:spPr>
          <a:xfrm>
            <a:off x="619832" y="4117352"/>
            <a:ext cx="5306722" cy="64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0">
              <a:defRPr sz="1800"/>
            </a:pPr>
            <a:r>
              <a:rPr sz="3600"/>
              <a:t>Learning to cite evidence</a:t>
            </a:r>
          </a:p>
        </p:txBody>
      </p:sp>
      <p:sp>
        <p:nvSpPr>
          <p:cNvPr id="195" name="Shape 195"/>
          <p:cNvSpPr/>
          <p:nvPr/>
        </p:nvSpPr>
        <p:spPr>
          <a:xfrm>
            <a:off x="5871890" y="2647950"/>
            <a:ext cx="770315" cy="1"/>
          </a:xfrm>
          <a:prstGeom prst="line">
            <a:avLst/>
          </a:prstGeom>
          <a:ln w="88900">
            <a:solidFill/>
            <a:miter lim="400000"/>
            <a:tailEnd type="triangle"/>
          </a:ln>
        </p:spPr>
        <p:txBody>
          <a:bodyPr lIns="0" tIns="0" rIns="0" bIns="0" anchor="ctr"/>
          <a:lstStyle/>
          <a:p>
            <a:pPr lvl="0">
              <a:defRPr sz="2400"/>
            </a:pPr>
          </a:p>
        </p:txBody>
      </p:sp>
      <p:pic>
        <p:nvPicPr>
          <p:cNvPr id="196" name="pasted-image.tif"/>
          <p:cNvPicPr/>
          <p:nvPr/>
        </p:nvPicPr>
        <p:blipFill>
          <a:blip r:embed="rId4">
            <a:extLst/>
          </a:blip>
          <a:stretch>
            <a:fillRect/>
          </a:stretch>
        </p:blipFill>
        <p:spPr>
          <a:xfrm>
            <a:off x="1335881" y="4851400"/>
            <a:ext cx="4064001" cy="3048000"/>
          </a:xfrm>
          <a:prstGeom prst="rect">
            <a:avLst/>
          </a:prstGeom>
          <a:ln w="12700">
            <a:miter lim="400000"/>
          </a:ln>
        </p:spPr>
      </p:pic>
      <p:grpSp>
        <p:nvGrpSpPr>
          <p:cNvPr id="199" name="Group 199"/>
          <p:cNvGrpSpPr/>
          <p:nvPr/>
        </p:nvGrpSpPr>
        <p:grpSpPr>
          <a:xfrm>
            <a:off x="5871890" y="4813551"/>
            <a:ext cx="6642472" cy="3123698"/>
            <a:chOff x="0" y="0"/>
            <a:chExt cx="6642471" cy="3123697"/>
          </a:xfrm>
        </p:grpSpPr>
        <p:pic>
          <p:nvPicPr>
            <p:cNvPr id="197" name="pasted-image.tif"/>
            <p:cNvPicPr/>
            <p:nvPr/>
          </p:nvPicPr>
          <p:blipFill>
            <a:blip r:embed="rId5">
              <a:extLst/>
            </a:blip>
            <a:stretch>
              <a:fillRect/>
            </a:stretch>
          </p:blipFill>
          <p:spPr>
            <a:xfrm>
              <a:off x="1052090" y="0"/>
              <a:ext cx="5590382" cy="3123698"/>
            </a:xfrm>
            <a:prstGeom prst="rect">
              <a:avLst/>
            </a:prstGeom>
            <a:ln w="12700" cap="flat">
              <a:noFill/>
              <a:miter lim="400000"/>
            </a:ln>
            <a:effectLst/>
          </p:spPr>
        </p:pic>
        <p:sp>
          <p:nvSpPr>
            <p:cNvPr id="198" name="Shape 198"/>
            <p:cNvSpPr/>
            <p:nvPr/>
          </p:nvSpPr>
          <p:spPr>
            <a:xfrm>
              <a:off x="0" y="1561848"/>
              <a:ext cx="770315" cy="1"/>
            </a:xfrm>
            <a:prstGeom prst="line">
              <a:avLst/>
            </a:prstGeom>
            <a:noFill/>
            <a:ln w="88900" cap="flat">
              <a:solidFill>
                <a:srgbClr val="000000"/>
              </a:solidFill>
              <a:prstDash val="solid"/>
              <a:miter lim="400000"/>
              <a:tailEnd type="triangle" w="med" len="med"/>
            </a:ln>
            <a:effectLst/>
          </p:spPr>
          <p:txBody>
            <a:bodyPr wrap="square" lIns="0" tIns="0" rIns="0" bIns="0" numCol="1" anchor="ctr">
              <a:noAutofit/>
            </a:bodyPr>
            <a:lstStyle/>
            <a:p>
              <a:pPr lvl="0">
                <a:defRPr sz="2400"/>
              </a:pPr>
            </a:p>
          </p:txBody>
        </p:sp>
      </p:grpSp>
      <p:sp>
        <p:nvSpPr>
          <p:cNvPr id="200" name="Shape 200"/>
          <p:cNvSpPr/>
          <p:nvPr/>
        </p:nvSpPr>
        <p:spPr>
          <a:xfrm>
            <a:off x="1207708" y="8376746"/>
            <a:ext cx="10589383" cy="1193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1">
                <a:latin typeface="Helvetica"/>
                <a:ea typeface="Helvetica"/>
                <a:cs typeface="Helvetica"/>
                <a:sym typeface="Helvetica"/>
              </a:defRPr>
            </a:lvl1pPr>
          </a:lstStyle>
          <a:p>
            <a:pPr lvl="0">
              <a:defRPr b="0" sz="1800"/>
            </a:pPr>
            <a:r>
              <a:rPr b="1" sz="3600"/>
              <a:t>Images are the original communication method and are critical when learning new skills</a:t>
            </a:r>
          </a:p>
        </p:txBody>
      </p:sp>
      <p:sp>
        <p:nvSpPr>
          <p:cNvPr id="201" name="Shape 201"/>
          <p:cNvSpPr/>
          <p:nvPr/>
        </p:nvSpPr>
        <p:spPr>
          <a:xfrm>
            <a:off x="12598368" y="9093200"/>
            <a:ext cx="241364" cy="330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500"/>
            </a:lvl1pPr>
          </a:lstStyle>
          <a:p>
            <a:pPr lvl="0">
              <a:defRPr sz="1800"/>
            </a:pPr>
            <a:r>
              <a:rPr sz="1500"/>
              <a:t>B</a:t>
            </a:r>
          </a:p>
        </p:txBody>
      </p:sp>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0" presetID="1" grpId="1" fill="hold">
                                  <p:stCondLst>
                                    <p:cond delay="0"/>
                                  </p:stCondLst>
                                  <p:iterate type="el" backwards="0">
                                    <p:tmAbs val="0"/>
                                  </p:iterate>
                                  <p:childTnLst>
                                    <p:set>
                                      <p:cBhvr>
                                        <p:cTn id="6" fill="hold"/>
                                        <p:tgtEl>
                                          <p:spTgt spid="19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nodeType="clickEffect" presetClass="entr" presetSubtype="0" presetID="1" grpId="2" fill="hold">
                                  <p:stCondLst>
                                    <p:cond delay="0"/>
                                  </p:stCondLst>
                                  <p:iterate type="el" backwards="0">
                                    <p:tmAbs val="0"/>
                                  </p:iterate>
                                  <p:childTnLst>
                                    <p:set>
                                      <p:cBhvr>
                                        <p:cTn id="10" fill="hold"/>
                                        <p:tgtEl>
                                          <p:spTgt spid="19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nodeType="clickEffect" presetClass="entr" presetSubtype="0" presetID="1" grpId="3" fill="hold">
                                  <p:stCondLst>
                                    <p:cond delay="0"/>
                                  </p:stCondLst>
                                  <p:iterate type="el" backwards="0">
                                    <p:tmAbs val="0"/>
                                  </p:iterate>
                                  <p:childTnLst>
                                    <p:set>
                                      <p:cBhvr>
                                        <p:cTn id="14" fill="hold"/>
                                        <p:tgtEl>
                                          <p:spTgt spid="19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nodeType="clickEffect" presetClass="entr" presetSubtype="0" presetID="1" grpId="4" fill="hold">
                                  <p:stCondLst>
                                    <p:cond delay="0"/>
                                  </p:stCondLst>
                                  <p:iterate type="el" backwards="0">
                                    <p:tmAbs val="0"/>
                                  </p:iterate>
                                  <p:childTnLst>
                                    <p:set>
                                      <p:cBhvr>
                                        <p:cTn id="18" fill="hold"/>
                                        <p:tgtEl>
                                          <p:spTgt spid="20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96" grpId="2"/>
      <p:bldP build="whole" bldLvl="1" animBg="1" rev="0" advAuto="0" spid="200" grpId="4"/>
      <p:bldP build="whole" bldLvl="1" animBg="1" rev="0" advAuto="0" spid="199" grpId="3"/>
      <p:bldP build="whole" bldLvl="1" animBg="1" rev="0" advAuto="0" spid="194" grpId="1"/>
    </p:bldLst>
  </p:timing>
</p:sld>
</file>

<file path=ppt/slides/slide3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03" name="Shape 203"/>
          <p:cNvSpPr/>
          <p:nvPr>
            <p:ph type="title"/>
          </p:nvPr>
        </p:nvSpPr>
        <p:spPr>
          <a:prstGeom prst="rect">
            <a:avLst/>
          </a:prstGeom>
        </p:spPr>
        <p:txBody>
          <a:bodyPr/>
          <a:lstStyle/>
          <a:p>
            <a:pPr lvl="0">
              <a:defRPr sz="1800"/>
            </a:pPr>
            <a:r>
              <a:rPr sz="8000"/>
              <a:t>See, Wonder, Think</a:t>
            </a:r>
          </a:p>
        </p:txBody>
      </p:sp>
      <p:sp>
        <p:nvSpPr>
          <p:cNvPr id="204" name="Shape 204"/>
          <p:cNvSpPr/>
          <p:nvPr>
            <p:ph type="body" idx="1"/>
          </p:nvPr>
        </p:nvSpPr>
        <p:spPr>
          <a:prstGeom prst="rect">
            <a:avLst/>
          </a:prstGeom>
        </p:spPr>
        <p:txBody>
          <a:bodyPr/>
          <a:lstStyle/>
          <a:p>
            <a:pPr lvl="0">
              <a:defRPr sz="1800"/>
            </a:pPr>
            <a:r>
              <a:rPr sz="3200"/>
              <a:t>Observing &amp; describing, reasoning</a:t>
            </a:r>
          </a:p>
        </p:txBody>
      </p:sp>
      <p:pic>
        <p:nvPicPr>
          <p:cNvPr id="205" name="pasted-image.tif"/>
          <p:cNvPicPr/>
          <p:nvPr/>
        </p:nvPicPr>
        <p:blipFill>
          <a:blip r:embed="rId2">
            <a:extLst/>
          </a:blip>
          <a:stretch>
            <a:fillRect/>
          </a:stretch>
        </p:blipFill>
        <p:spPr>
          <a:xfrm>
            <a:off x="4822667" y="6390640"/>
            <a:ext cx="3359466" cy="2068171"/>
          </a:xfrm>
          <a:prstGeom prst="rect">
            <a:avLst/>
          </a:prstGeom>
          <a:ln w="12700">
            <a:miter lim="400000"/>
          </a:ln>
        </p:spPr>
      </p:pic>
      <p:sp>
        <p:nvSpPr>
          <p:cNvPr id="206" name="Shape 206"/>
          <p:cNvSpPr/>
          <p:nvPr/>
        </p:nvSpPr>
        <p:spPr>
          <a:xfrm>
            <a:off x="5038278" y="7771706"/>
            <a:ext cx="1954070" cy="34285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71" y="397"/>
                </a:moveTo>
                <a:lnTo>
                  <a:pt x="0" y="21600"/>
                </a:lnTo>
                <a:lnTo>
                  <a:pt x="21600" y="21203"/>
                </a:lnTo>
                <a:lnTo>
                  <a:pt x="19337" y="0"/>
                </a:lnTo>
                <a:lnTo>
                  <a:pt x="2171" y="397"/>
                </a:lnTo>
                <a:close/>
              </a:path>
            </a:pathLst>
          </a:custGeom>
          <a:solidFill>
            <a:srgbClr val="FFFFFF">
              <a:alpha val="0"/>
            </a:srgbClr>
          </a:solidFill>
          <a:ln w="25400">
            <a:solidFill>
              <a:srgbClr val="000000">
                <a:alpha val="0"/>
              </a:srgbClr>
            </a:solidFill>
            <a:miter lim="400000"/>
          </a:ln>
        </p:spPr>
        <p:txBody>
          <a:bodyPr lIns="0" tIns="0" rIns="0" bIns="0" anchor="ctr"/>
          <a:lstStyle/>
          <a:p>
            <a:pPr lvl="0">
              <a:defRPr sz="2400"/>
            </a:pPr>
          </a:p>
        </p:txBody>
      </p:sp>
      <p:sp>
        <p:nvSpPr>
          <p:cNvPr id="207" name="Shape 207"/>
          <p:cNvSpPr/>
          <p:nvPr/>
        </p:nvSpPr>
        <p:spPr>
          <a:xfrm>
            <a:off x="5240932" y="7434941"/>
            <a:ext cx="1547347" cy="34925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571" y="403"/>
                </a:moveTo>
                <a:lnTo>
                  <a:pt x="0" y="20825"/>
                </a:lnTo>
                <a:lnTo>
                  <a:pt x="21600" y="21600"/>
                </a:lnTo>
                <a:lnTo>
                  <a:pt x="19080" y="0"/>
                </a:lnTo>
                <a:lnTo>
                  <a:pt x="2571" y="403"/>
                </a:lnTo>
                <a:close/>
              </a:path>
            </a:pathLst>
          </a:custGeom>
          <a:solidFill>
            <a:srgbClr val="FFFFFF"/>
          </a:solidFill>
          <a:ln w="25400">
            <a:solidFill/>
            <a:miter lim="400000"/>
          </a:ln>
        </p:spPr>
        <p:txBody>
          <a:bodyPr lIns="0" tIns="0" rIns="0" bIns="0" anchor="ctr"/>
          <a:lstStyle/>
          <a:p>
            <a:pPr lvl="0">
              <a:defRPr sz="2400"/>
            </a:pPr>
          </a:p>
        </p:txBody>
      </p:sp>
      <p:sp>
        <p:nvSpPr>
          <p:cNvPr id="208" name="Shape 208"/>
          <p:cNvSpPr/>
          <p:nvPr/>
        </p:nvSpPr>
        <p:spPr>
          <a:xfrm>
            <a:off x="5417269" y="7092205"/>
            <a:ext cx="1185383" cy="33671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592" y="0"/>
                </a:moveTo>
                <a:lnTo>
                  <a:pt x="0" y="21182"/>
                </a:lnTo>
                <a:lnTo>
                  <a:pt x="21600" y="21600"/>
                </a:lnTo>
                <a:lnTo>
                  <a:pt x="17981" y="40"/>
                </a:lnTo>
                <a:lnTo>
                  <a:pt x="3592" y="0"/>
                </a:lnTo>
                <a:close/>
              </a:path>
            </a:pathLst>
          </a:custGeom>
          <a:solidFill>
            <a:srgbClr val="FFFFFF"/>
          </a:solidFill>
          <a:ln w="25400">
            <a:solidFill/>
            <a:miter lim="400000"/>
          </a:ln>
        </p:spPr>
        <p:txBody>
          <a:bodyPr lIns="0" tIns="0" rIns="0" bIns="0" anchor="ctr"/>
          <a:lstStyle/>
          <a:p>
            <a:pPr lvl="0">
              <a:defRPr sz="2400"/>
            </a:pPr>
          </a:p>
        </p:txBody>
      </p:sp>
      <p:sp>
        <p:nvSpPr>
          <p:cNvPr id="209" name="Shape 209"/>
          <p:cNvSpPr/>
          <p:nvPr/>
        </p:nvSpPr>
        <p:spPr>
          <a:xfrm>
            <a:off x="5618733" y="6756400"/>
            <a:ext cx="798253" cy="34314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5327" y="0"/>
                </a:moveTo>
                <a:lnTo>
                  <a:pt x="0" y="20385"/>
                </a:lnTo>
                <a:lnTo>
                  <a:pt x="21600" y="21600"/>
                </a:lnTo>
                <a:lnTo>
                  <a:pt x="16410" y="415"/>
                </a:lnTo>
                <a:lnTo>
                  <a:pt x="5327" y="0"/>
                </a:lnTo>
                <a:close/>
              </a:path>
            </a:pathLst>
          </a:custGeom>
          <a:solidFill>
            <a:srgbClr val="FFFFFF"/>
          </a:solidFill>
          <a:ln w="25400">
            <a:solidFill/>
            <a:miter lim="400000"/>
          </a:ln>
        </p:spPr>
        <p:txBody>
          <a:bodyPr lIns="0" tIns="0" rIns="0" bIns="0" anchor="ctr"/>
          <a:lstStyle/>
          <a:p>
            <a:pPr lvl="0">
              <a:defRPr sz="2400"/>
            </a:pPr>
          </a:p>
        </p:txBody>
      </p:sp>
      <p:sp>
        <p:nvSpPr>
          <p:cNvPr id="210" name="Shape 210"/>
          <p:cNvSpPr/>
          <p:nvPr/>
        </p:nvSpPr>
        <p:spPr>
          <a:xfrm>
            <a:off x="5810448" y="6388100"/>
            <a:ext cx="404610" cy="36163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1501" y="0"/>
                </a:moveTo>
                <a:lnTo>
                  <a:pt x="0" y="21591"/>
                </a:lnTo>
                <a:lnTo>
                  <a:pt x="21600" y="21600"/>
                </a:lnTo>
                <a:lnTo>
                  <a:pt x="11501" y="0"/>
                </a:lnTo>
                <a:close/>
              </a:path>
            </a:pathLst>
          </a:custGeom>
          <a:solidFill>
            <a:srgbClr val="FFFFFF"/>
          </a:solidFill>
          <a:ln w="25400">
            <a:solidFill/>
            <a:miter lim="400000"/>
          </a:ln>
        </p:spPr>
        <p:txBody>
          <a:bodyPr lIns="0" tIns="0" rIns="0" bIns="0" anchor="ctr"/>
          <a:lstStyle/>
          <a:p>
            <a:pPr lvl="0">
              <a:defRPr sz="2400"/>
            </a:pPr>
          </a:p>
        </p:txBody>
      </p:sp>
      <p:sp>
        <p:nvSpPr>
          <p:cNvPr id="211" name="Shape 211"/>
          <p:cNvSpPr/>
          <p:nvPr/>
        </p:nvSpPr>
        <p:spPr>
          <a:xfrm>
            <a:off x="4819848" y="8128000"/>
            <a:ext cx="2366513" cy="32385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13" y="0"/>
                </a:moveTo>
                <a:lnTo>
                  <a:pt x="0" y="21600"/>
                </a:lnTo>
                <a:lnTo>
                  <a:pt x="21600" y="21213"/>
                </a:lnTo>
                <a:lnTo>
                  <a:pt x="20035" y="460"/>
                </a:lnTo>
                <a:lnTo>
                  <a:pt x="1913" y="0"/>
                </a:lnTo>
                <a:close/>
              </a:path>
            </a:pathLst>
          </a:custGeom>
          <a:solidFill>
            <a:srgbClr val="FFFFFF">
              <a:alpha val="0"/>
            </a:srgbClr>
          </a:solidFill>
          <a:ln w="25400">
            <a:solidFill>
              <a:srgbClr val="000000">
                <a:alpha val="0"/>
              </a:srgbClr>
            </a:solidFill>
            <a:miter lim="400000"/>
          </a:ln>
        </p:spPr>
        <p:txBody>
          <a:bodyPr lIns="0" tIns="0" rIns="0" bIns="0" anchor="ctr"/>
          <a:lstStyle/>
          <a:p>
            <a:pPr lvl="0">
              <a:defRPr sz="2400"/>
            </a:pPr>
          </a:p>
        </p:txBody>
      </p:sp>
      <p:sp>
        <p:nvSpPr>
          <p:cNvPr id="212" name="Shape 212"/>
          <p:cNvSpPr/>
          <p:nvPr/>
        </p:nvSpPr>
        <p:spPr>
          <a:xfrm>
            <a:off x="12593129" y="9093200"/>
            <a:ext cx="251842" cy="330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500"/>
            </a:lvl1pPr>
          </a:lstStyle>
          <a:p>
            <a:pPr lvl="0">
              <a:defRPr sz="1800"/>
            </a:pPr>
            <a:r>
              <a:rPr sz="1500"/>
              <a:t>H</a:t>
            </a:r>
          </a:p>
        </p:txBody>
      </p:sp>
    </p:spTree>
  </p:cSld>
  <p:clrMapOvr>
    <a:masterClrMapping/>
  </p:clrMapOvr>
  <p:transition spd="med" advClick="1"/>
</p:sld>
</file>

<file path=ppt/slides/slide3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14" name="Village Life-filtered.jpeg"/>
          <p:cNvPicPr/>
          <p:nvPr/>
        </p:nvPicPr>
        <p:blipFill>
          <a:blip r:embed="rId2">
            <a:extLst/>
          </a:blip>
          <a:stretch>
            <a:fillRect/>
          </a:stretch>
        </p:blipFill>
        <p:spPr>
          <a:xfrm>
            <a:off x="1184120" y="363753"/>
            <a:ext cx="10636560" cy="8126333"/>
          </a:xfrm>
          <a:prstGeom prst="rect">
            <a:avLst/>
          </a:prstGeom>
          <a:ln w="12700">
            <a:miter lim="400000"/>
          </a:ln>
        </p:spPr>
      </p:pic>
      <p:sp>
        <p:nvSpPr>
          <p:cNvPr id="215" name="Shape 215"/>
          <p:cNvSpPr/>
          <p:nvPr/>
        </p:nvSpPr>
        <p:spPr>
          <a:xfrm>
            <a:off x="1769694" y="8547168"/>
            <a:ext cx="9236812" cy="64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0">
              <a:defRPr sz="1800"/>
            </a:pPr>
            <a:r>
              <a:rPr sz="3600"/>
              <a:t>Look carefully at this artwork for 60 seconds.</a:t>
            </a:r>
          </a:p>
        </p:txBody>
      </p:sp>
      <p:sp>
        <p:nvSpPr>
          <p:cNvPr id="216" name="Shape 216"/>
          <p:cNvSpPr/>
          <p:nvPr/>
        </p:nvSpPr>
        <p:spPr>
          <a:xfrm>
            <a:off x="2794736" y="8547168"/>
            <a:ext cx="7186728" cy="64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0">
              <a:defRPr sz="1800"/>
            </a:pPr>
            <a:r>
              <a:rPr sz="3600"/>
              <a:t>Describe what you see objectively.</a:t>
            </a:r>
          </a:p>
        </p:txBody>
      </p:sp>
      <p:sp>
        <p:nvSpPr>
          <p:cNvPr id="217" name="Shape 217"/>
          <p:cNvSpPr/>
          <p:nvPr/>
        </p:nvSpPr>
        <p:spPr>
          <a:xfrm>
            <a:off x="3459505" y="8547168"/>
            <a:ext cx="5857190" cy="64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0">
              <a:defRPr sz="1800"/>
            </a:pPr>
            <a:r>
              <a:rPr sz="3600"/>
              <a:t>What do you wonder about?</a:t>
            </a:r>
          </a:p>
        </p:txBody>
      </p:sp>
      <p:sp>
        <p:nvSpPr>
          <p:cNvPr id="218" name="Shape 218"/>
          <p:cNvSpPr/>
          <p:nvPr/>
        </p:nvSpPr>
        <p:spPr>
          <a:xfrm>
            <a:off x="3141751" y="8547168"/>
            <a:ext cx="6721298" cy="64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0">
              <a:defRPr sz="1800"/>
            </a:pPr>
            <a:r>
              <a:rPr sz="3600"/>
              <a:t>What do you think/ hypothesize?</a:t>
            </a:r>
          </a:p>
        </p:txBody>
      </p:sp>
      <p:sp>
        <p:nvSpPr>
          <p:cNvPr id="219" name="Shape 219"/>
          <p:cNvSpPr/>
          <p:nvPr/>
        </p:nvSpPr>
        <p:spPr>
          <a:xfrm>
            <a:off x="12529597" y="9093200"/>
            <a:ext cx="378906" cy="330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500"/>
            </a:lvl1pPr>
          </a:lstStyle>
          <a:p>
            <a:pPr lvl="0">
              <a:defRPr sz="1800"/>
            </a:pPr>
            <a:r>
              <a:rPr sz="1500"/>
              <a:t>HB</a:t>
            </a:r>
          </a:p>
        </p:txBody>
      </p:sp>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0" presetID="1" grpId="1" fill="hold">
                                  <p:stCondLst>
                                    <p:cond delay="0"/>
                                  </p:stCondLst>
                                  <p:iterate type="el" backwards="0">
                                    <p:tmAbs val="0"/>
                                  </p:iterate>
                                  <p:childTnLst>
                                    <p:set>
                                      <p:cBhvr>
                                        <p:cTn id="6" fill="hold"/>
                                        <p:tgtEl>
                                          <p:spTgt spid="2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nodeType="clickEffect" presetClass="exit" presetSubtype="0" presetID="1" grpId="2" fill="hold">
                                  <p:stCondLst>
                                    <p:cond delay="0"/>
                                  </p:stCondLst>
                                  <p:iterate type="el" backwards="0">
                                    <p:tmAbs val="0"/>
                                  </p:iterate>
                                  <p:childTnLst>
                                    <p:set>
                                      <p:cBhvr>
                                        <p:cTn id="10" fill="hold">
                                          <p:stCondLst>
                                            <p:cond delay="0"/>
                                          </p:stCondLst>
                                        </p:cTn>
                                        <p:tgtEl>
                                          <p:spTgt spid="215"/>
                                        </p:tgtEl>
                                        <p:attrNameLst>
                                          <p:attrName>style.visibility</p:attrName>
                                        </p:attrNameLst>
                                      </p:cBhvr>
                                      <p:to>
                                        <p:strVal val="hidden"/>
                                      </p:to>
                                    </p:set>
                                  </p:childTnLst>
                                </p:cTn>
                              </p:par>
                            </p:childTnLst>
                          </p:cTn>
                        </p:par>
                        <p:par>
                          <p:cTn id="11" fill="hold">
                            <p:stCondLst>
                              <p:cond delay="0"/>
                            </p:stCondLst>
                            <p:childTnLst>
                              <p:par>
                                <p:cTn id="12" nodeType="afterEffect" presetClass="entr" presetSubtype="0" presetID="1" grpId="3" fill="hold">
                                  <p:stCondLst>
                                    <p:cond delay="0"/>
                                  </p:stCondLst>
                                  <p:iterate type="el" backwards="0">
                                    <p:tmAbs val="0"/>
                                  </p:iterate>
                                  <p:childTnLst>
                                    <p:set>
                                      <p:cBhvr>
                                        <p:cTn id="13" fill="hold"/>
                                        <p:tgtEl>
                                          <p:spTgt spid="216"/>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nodeType="clickEffect" presetClass="exit" presetSubtype="0" presetID="1" grpId="4" fill="hold">
                                  <p:stCondLst>
                                    <p:cond delay="0"/>
                                  </p:stCondLst>
                                  <p:iterate type="el" backwards="0">
                                    <p:tmAbs val="0"/>
                                  </p:iterate>
                                  <p:childTnLst>
                                    <p:set>
                                      <p:cBhvr>
                                        <p:cTn id="17" fill="hold">
                                          <p:stCondLst>
                                            <p:cond delay="0"/>
                                          </p:stCondLst>
                                        </p:cTn>
                                        <p:tgtEl>
                                          <p:spTgt spid="216"/>
                                        </p:tgtEl>
                                        <p:attrNameLst>
                                          <p:attrName>style.visibility</p:attrName>
                                        </p:attrNameLst>
                                      </p:cBhvr>
                                      <p:to>
                                        <p:strVal val="hidden"/>
                                      </p:to>
                                    </p:set>
                                  </p:childTnLst>
                                </p:cTn>
                              </p:par>
                            </p:childTnLst>
                          </p:cTn>
                        </p:par>
                        <p:par>
                          <p:cTn id="18" fill="hold">
                            <p:stCondLst>
                              <p:cond delay="0"/>
                            </p:stCondLst>
                            <p:childTnLst>
                              <p:par>
                                <p:cTn id="19" nodeType="afterEffect" presetClass="entr" presetSubtype="0" presetID="1" grpId="5" fill="hold">
                                  <p:stCondLst>
                                    <p:cond delay="0"/>
                                  </p:stCondLst>
                                  <p:iterate type="el" backwards="0">
                                    <p:tmAbs val="0"/>
                                  </p:iterate>
                                  <p:childTnLst>
                                    <p:set>
                                      <p:cBhvr>
                                        <p:cTn id="20" fill="hold"/>
                                        <p:tgtEl>
                                          <p:spTgt spid="21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nodeType="clickEffect" presetClass="exit" presetSubtype="0" presetID="1" grpId="6" fill="hold">
                                  <p:stCondLst>
                                    <p:cond delay="0"/>
                                  </p:stCondLst>
                                  <p:iterate type="el" backwards="0">
                                    <p:tmAbs val="0"/>
                                  </p:iterate>
                                  <p:childTnLst>
                                    <p:set>
                                      <p:cBhvr>
                                        <p:cTn id="24" fill="hold">
                                          <p:stCondLst>
                                            <p:cond delay="0"/>
                                          </p:stCondLst>
                                        </p:cTn>
                                        <p:tgtEl>
                                          <p:spTgt spid="217"/>
                                        </p:tgtEl>
                                        <p:attrNameLst>
                                          <p:attrName>style.visibility</p:attrName>
                                        </p:attrNameLst>
                                      </p:cBhvr>
                                      <p:to>
                                        <p:strVal val="hidden"/>
                                      </p:to>
                                    </p:set>
                                  </p:childTnLst>
                                </p:cTn>
                              </p:par>
                            </p:childTnLst>
                          </p:cTn>
                        </p:par>
                        <p:par>
                          <p:cTn id="25" fill="hold">
                            <p:stCondLst>
                              <p:cond delay="0"/>
                            </p:stCondLst>
                            <p:childTnLst>
                              <p:par>
                                <p:cTn id="26" nodeType="afterEffect" presetClass="entr" presetSubtype="0" presetID="1" grpId="7" fill="hold">
                                  <p:stCondLst>
                                    <p:cond delay="0"/>
                                  </p:stCondLst>
                                  <p:iterate type="el" backwards="0">
                                    <p:tmAbs val="0"/>
                                  </p:iterate>
                                  <p:childTnLst>
                                    <p:set>
                                      <p:cBhvr>
                                        <p:cTn id="27" fill="hold"/>
                                        <p:tgtEl>
                                          <p:spTgt spid="218"/>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nodeType="clickEffect" presetClass="exit" presetSubtype="0" presetID="1" grpId="8" fill="hold">
                                  <p:stCondLst>
                                    <p:cond delay="0"/>
                                  </p:stCondLst>
                                  <p:iterate type="el" backwards="0">
                                    <p:tmAbs val="0"/>
                                  </p:iterate>
                                  <p:childTnLst>
                                    <p:set>
                                      <p:cBhvr>
                                        <p:cTn id="31" fill="hold">
                                          <p:stCondLst>
                                            <p:cond delay="0"/>
                                          </p:stCondLst>
                                        </p:cTn>
                                        <p:tgtEl>
                                          <p:spTgt spid="218"/>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17" grpId="5"/>
      <p:bldP build="whole" bldLvl="1" animBg="1" rev="0" advAuto="0" spid="217" grpId="6"/>
      <p:bldP build="whole" bldLvl="1" animBg="1" rev="0" advAuto="0" spid="216" grpId="3"/>
      <p:bldP build="whole" bldLvl="1" animBg="1" rev="0" advAuto="0" spid="216" grpId="4"/>
      <p:bldP build="whole" bldLvl="1" animBg="1" rev="0" advAuto="0" spid="215" grpId="1"/>
      <p:bldP build="whole" bldLvl="1" animBg="1" rev="0" advAuto="0" spid="215" grpId="2"/>
      <p:bldP build="whole" bldLvl="1" animBg="1" rev="0" advAuto="0" spid="218" grpId="7"/>
      <p:bldP build="whole" bldLvl="1" animBg="1" rev="0" advAuto="0" spid="218" grpId="8"/>
    </p:bldLst>
  </p:timing>
</p:sld>
</file>

<file path=ppt/slides/slide3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21" name="Shape 221"/>
          <p:cNvSpPr/>
          <p:nvPr>
            <p:ph type="title"/>
          </p:nvPr>
        </p:nvSpPr>
        <p:spPr>
          <a:prstGeom prst="rect">
            <a:avLst/>
          </a:prstGeom>
        </p:spPr>
        <p:txBody>
          <a:bodyPr/>
          <a:lstStyle/>
          <a:p>
            <a:pPr lvl="0">
              <a:defRPr sz="1800"/>
            </a:pPr>
            <a:r>
              <a:rPr sz="8000"/>
              <a:t>See, Wonder, Think</a:t>
            </a:r>
          </a:p>
        </p:txBody>
      </p:sp>
      <p:sp>
        <p:nvSpPr>
          <p:cNvPr id="222" name="Shape 222"/>
          <p:cNvSpPr/>
          <p:nvPr>
            <p:ph type="body" idx="1"/>
          </p:nvPr>
        </p:nvSpPr>
        <p:spPr>
          <a:prstGeom prst="rect">
            <a:avLst/>
          </a:prstGeom>
        </p:spPr>
        <p:txBody>
          <a:bodyPr/>
          <a:lstStyle/>
          <a:p>
            <a:pPr lvl="0" marL="431165" indent="-431165" defTabSz="566674">
              <a:spcBef>
                <a:spcPts val="4000"/>
              </a:spcBef>
              <a:defRPr sz="1800"/>
            </a:pPr>
            <a:r>
              <a:rPr sz="3492"/>
              <a:t>See: observation and description</a:t>
            </a:r>
            <a:endParaRPr sz="3492"/>
          </a:p>
          <a:p>
            <a:pPr lvl="0" marL="431165" indent="-431165" defTabSz="566674">
              <a:spcBef>
                <a:spcPts val="4000"/>
              </a:spcBef>
              <a:defRPr sz="1800"/>
            </a:pPr>
            <a:r>
              <a:rPr sz="3492"/>
              <a:t>Wonder: process the image sufficiently to come up with a question</a:t>
            </a:r>
            <a:endParaRPr sz="3492"/>
          </a:p>
          <a:p>
            <a:pPr lvl="0" marL="431165" indent="-431165" defTabSz="566674">
              <a:spcBef>
                <a:spcPts val="4000"/>
              </a:spcBef>
              <a:defRPr sz="1800"/>
            </a:pPr>
            <a:r>
              <a:rPr sz="3492"/>
              <a:t>Think: construct a hypothesis</a:t>
            </a:r>
            <a:endParaRPr sz="3492"/>
          </a:p>
          <a:p>
            <a:pPr lvl="0" marL="431165" indent="-431165" defTabSz="566674">
              <a:spcBef>
                <a:spcPts val="4000"/>
              </a:spcBef>
              <a:defRPr sz="1800"/>
            </a:pPr>
            <a:r>
              <a:rPr sz="3492"/>
              <a:t>Some teachers separate these into separate sections (3 things you see, then 3 things you wonder, etc)</a:t>
            </a:r>
            <a:endParaRPr sz="3492"/>
          </a:p>
          <a:p>
            <a:pPr lvl="0" marL="431165" indent="-431165" defTabSz="566674">
              <a:spcBef>
                <a:spcPts val="4000"/>
              </a:spcBef>
              <a:defRPr sz="1800"/>
            </a:pPr>
            <a:r>
              <a:rPr sz="3492"/>
              <a:t>Can combine See, Wonder, Think into one sentence</a:t>
            </a:r>
          </a:p>
        </p:txBody>
      </p:sp>
      <p:sp>
        <p:nvSpPr>
          <p:cNvPr id="223" name="Shape 223"/>
          <p:cNvSpPr/>
          <p:nvPr/>
        </p:nvSpPr>
        <p:spPr>
          <a:xfrm>
            <a:off x="12598368" y="9093200"/>
            <a:ext cx="241364" cy="330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500"/>
            </a:lvl1pPr>
          </a:lstStyle>
          <a:p>
            <a:pPr lvl="0">
              <a:defRPr sz="1800"/>
            </a:pPr>
            <a:r>
              <a:rPr sz="1500"/>
              <a:t>B</a:t>
            </a:r>
          </a:p>
        </p:txBody>
      </p:sp>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0" presetID="1" grpId="1" fill="hold">
                                  <p:stCondLst>
                                    <p:cond delay="0"/>
                                  </p:stCondLst>
                                  <p:iterate type="el" backwards="0">
                                    <p:tmAbs val="0"/>
                                  </p:iterate>
                                  <p:childTnLst>
                                    <p:set>
                                      <p:cBhvr>
                                        <p:cTn id="6" fill="hold"/>
                                        <p:tgtEl>
                                          <p:spTgt spid="222">
                                            <p:bg/>
                                          </p:spTgt>
                                        </p:tgtEl>
                                        <p:attrNameLst>
                                          <p:attrName>style.visibility</p:attrName>
                                        </p:attrNameLst>
                                      </p:cBhvr>
                                      <p:to>
                                        <p:strVal val="visible"/>
                                      </p:to>
                                    </p:set>
                                  </p:childTnLst>
                                </p:cTn>
                              </p:par>
                              <p:par>
                                <p:cTn id="7" presetClass="entr" presetSubtype="0" presetID="1" grpId="1" fill="hold">
                                  <p:stCondLst>
                                    <p:cond delay="0"/>
                                  </p:stCondLst>
                                  <p:iterate type="el" backwards="0">
                                    <p:tmAbs val="0"/>
                                  </p:iterate>
                                  <p:childTnLst>
                                    <p:set>
                                      <p:cBhvr>
                                        <p:cTn id="8" fill="hold"/>
                                        <p:tgtEl>
                                          <p:spTgt spid="222">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nodeType="clickEffect" presetClass="entr" presetSubtype="0" presetID="1" grpId="1" fill="hold">
                                  <p:stCondLst>
                                    <p:cond delay="0"/>
                                  </p:stCondLst>
                                  <p:iterate type="el" backwards="0">
                                    <p:tmAbs val="0"/>
                                  </p:iterate>
                                  <p:childTnLst>
                                    <p:set>
                                      <p:cBhvr>
                                        <p:cTn id="12" fill="hold"/>
                                        <p:tgtEl>
                                          <p:spTgt spid="222">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nodeType="clickEffect" presetClass="entr" presetSubtype="0" presetID="1" grpId="1" fill="hold">
                                  <p:stCondLst>
                                    <p:cond delay="0"/>
                                  </p:stCondLst>
                                  <p:iterate type="el" backwards="0">
                                    <p:tmAbs val="0"/>
                                  </p:iterate>
                                  <p:childTnLst>
                                    <p:set>
                                      <p:cBhvr>
                                        <p:cTn id="16" fill="hold"/>
                                        <p:tgtEl>
                                          <p:spTgt spid="222">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nodeType="clickEffect" presetClass="entr" presetSubtype="0" presetID="1" grpId="1" fill="hold">
                                  <p:stCondLst>
                                    <p:cond delay="0"/>
                                  </p:stCondLst>
                                  <p:iterate type="el" backwards="0">
                                    <p:tmAbs val="0"/>
                                  </p:iterate>
                                  <p:childTnLst>
                                    <p:set>
                                      <p:cBhvr>
                                        <p:cTn id="20" fill="hold"/>
                                        <p:tgtEl>
                                          <p:spTgt spid="222">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nodeType="clickEffect" presetClass="entr" presetSubtype="0" presetID="1" grpId="1" fill="hold">
                                  <p:stCondLst>
                                    <p:cond delay="0"/>
                                  </p:stCondLst>
                                  <p:iterate type="el" backwards="0">
                                    <p:tmAbs val="0"/>
                                  </p:iterate>
                                  <p:childTnLst>
                                    <p:set>
                                      <p:cBhvr>
                                        <p:cTn id="24" fill="hold"/>
                                        <p:tgtEl>
                                          <p:spTgt spid="222">
                                            <p:txEl>
                                              <p:pRg st="4" end="4"/>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22" grpId="1"/>
    </p:bldLst>
  </p:timing>
</p:sld>
</file>

<file path=ppt/slides/slide3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25" name="Shape 225"/>
          <p:cNvSpPr/>
          <p:nvPr>
            <p:ph type="title"/>
          </p:nvPr>
        </p:nvSpPr>
        <p:spPr>
          <a:prstGeom prst="rect">
            <a:avLst/>
          </a:prstGeom>
        </p:spPr>
        <p:txBody>
          <a:bodyPr/>
          <a:lstStyle/>
          <a:p>
            <a:pPr lvl="0" defTabSz="379729">
              <a:defRPr sz="1800"/>
            </a:pPr>
            <a:r>
              <a:rPr sz="5200"/>
              <a:t>“Village Life”</a:t>
            </a:r>
            <a:endParaRPr sz="5200"/>
          </a:p>
          <a:p>
            <a:pPr lvl="0" defTabSz="379729">
              <a:defRPr sz="1800"/>
            </a:pPr>
            <a:r>
              <a:rPr sz="5200"/>
              <a:t>Painting by </a:t>
            </a:r>
            <a:endParaRPr sz="5200"/>
          </a:p>
          <a:p>
            <a:pPr lvl="0" defTabSz="379729">
              <a:defRPr sz="1800"/>
            </a:pPr>
            <a:r>
              <a:rPr sz="5200"/>
              <a:t>Sir Stanley Spencer </a:t>
            </a:r>
            <a:endParaRPr sz="5200"/>
          </a:p>
          <a:p>
            <a:pPr lvl="0" defTabSz="379729">
              <a:defRPr sz="1800"/>
            </a:pPr>
            <a:r>
              <a:rPr sz="5200"/>
              <a:t>1939/1940</a:t>
            </a:r>
          </a:p>
        </p:txBody>
      </p:sp>
      <p:sp>
        <p:nvSpPr>
          <p:cNvPr id="226" name="Shape 226"/>
          <p:cNvSpPr/>
          <p:nvPr/>
        </p:nvSpPr>
        <p:spPr>
          <a:xfrm>
            <a:off x="12598368" y="9093200"/>
            <a:ext cx="241364" cy="330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500"/>
            </a:lvl1pPr>
          </a:lstStyle>
          <a:p>
            <a:pPr lvl="0">
              <a:defRPr sz="1800"/>
            </a:pPr>
            <a:r>
              <a:rPr sz="1500"/>
              <a:t>B</a:t>
            </a:r>
          </a:p>
        </p:txBody>
      </p:sp>
    </p:spTree>
  </p:cSld>
  <p:clrMapOvr>
    <a:masterClrMapping/>
  </p:clrMapOvr>
  <p:transition spd="med" advClick="1"/>
</p:sld>
</file>

<file path=ppt/slides/slide3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28" name="Shape 228"/>
          <p:cNvSpPr/>
          <p:nvPr>
            <p:ph type="title"/>
          </p:nvPr>
        </p:nvSpPr>
        <p:spPr>
          <a:prstGeom prst="rect">
            <a:avLst/>
          </a:prstGeom>
        </p:spPr>
        <p:txBody>
          <a:bodyPr/>
          <a:lstStyle/>
          <a:p>
            <a:pPr lvl="0" defTabSz="490727">
              <a:defRPr sz="1800"/>
            </a:pPr>
            <a:r>
              <a:rPr sz="6719"/>
              <a:t>CCSS Reading </a:t>
            </a:r>
            <a:endParaRPr sz="6719"/>
          </a:p>
          <a:p>
            <a:pPr lvl="0" defTabSz="490727">
              <a:defRPr sz="1800"/>
            </a:pPr>
            <a:r>
              <a:rPr sz="6719"/>
              <a:t>Anchor Standard #1</a:t>
            </a:r>
          </a:p>
        </p:txBody>
      </p:sp>
      <p:sp>
        <p:nvSpPr>
          <p:cNvPr id="229" name="Shape 229"/>
          <p:cNvSpPr/>
          <p:nvPr>
            <p:ph type="body" idx="1"/>
          </p:nvPr>
        </p:nvSpPr>
        <p:spPr>
          <a:xfrm>
            <a:off x="952500" y="1733550"/>
            <a:ext cx="11099800" cy="6286500"/>
          </a:xfrm>
          <a:prstGeom prst="rect">
            <a:avLst/>
          </a:prstGeom>
        </p:spPr>
        <p:txBody>
          <a:bodyPr/>
          <a:lstStyle/>
          <a:p>
            <a:pPr lvl="0">
              <a:defRPr sz="1800"/>
            </a:pPr>
            <a:r>
              <a:rPr sz="3600"/>
              <a:t>Read closely to determine what the text says explicitly and make logical inferences from it.</a:t>
            </a:r>
            <a:endParaRPr sz="3600"/>
          </a:p>
          <a:p>
            <a:pPr lvl="0">
              <a:defRPr sz="1800"/>
            </a:pPr>
            <a:r>
              <a:rPr sz="3600"/>
              <a:t>Cite specific evidence to support conclusions.</a:t>
            </a:r>
          </a:p>
        </p:txBody>
      </p:sp>
      <p:sp>
        <p:nvSpPr>
          <p:cNvPr id="230" name="Shape 230"/>
          <p:cNvSpPr/>
          <p:nvPr/>
        </p:nvSpPr>
        <p:spPr>
          <a:xfrm>
            <a:off x="12593129" y="9093200"/>
            <a:ext cx="251842" cy="330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500"/>
            </a:lvl1pPr>
          </a:lstStyle>
          <a:p>
            <a:pPr lvl="0">
              <a:defRPr sz="1800"/>
            </a:pPr>
            <a:r>
              <a:rPr sz="1500"/>
              <a:t>H</a:t>
            </a:r>
          </a:p>
        </p:txBody>
      </p:sp>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0" presetID="1" grpId="1" fill="hold">
                                  <p:stCondLst>
                                    <p:cond delay="0"/>
                                  </p:stCondLst>
                                  <p:iterate type="el" backwards="0">
                                    <p:tmAbs val="0"/>
                                  </p:iterate>
                                  <p:childTnLst>
                                    <p:set>
                                      <p:cBhvr>
                                        <p:cTn id="6" fill="hold"/>
                                        <p:tgtEl>
                                          <p:spTgt spid="229">
                                            <p:bg/>
                                          </p:spTgt>
                                        </p:tgtEl>
                                        <p:attrNameLst>
                                          <p:attrName>style.visibility</p:attrName>
                                        </p:attrNameLst>
                                      </p:cBhvr>
                                      <p:to>
                                        <p:strVal val="visible"/>
                                      </p:to>
                                    </p:set>
                                  </p:childTnLst>
                                </p:cTn>
                              </p:par>
                              <p:par>
                                <p:cTn id="7" presetClass="entr" presetSubtype="0" presetID="1" grpId="1" fill="hold">
                                  <p:stCondLst>
                                    <p:cond delay="0"/>
                                  </p:stCondLst>
                                  <p:iterate type="el" backwards="0">
                                    <p:tmAbs val="0"/>
                                  </p:iterate>
                                  <p:childTnLst>
                                    <p:set>
                                      <p:cBhvr>
                                        <p:cTn id="8" fill="hold"/>
                                        <p:tgtEl>
                                          <p:spTgt spid="229">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nodeType="clickEffect" presetClass="entr" presetSubtype="0" presetID="1" grpId="1" fill="hold">
                                  <p:stCondLst>
                                    <p:cond delay="0"/>
                                  </p:stCondLst>
                                  <p:iterate type="el" backwards="0">
                                    <p:tmAbs val="0"/>
                                  </p:iterate>
                                  <p:childTnLst>
                                    <p:set>
                                      <p:cBhvr>
                                        <p:cTn id="12" fill="hold"/>
                                        <p:tgtEl>
                                          <p:spTgt spid="229">
                                            <p:txEl>
                                              <p:pRg st="1" end="1"/>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29" grpId="1"/>
    </p:bldLst>
  </p:timing>
</p:sld>
</file>

<file path=ppt/slides/slide3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32" name="Shape 232"/>
          <p:cNvSpPr/>
          <p:nvPr/>
        </p:nvSpPr>
        <p:spPr>
          <a:xfrm>
            <a:off x="4800600" y="4582159"/>
            <a:ext cx="1168400" cy="304801"/>
          </a:xfrm>
          <a:prstGeom prst="rect">
            <a:avLst/>
          </a:prstGeom>
          <a:blipFill>
            <a:blip r:embed="rId2"/>
          </a:blipFill>
          <a:ln w="12700">
            <a:miter lim="400000"/>
          </a:ln>
          <a:effectLst>
            <a:outerShdw sx="100000" sy="100000" kx="0" ky="0" algn="b" rotWithShape="0" blurRad="38100" dist="25400" dir="5400000">
              <a:srgbClr val="000000">
                <a:alpha val="50000"/>
              </a:srgbClr>
            </a:outerShdw>
          </a:effectLst>
        </p:spPr>
        <p:txBody>
          <a:bodyPr lIns="50800" tIns="50800" rIns="50800" bIns="50800" anchor="ctr"/>
          <a:lstStyle/>
          <a:p>
            <a:pPr lvl="0">
              <a:defRPr sz="2400">
                <a:solidFill>
                  <a:srgbClr val="FFFFFF"/>
                </a:solidFill>
              </a:defRPr>
            </a:pPr>
          </a:p>
        </p:txBody>
      </p:sp>
      <p:pic>
        <p:nvPicPr>
          <p:cNvPr id="233" name="pasted-image.png"/>
          <p:cNvPicPr/>
          <p:nvPr/>
        </p:nvPicPr>
        <p:blipFill>
          <a:blip r:embed="rId3">
            <a:extLst/>
          </a:blip>
          <a:stretch>
            <a:fillRect/>
          </a:stretch>
        </p:blipFill>
        <p:spPr>
          <a:xfrm>
            <a:off x="466169" y="3458659"/>
            <a:ext cx="10501702" cy="3949654"/>
          </a:xfrm>
          <a:prstGeom prst="rect">
            <a:avLst/>
          </a:prstGeom>
          <a:ln w="12700">
            <a:miter lim="400000"/>
          </a:ln>
        </p:spPr>
      </p:pic>
      <p:sp>
        <p:nvSpPr>
          <p:cNvPr id="234" name="Shape 234"/>
          <p:cNvSpPr/>
          <p:nvPr/>
        </p:nvSpPr>
        <p:spPr>
          <a:xfrm>
            <a:off x="4841240" y="3545840"/>
            <a:ext cx="355601" cy="141804"/>
          </a:xfrm>
          <a:prstGeom prst="rect">
            <a:avLst/>
          </a:prstGeom>
          <a:blipFill>
            <a:blip r:embed="rId2"/>
          </a:blipFill>
          <a:ln w="12700">
            <a:miter lim="400000"/>
          </a:ln>
          <a:effectLst>
            <a:outerShdw sx="100000" sy="100000" kx="0" ky="0" algn="b" rotWithShape="0" blurRad="38100" dist="25400" dir="5400000">
              <a:srgbClr val="000000">
                <a:alpha val="50000"/>
              </a:srgbClr>
            </a:outerShdw>
          </a:effectLst>
        </p:spPr>
        <p:txBody>
          <a:bodyPr lIns="50800" tIns="50800" rIns="50800" bIns="50800" anchor="ctr"/>
          <a:lstStyle/>
          <a:p>
            <a:pPr lvl="0">
              <a:defRPr sz="2400">
                <a:solidFill>
                  <a:srgbClr val="FFFFFF"/>
                </a:solidFill>
              </a:defRPr>
            </a:pPr>
          </a:p>
        </p:txBody>
      </p:sp>
      <p:sp>
        <p:nvSpPr>
          <p:cNvPr id="235" name="Shape 235"/>
          <p:cNvSpPr/>
          <p:nvPr/>
        </p:nvSpPr>
        <p:spPr>
          <a:xfrm>
            <a:off x="5425440" y="3545840"/>
            <a:ext cx="583161" cy="141804"/>
          </a:xfrm>
          <a:prstGeom prst="rect">
            <a:avLst/>
          </a:prstGeom>
          <a:blipFill>
            <a:blip r:embed="rId2"/>
          </a:blipFill>
          <a:ln w="12700">
            <a:miter lim="400000"/>
          </a:ln>
          <a:effectLst>
            <a:outerShdw sx="100000" sy="100000" kx="0" ky="0" algn="b" rotWithShape="0" blurRad="38100" dist="25400" dir="5400000">
              <a:srgbClr val="000000">
                <a:alpha val="50000"/>
              </a:srgbClr>
            </a:outerShdw>
          </a:effectLst>
        </p:spPr>
        <p:txBody>
          <a:bodyPr lIns="50800" tIns="50800" rIns="50800" bIns="50800" anchor="ctr"/>
          <a:lstStyle/>
          <a:p>
            <a:pPr lvl="0">
              <a:defRPr sz="2400">
                <a:solidFill>
                  <a:srgbClr val="FFFFFF"/>
                </a:solidFill>
              </a:defRPr>
            </a:pPr>
          </a:p>
        </p:txBody>
      </p:sp>
      <p:sp>
        <p:nvSpPr>
          <p:cNvPr id="236" name="Shape 236"/>
          <p:cNvSpPr/>
          <p:nvPr/>
        </p:nvSpPr>
        <p:spPr>
          <a:xfrm>
            <a:off x="6324600" y="3545840"/>
            <a:ext cx="583161" cy="141804"/>
          </a:xfrm>
          <a:prstGeom prst="rect">
            <a:avLst/>
          </a:prstGeom>
          <a:blipFill>
            <a:blip r:embed="rId2"/>
          </a:blipFill>
          <a:ln w="12700">
            <a:miter lim="400000"/>
          </a:ln>
          <a:effectLst>
            <a:outerShdw sx="100000" sy="100000" kx="0" ky="0" algn="b" rotWithShape="0" blurRad="38100" dist="25400" dir="5400000">
              <a:srgbClr val="000000">
                <a:alpha val="50000"/>
              </a:srgbClr>
            </a:outerShdw>
          </a:effectLst>
        </p:spPr>
        <p:txBody>
          <a:bodyPr lIns="50800" tIns="50800" rIns="50800" bIns="50800" anchor="ctr"/>
          <a:lstStyle/>
          <a:p>
            <a:pPr lvl="0">
              <a:defRPr sz="2400">
                <a:solidFill>
                  <a:srgbClr val="FFFFFF"/>
                </a:solidFill>
              </a:defRPr>
            </a:pPr>
          </a:p>
        </p:txBody>
      </p:sp>
      <p:sp>
        <p:nvSpPr>
          <p:cNvPr id="237" name="Shape 237"/>
          <p:cNvSpPr/>
          <p:nvPr/>
        </p:nvSpPr>
        <p:spPr>
          <a:xfrm>
            <a:off x="2269210" y="1644649"/>
            <a:ext cx="7297980" cy="17399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0">
              <a:defRPr sz="1800"/>
            </a:pPr>
            <a:r>
              <a:rPr sz="3600"/>
              <a:t>The use of the words “radio”, “television” and “internet” in books 1900-2000</a:t>
            </a:r>
          </a:p>
        </p:txBody>
      </p:sp>
      <p:sp>
        <p:nvSpPr>
          <p:cNvPr id="238" name="Shape 238"/>
          <p:cNvSpPr/>
          <p:nvPr/>
        </p:nvSpPr>
        <p:spPr>
          <a:xfrm>
            <a:off x="12593129" y="9093200"/>
            <a:ext cx="251842" cy="330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500"/>
            </a:lvl1pPr>
          </a:lstStyle>
          <a:p>
            <a:pPr lvl="0">
              <a:defRPr sz="1800"/>
            </a:pPr>
            <a:r>
              <a:rPr sz="1500"/>
              <a:t>H</a:t>
            </a:r>
          </a:p>
        </p:txBody>
      </p:sp>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xit" presetSubtype="0" presetID="1" grpId="1" fill="hold">
                                  <p:stCondLst>
                                    <p:cond delay="0"/>
                                  </p:stCondLst>
                                  <p:iterate type="el" backwards="0">
                                    <p:tmAbs val="0"/>
                                  </p:iterate>
                                  <p:childTnLst>
                                    <p:set>
                                      <p:cBhvr>
                                        <p:cTn id="6" fill="hold">
                                          <p:stCondLst>
                                            <p:cond delay="0"/>
                                          </p:stCondLst>
                                        </p:cTn>
                                        <p:tgtEl>
                                          <p:spTgt spid="234"/>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nodeType="clickEffect" presetClass="exit" presetSubtype="0" presetID="1" grpId="2" fill="hold">
                                  <p:stCondLst>
                                    <p:cond delay="0"/>
                                  </p:stCondLst>
                                  <p:iterate type="el" backwards="0">
                                    <p:tmAbs val="0"/>
                                  </p:iterate>
                                  <p:childTnLst>
                                    <p:set>
                                      <p:cBhvr>
                                        <p:cTn id="10" fill="hold">
                                          <p:stCondLst>
                                            <p:cond delay="0"/>
                                          </p:stCondLst>
                                        </p:cTn>
                                        <p:tgtEl>
                                          <p:spTgt spid="235"/>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nodeType="clickEffect" presetClass="exit" presetSubtype="0" presetID="1" grpId="3" fill="hold">
                                  <p:stCondLst>
                                    <p:cond delay="0"/>
                                  </p:stCondLst>
                                  <p:iterate type="el" backwards="0">
                                    <p:tmAbs val="0"/>
                                  </p:iterate>
                                  <p:childTnLst>
                                    <p:set>
                                      <p:cBhvr>
                                        <p:cTn id="14" fill="hold">
                                          <p:stCondLst>
                                            <p:cond delay="0"/>
                                          </p:stCondLst>
                                        </p:cTn>
                                        <p:tgtEl>
                                          <p:spTgt spid="23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nodeType="clickEffect" presetClass="entr" presetSubtype="0" presetID="1" grpId="4" fill="hold">
                                  <p:stCondLst>
                                    <p:cond delay="0"/>
                                  </p:stCondLst>
                                  <p:iterate type="el" backwards="0">
                                    <p:tmAbs val="0"/>
                                  </p:iterate>
                                  <p:childTnLst>
                                    <p:set>
                                      <p:cBhvr>
                                        <p:cTn id="18" fill="hold"/>
                                        <p:tgtEl>
                                          <p:spTgt spid="23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36" grpId="3"/>
      <p:bldP build="whole" bldLvl="1" animBg="1" rev="0" advAuto="0" spid="234" grpId="1"/>
      <p:bldP build="whole" bldLvl="1" animBg="1" rev="0" advAuto="0" spid="235" grpId="2"/>
      <p:bldP build="whole" bldLvl="1" animBg="1" rev="0" advAuto="0" spid="237" grpId="4"/>
    </p:bldLst>
  </p:timing>
</p:sld>
</file>

<file path=ppt/slides/slide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5" name="Shape 55"/>
          <p:cNvSpPr/>
          <p:nvPr>
            <p:ph type="title"/>
          </p:nvPr>
        </p:nvSpPr>
        <p:spPr>
          <a:prstGeom prst="rect">
            <a:avLst/>
          </a:prstGeom>
        </p:spPr>
        <p:txBody>
          <a:bodyPr/>
          <a:lstStyle>
            <a:lvl1pPr defTabSz="578358">
              <a:defRPr sz="7919"/>
            </a:lvl1pPr>
          </a:lstStyle>
          <a:p>
            <a:pPr lvl="0">
              <a:defRPr sz="1800"/>
            </a:pPr>
            <a:r>
              <a:rPr sz="7919"/>
              <a:t>Artful Thinking Purposes</a:t>
            </a:r>
          </a:p>
        </p:txBody>
      </p:sp>
      <p:sp>
        <p:nvSpPr>
          <p:cNvPr id="56" name="Shape 56"/>
          <p:cNvSpPr/>
          <p:nvPr>
            <p:ph type="body" idx="1"/>
          </p:nvPr>
        </p:nvSpPr>
        <p:spPr>
          <a:xfrm>
            <a:off x="952500" y="2609850"/>
            <a:ext cx="11099800" cy="6286500"/>
          </a:xfrm>
          <a:prstGeom prst="rect">
            <a:avLst/>
          </a:prstGeom>
        </p:spPr>
        <p:txBody>
          <a:bodyPr/>
          <a:lstStyle/>
          <a:p>
            <a:pPr lvl="0" marL="609600" indent="-609600" defTabSz="560831">
              <a:spcBef>
                <a:spcPts val="4000"/>
              </a:spcBef>
              <a:buSzPct val="100000"/>
              <a:buAutoNum type="arabicPeriod" startAt="1"/>
              <a:defRPr sz="1800"/>
            </a:pPr>
            <a:r>
              <a:rPr b="1" sz="3455">
                <a:latin typeface="Helvetica"/>
                <a:ea typeface="Helvetica"/>
                <a:cs typeface="Helvetica"/>
                <a:sym typeface="Helvetica"/>
              </a:rPr>
              <a:t>Reasoning</a:t>
            </a:r>
            <a:r>
              <a:rPr sz="3455"/>
              <a:t>- cite evidence</a:t>
            </a:r>
            <a:endParaRPr sz="3455"/>
          </a:p>
          <a:p>
            <a:pPr lvl="0" marL="609600" indent="-609600" defTabSz="560831">
              <a:spcBef>
                <a:spcPts val="4000"/>
              </a:spcBef>
              <a:buSzPct val="100000"/>
              <a:buAutoNum type="arabicPeriod" startAt="1"/>
              <a:defRPr sz="1800"/>
            </a:pPr>
            <a:r>
              <a:rPr b="1" sz="3455">
                <a:latin typeface="Helvetica"/>
                <a:ea typeface="Helvetica"/>
                <a:cs typeface="Helvetica"/>
                <a:sym typeface="Helvetica"/>
              </a:rPr>
              <a:t>Perspective taking</a:t>
            </a:r>
            <a:r>
              <a:rPr sz="3455"/>
              <a:t>- understand point of view</a:t>
            </a:r>
            <a:endParaRPr sz="3455"/>
          </a:p>
          <a:p>
            <a:pPr lvl="0" marL="609600" indent="-609600" defTabSz="560831">
              <a:spcBef>
                <a:spcPts val="4000"/>
              </a:spcBef>
              <a:buSzPct val="100000"/>
              <a:buAutoNum type="arabicPeriod" startAt="1"/>
              <a:defRPr sz="1800"/>
            </a:pPr>
            <a:r>
              <a:rPr b="1" sz="3455">
                <a:latin typeface="Helvetica"/>
                <a:ea typeface="Helvetica"/>
                <a:cs typeface="Helvetica"/>
                <a:sym typeface="Helvetica"/>
              </a:rPr>
              <a:t>Questioning and investigating</a:t>
            </a:r>
            <a:r>
              <a:rPr sz="3455"/>
              <a:t>- What if, how, why?</a:t>
            </a:r>
            <a:endParaRPr sz="3455"/>
          </a:p>
          <a:p>
            <a:pPr lvl="0" marL="609600" indent="-609600" defTabSz="560831">
              <a:spcBef>
                <a:spcPts val="4000"/>
              </a:spcBef>
              <a:buSzPct val="100000"/>
              <a:buAutoNum type="arabicPeriod" startAt="1"/>
              <a:defRPr sz="1800"/>
            </a:pPr>
            <a:r>
              <a:rPr b="1" sz="3455">
                <a:latin typeface="Helvetica"/>
                <a:ea typeface="Helvetica"/>
                <a:cs typeface="Helvetica"/>
                <a:sym typeface="Helvetica"/>
              </a:rPr>
              <a:t>Observing and describing</a:t>
            </a:r>
            <a:r>
              <a:rPr sz="3455"/>
              <a:t>- elaborating</a:t>
            </a:r>
            <a:endParaRPr sz="3455"/>
          </a:p>
          <a:p>
            <a:pPr lvl="0" marL="609600" indent="-609600" defTabSz="560831">
              <a:spcBef>
                <a:spcPts val="4000"/>
              </a:spcBef>
              <a:buSzPct val="100000"/>
              <a:buAutoNum type="arabicPeriod" startAt="1"/>
              <a:defRPr sz="1800"/>
            </a:pPr>
            <a:r>
              <a:rPr b="1" sz="3455">
                <a:latin typeface="Helvetica"/>
                <a:ea typeface="Helvetica"/>
                <a:cs typeface="Helvetica"/>
                <a:sym typeface="Helvetica"/>
              </a:rPr>
              <a:t>Connecting new ideas to prior knowledge</a:t>
            </a:r>
            <a:r>
              <a:rPr sz="3455"/>
              <a:t>- extend</a:t>
            </a:r>
            <a:endParaRPr sz="3455"/>
          </a:p>
          <a:p>
            <a:pPr lvl="0" marL="609600" indent="-609600" defTabSz="560831">
              <a:spcBef>
                <a:spcPts val="4000"/>
              </a:spcBef>
              <a:buSzPct val="100000"/>
              <a:buAutoNum type="arabicPeriod" startAt="1"/>
              <a:defRPr sz="1800"/>
            </a:pPr>
            <a:r>
              <a:rPr b="1" sz="3455">
                <a:latin typeface="Helvetica"/>
                <a:ea typeface="Helvetica"/>
                <a:cs typeface="Helvetica"/>
                <a:sym typeface="Helvetica"/>
              </a:rPr>
              <a:t>Finding complexity</a:t>
            </a:r>
            <a:r>
              <a:rPr sz="3455"/>
              <a:t>- uncover multiple dimensions</a:t>
            </a:r>
          </a:p>
        </p:txBody>
      </p:sp>
      <p:sp>
        <p:nvSpPr>
          <p:cNvPr id="57" name="Shape 57"/>
          <p:cNvSpPr/>
          <p:nvPr/>
        </p:nvSpPr>
        <p:spPr>
          <a:xfrm>
            <a:off x="12598368" y="9093200"/>
            <a:ext cx="241364" cy="330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500"/>
            </a:lvl1pPr>
          </a:lstStyle>
          <a:p>
            <a:pPr lvl="0">
              <a:defRPr sz="1800"/>
            </a:pPr>
            <a:r>
              <a:rPr sz="1500"/>
              <a:t>B</a:t>
            </a:r>
          </a:p>
        </p:txBody>
      </p:sp>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0" presetID="1" grpId="1" fill="hold">
                                  <p:stCondLst>
                                    <p:cond delay="0"/>
                                  </p:stCondLst>
                                  <p:iterate type="el" backwards="0">
                                    <p:tmAbs val="0"/>
                                  </p:iterate>
                                  <p:childTnLst>
                                    <p:set>
                                      <p:cBhvr>
                                        <p:cTn id="6" fill="hold"/>
                                        <p:tgtEl>
                                          <p:spTgt spid="56">
                                            <p:bg/>
                                          </p:spTgt>
                                        </p:tgtEl>
                                        <p:attrNameLst>
                                          <p:attrName>style.visibility</p:attrName>
                                        </p:attrNameLst>
                                      </p:cBhvr>
                                      <p:to>
                                        <p:strVal val="visible"/>
                                      </p:to>
                                    </p:set>
                                  </p:childTnLst>
                                </p:cTn>
                              </p:par>
                              <p:par>
                                <p:cTn id="7" presetClass="entr" presetSubtype="0" presetID="1" grpId="1" fill="hold">
                                  <p:stCondLst>
                                    <p:cond delay="0"/>
                                  </p:stCondLst>
                                  <p:iterate type="el" backwards="0">
                                    <p:tmAbs val="0"/>
                                  </p:iterate>
                                  <p:childTnLst>
                                    <p:set>
                                      <p:cBhvr>
                                        <p:cTn id="8" fill="hold"/>
                                        <p:tgtEl>
                                          <p:spTgt spid="56">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nodeType="clickEffect" presetClass="entr" presetSubtype="0" presetID="1" grpId="1" fill="hold">
                                  <p:stCondLst>
                                    <p:cond delay="0"/>
                                  </p:stCondLst>
                                  <p:iterate type="el" backwards="0">
                                    <p:tmAbs val="0"/>
                                  </p:iterate>
                                  <p:childTnLst>
                                    <p:set>
                                      <p:cBhvr>
                                        <p:cTn id="12" fill="hold"/>
                                        <p:tgtEl>
                                          <p:spTgt spid="56">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nodeType="clickEffect" presetClass="entr" presetSubtype="0" presetID="1" grpId="1" fill="hold">
                                  <p:stCondLst>
                                    <p:cond delay="0"/>
                                  </p:stCondLst>
                                  <p:iterate type="el" backwards="0">
                                    <p:tmAbs val="0"/>
                                  </p:iterate>
                                  <p:childTnLst>
                                    <p:set>
                                      <p:cBhvr>
                                        <p:cTn id="16" fill="hold"/>
                                        <p:tgtEl>
                                          <p:spTgt spid="56">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nodeType="clickEffect" presetClass="entr" presetSubtype="0" presetID="1" grpId="1" fill="hold">
                                  <p:stCondLst>
                                    <p:cond delay="0"/>
                                  </p:stCondLst>
                                  <p:iterate type="el" backwards="0">
                                    <p:tmAbs val="0"/>
                                  </p:iterate>
                                  <p:childTnLst>
                                    <p:set>
                                      <p:cBhvr>
                                        <p:cTn id="20" fill="hold"/>
                                        <p:tgtEl>
                                          <p:spTgt spid="56">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nodeType="clickEffect" presetClass="entr" presetSubtype="0" presetID="1" grpId="1" fill="hold">
                                  <p:stCondLst>
                                    <p:cond delay="0"/>
                                  </p:stCondLst>
                                  <p:iterate type="el" backwards="0">
                                    <p:tmAbs val="0"/>
                                  </p:iterate>
                                  <p:childTnLst>
                                    <p:set>
                                      <p:cBhvr>
                                        <p:cTn id="24" fill="hold"/>
                                        <p:tgtEl>
                                          <p:spTgt spid="56">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nodeType="clickEffect" presetClass="entr" presetSubtype="0" presetID="1" grpId="1" fill="hold">
                                  <p:stCondLst>
                                    <p:cond delay="0"/>
                                  </p:stCondLst>
                                  <p:iterate type="el" backwards="0">
                                    <p:tmAbs val="0"/>
                                  </p:iterate>
                                  <p:childTnLst>
                                    <p:set>
                                      <p:cBhvr>
                                        <p:cTn id="28" fill="hold"/>
                                        <p:tgtEl>
                                          <p:spTgt spid="56">
                                            <p:txEl>
                                              <p:pRg st="5" end="5"/>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56" grpId="1"/>
    </p:bldLst>
  </p:timing>
</p:sld>
</file>

<file path=ppt/slides/slide4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40" name="Shape 240"/>
          <p:cNvSpPr/>
          <p:nvPr>
            <p:ph type="title"/>
          </p:nvPr>
        </p:nvSpPr>
        <p:spPr>
          <a:xfrm>
            <a:off x="1562100" y="2679700"/>
            <a:ext cx="9880600" cy="3302000"/>
          </a:xfrm>
          <a:prstGeom prst="rect">
            <a:avLst/>
          </a:prstGeom>
        </p:spPr>
        <p:txBody>
          <a:bodyPr/>
          <a:lstStyle>
            <a:lvl1pPr>
              <a:defRPr u="sng">
                <a:hlinkClick r:id="rId2" invalidUrl="" action="" tgtFrame="" tooltip="" history="1" highlightClick="0" endSnd="0"/>
              </a:defRPr>
            </a:lvl1pPr>
          </a:lstStyle>
          <a:p>
            <a:pPr lvl="0">
              <a:defRPr sz="1800" u="none"/>
            </a:pPr>
            <a:r>
              <a:rPr sz="8000" u="sng">
                <a:hlinkClick r:id="rId2" invalidUrl="" action="" tgtFrame="" tooltip="" history="1" highlightClick="0" endSnd="0"/>
              </a:rPr>
              <a:t>See, Wonder, Think w/ David Cooper </a:t>
            </a:r>
          </a:p>
        </p:txBody>
      </p:sp>
      <p:sp>
        <p:nvSpPr>
          <p:cNvPr id="241" name="Shape 241"/>
          <p:cNvSpPr/>
          <p:nvPr/>
        </p:nvSpPr>
        <p:spPr>
          <a:xfrm>
            <a:off x="1380159" y="6559550"/>
            <a:ext cx="10244482" cy="64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u="sng">
                <a:hlinkClick r:id="rId3" invalidUrl="" action="" tgtFrame="" tooltip="" history="1" highlightClick="0" endSnd="0"/>
              </a:defRPr>
            </a:lvl1pPr>
          </a:lstStyle>
          <a:p>
            <a:pPr lvl="0">
              <a:defRPr sz="1800" u="none"/>
            </a:pPr>
            <a:r>
              <a:rPr sz="3600" u="sng">
                <a:hlinkClick r:id="rId3" invalidUrl="" action="" tgtFrame="" tooltip="" history="1" highlightClick="0" endSnd="0"/>
              </a:rPr>
              <a:t>teachingchannel.org/videos/thinking-routine-getty</a:t>
            </a:r>
          </a:p>
        </p:txBody>
      </p:sp>
      <p:sp>
        <p:nvSpPr>
          <p:cNvPr id="242" name="Shape 242"/>
          <p:cNvSpPr/>
          <p:nvPr/>
        </p:nvSpPr>
        <p:spPr>
          <a:xfrm>
            <a:off x="12598368" y="9093200"/>
            <a:ext cx="241364" cy="330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500"/>
            </a:lvl1pPr>
          </a:lstStyle>
          <a:p>
            <a:pPr lvl="0">
              <a:defRPr sz="1800"/>
            </a:pPr>
            <a:r>
              <a:rPr sz="1500"/>
              <a:t>B</a:t>
            </a:r>
          </a:p>
        </p:txBody>
      </p:sp>
    </p:spTree>
  </p:cSld>
  <p:clrMapOvr>
    <a:masterClrMapping/>
  </p:clrMapOvr>
  <p:transition spd="med" advClick="1"/>
</p:sld>
</file>

<file path=ppt/slides/slide4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44" name="Shape 244"/>
          <p:cNvSpPr/>
          <p:nvPr>
            <p:ph type="title"/>
          </p:nvPr>
        </p:nvSpPr>
        <p:spPr>
          <a:prstGeom prst="rect">
            <a:avLst/>
          </a:prstGeom>
        </p:spPr>
        <p:txBody>
          <a:bodyPr/>
          <a:lstStyle>
            <a:lvl1pPr defTabSz="502412">
              <a:defRPr sz="6880"/>
            </a:lvl1pPr>
          </a:lstStyle>
          <a:p>
            <a:pPr lvl="0">
              <a:defRPr sz="1800"/>
            </a:pPr>
            <a:r>
              <a:rPr sz="6880"/>
              <a:t>Where can you get images?</a:t>
            </a:r>
          </a:p>
        </p:txBody>
      </p:sp>
      <p:sp>
        <p:nvSpPr>
          <p:cNvPr id="245" name="Shape 245"/>
          <p:cNvSpPr/>
          <p:nvPr>
            <p:ph type="body" idx="1"/>
          </p:nvPr>
        </p:nvSpPr>
        <p:spPr>
          <a:xfrm>
            <a:off x="952500" y="1733550"/>
            <a:ext cx="11099800" cy="6286500"/>
          </a:xfrm>
          <a:prstGeom prst="rect">
            <a:avLst/>
          </a:prstGeom>
        </p:spPr>
        <p:txBody>
          <a:bodyPr/>
          <a:lstStyle/>
          <a:p>
            <a:pPr lvl="0">
              <a:defRPr sz="1800"/>
            </a:pPr>
            <a:r>
              <a:rPr sz="3600"/>
              <a:t>Online search </a:t>
            </a:r>
            <a:endParaRPr sz="3600"/>
          </a:p>
          <a:p>
            <a:pPr lvl="0">
              <a:defRPr sz="1800"/>
            </a:pPr>
            <a:r>
              <a:rPr sz="3600"/>
              <a:t>_____________ + “painting” or “sculpture”</a:t>
            </a:r>
            <a:endParaRPr sz="3600"/>
          </a:p>
          <a:p>
            <a:pPr lvl="0">
              <a:defRPr sz="1800"/>
            </a:pPr>
            <a:r>
              <a:rPr sz="3600" u="sng">
                <a:hlinkClick r:id="rId2" invalidUrl="" action="" tgtFrame="" tooltip="" history="1" highlightClick="0" endSnd="0"/>
              </a:rPr>
              <a:t>getty.edu</a:t>
            </a:r>
            <a:r>
              <a:rPr sz="3600"/>
              <a:t> displays art at amazing resolution</a:t>
            </a:r>
            <a:endParaRPr sz="3600"/>
          </a:p>
          <a:p>
            <a:pPr lvl="0">
              <a:defRPr sz="1800"/>
            </a:pPr>
            <a:r>
              <a:rPr sz="3600"/>
              <a:t>Artwork in text is more than decoration</a:t>
            </a:r>
          </a:p>
        </p:txBody>
      </p:sp>
      <p:sp>
        <p:nvSpPr>
          <p:cNvPr id="246" name="Shape 246"/>
          <p:cNvSpPr/>
          <p:nvPr/>
        </p:nvSpPr>
        <p:spPr>
          <a:xfrm>
            <a:off x="12593129" y="9093200"/>
            <a:ext cx="251842" cy="330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500"/>
            </a:lvl1pPr>
          </a:lstStyle>
          <a:p>
            <a:pPr lvl="0">
              <a:defRPr sz="1800"/>
            </a:pPr>
            <a:r>
              <a:rPr sz="1500"/>
              <a:t>H</a:t>
            </a:r>
          </a:p>
        </p:txBody>
      </p:sp>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0" presetID="1" grpId="1" fill="hold">
                                  <p:stCondLst>
                                    <p:cond delay="0"/>
                                  </p:stCondLst>
                                  <p:iterate type="el" backwards="0">
                                    <p:tmAbs val="0"/>
                                  </p:iterate>
                                  <p:childTnLst>
                                    <p:set>
                                      <p:cBhvr>
                                        <p:cTn id="6" fill="hold"/>
                                        <p:tgtEl>
                                          <p:spTgt spid="245">
                                            <p:bg/>
                                          </p:spTgt>
                                        </p:tgtEl>
                                        <p:attrNameLst>
                                          <p:attrName>style.visibility</p:attrName>
                                        </p:attrNameLst>
                                      </p:cBhvr>
                                      <p:to>
                                        <p:strVal val="visible"/>
                                      </p:to>
                                    </p:set>
                                  </p:childTnLst>
                                </p:cTn>
                              </p:par>
                              <p:par>
                                <p:cTn id="7" presetClass="entr" presetSubtype="0" presetID="1" grpId="1" fill="hold">
                                  <p:stCondLst>
                                    <p:cond delay="0"/>
                                  </p:stCondLst>
                                  <p:iterate type="el" backwards="0">
                                    <p:tmAbs val="0"/>
                                  </p:iterate>
                                  <p:childTnLst>
                                    <p:set>
                                      <p:cBhvr>
                                        <p:cTn id="8" fill="hold"/>
                                        <p:tgtEl>
                                          <p:spTgt spid="245">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nodeType="clickEffect" presetClass="entr" presetSubtype="0" presetID="1" grpId="1" fill="hold">
                                  <p:stCondLst>
                                    <p:cond delay="0"/>
                                  </p:stCondLst>
                                  <p:iterate type="el" backwards="0">
                                    <p:tmAbs val="0"/>
                                  </p:iterate>
                                  <p:childTnLst>
                                    <p:set>
                                      <p:cBhvr>
                                        <p:cTn id="12" fill="hold"/>
                                        <p:tgtEl>
                                          <p:spTgt spid="245">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nodeType="clickEffect" presetClass="entr" presetSubtype="0" presetID="1" grpId="1" fill="hold">
                                  <p:stCondLst>
                                    <p:cond delay="0"/>
                                  </p:stCondLst>
                                  <p:iterate type="el" backwards="0">
                                    <p:tmAbs val="0"/>
                                  </p:iterate>
                                  <p:childTnLst>
                                    <p:set>
                                      <p:cBhvr>
                                        <p:cTn id="16" fill="hold"/>
                                        <p:tgtEl>
                                          <p:spTgt spid="245">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nodeType="clickEffect" presetClass="entr" presetSubtype="0" presetID="1" grpId="1" fill="hold">
                                  <p:stCondLst>
                                    <p:cond delay="0"/>
                                  </p:stCondLst>
                                  <p:iterate type="el" backwards="0">
                                    <p:tmAbs val="0"/>
                                  </p:iterate>
                                  <p:childTnLst>
                                    <p:set>
                                      <p:cBhvr>
                                        <p:cTn id="20" fill="hold"/>
                                        <p:tgtEl>
                                          <p:spTgt spid="245">
                                            <p:txEl>
                                              <p:pRg st="3" end="3"/>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45" grpId="1"/>
    </p:bldLst>
  </p:timing>
</p:sld>
</file>

<file path=ppt/slides/slide4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48" name="Shape 248"/>
          <p:cNvSpPr/>
          <p:nvPr>
            <p:ph type="title"/>
          </p:nvPr>
        </p:nvSpPr>
        <p:spPr>
          <a:prstGeom prst="rect">
            <a:avLst/>
          </a:prstGeom>
        </p:spPr>
        <p:txBody>
          <a:bodyPr/>
          <a:lstStyle/>
          <a:p>
            <a:pPr lvl="0">
              <a:defRPr sz="1800"/>
            </a:pPr>
            <a:r>
              <a:rPr sz="8000"/>
              <a:t>Your goal</a:t>
            </a:r>
          </a:p>
        </p:txBody>
      </p:sp>
      <p:sp>
        <p:nvSpPr>
          <p:cNvPr id="249" name="Shape 249"/>
          <p:cNvSpPr/>
          <p:nvPr>
            <p:ph type="body" idx="1"/>
          </p:nvPr>
        </p:nvSpPr>
        <p:spPr>
          <a:xfrm>
            <a:off x="952500" y="2241550"/>
            <a:ext cx="11099800" cy="6286500"/>
          </a:xfrm>
          <a:prstGeom prst="rect">
            <a:avLst/>
          </a:prstGeom>
        </p:spPr>
        <p:txBody>
          <a:bodyPr/>
          <a:lstStyle/>
          <a:p>
            <a:pPr lvl="0" marL="0" indent="0" algn="ctr" defTabSz="457200">
              <a:spcBef>
                <a:spcPts val="0"/>
              </a:spcBef>
              <a:buSzTx/>
              <a:buNone/>
              <a:defRPr sz="1800"/>
            </a:pPr>
            <a:r>
              <a:rPr sz="3200">
                <a:latin typeface="Helvetica"/>
                <a:ea typeface="Helvetica"/>
                <a:cs typeface="Helvetica"/>
                <a:sym typeface="Helvetica"/>
              </a:rPr>
              <a:t>I can use the strategy called __________________ </a:t>
            </a:r>
            <a:endParaRPr sz="3200">
              <a:latin typeface="Helvetica"/>
              <a:ea typeface="Helvetica"/>
              <a:cs typeface="Helvetica"/>
              <a:sym typeface="Helvetica"/>
            </a:endParaRPr>
          </a:p>
          <a:p>
            <a:pPr lvl="0" marL="0" indent="0" algn="ctr" defTabSz="457200">
              <a:spcBef>
                <a:spcPts val="0"/>
              </a:spcBef>
              <a:buSzTx/>
              <a:buNone/>
              <a:defRPr sz="1800"/>
            </a:pPr>
            <a:endParaRPr sz="3200">
              <a:latin typeface="Helvetica"/>
              <a:ea typeface="Helvetica"/>
              <a:cs typeface="Helvetica"/>
              <a:sym typeface="Helvetica"/>
            </a:endParaRPr>
          </a:p>
          <a:p>
            <a:pPr lvl="0" marL="0" indent="0" algn="ctr" defTabSz="457200">
              <a:spcBef>
                <a:spcPts val="0"/>
              </a:spcBef>
              <a:buSzTx/>
              <a:buNone/>
              <a:defRPr sz="1800"/>
            </a:pPr>
            <a:r>
              <a:rPr sz="3200">
                <a:latin typeface="Helvetica"/>
                <a:ea typeface="Helvetica"/>
                <a:cs typeface="Helvetica"/>
                <a:sym typeface="Helvetica"/>
              </a:rPr>
              <a:t>when teaching ______________ </a:t>
            </a:r>
            <a:endParaRPr sz="3200">
              <a:latin typeface="Helvetica"/>
              <a:ea typeface="Helvetica"/>
              <a:cs typeface="Helvetica"/>
              <a:sym typeface="Helvetica"/>
            </a:endParaRPr>
          </a:p>
          <a:p>
            <a:pPr lvl="0" marL="0" indent="0" algn="ctr" defTabSz="457200">
              <a:spcBef>
                <a:spcPts val="0"/>
              </a:spcBef>
              <a:buSzTx/>
              <a:buNone/>
              <a:defRPr sz="1800"/>
            </a:pPr>
            <a:endParaRPr sz="3200">
              <a:latin typeface="Helvetica"/>
              <a:ea typeface="Helvetica"/>
              <a:cs typeface="Helvetica"/>
              <a:sym typeface="Helvetica"/>
            </a:endParaRPr>
          </a:p>
          <a:p>
            <a:pPr lvl="0" marL="0" indent="0" algn="ctr" defTabSz="457200">
              <a:spcBef>
                <a:spcPts val="0"/>
              </a:spcBef>
              <a:buSzTx/>
              <a:buNone/>
              <a:defRPr sz="1800"/>
            </a:pPr>
            <a:r>
              <a:rPr sz="3200">
                <a:latin typeface="Helvetica"/>
                <a:ea typeface="Helvetica"/>
                <a:cs typeface="Helvetica"/>
                <a:sym typeface="Helvetica"/>
              </a:rPr>
              <a:t>If searching the image online, I will use the following terms </a:t>
            </a:r>
            <a:endParaRPr sz="3200">
              <a:latin typeface="Helvetica"/>
              <a:ea typeface="Helvetica"/>
              <a:cs typeface="Helvetica"/>
              <a:sym typeface="Helvetica"/>
            </a:endParaRPr>
          </a:p>
          <a:p>
            <a:pPr lvl="0" marL="0" indent="0" algn="ctr" defTabSz="457200">
              <a:spcBef>
                <a:spcPts val="0"/>
              </a:spcBef>
              <a:buSzTx/>
              <a:buNone/>
              <a:defRPr sz="1800"/>
            </a:pPr>
            <a:endParaRPr sz="3200">
              <a:latin typeface="Helvetica"/>
              <a:ea typeface="Helvetica"/>
              <a:cs typeface="Helvetica"/>
              <a:sym typeface="Helvetica"/>
            </a:endParaRPr>
          </a:p>
          <a:p>
            <a:pPr lvl="0" marL="0" indent="0" algn="ctr" defTabSz="457200">
              <a:spcBef>
                <a:spcPts val="0"/>
              </a:spcBef>
              <a:buSzTx/>
              <a:buNone/>
              <a:defRPr sz="1800"/>
            </a:pPr>
            <a:r>
              <a:rPr sz="3200">
                <a:latin typeface="Helvetica"/>
                <a:ea typeface="Helvetica"/>
                <a:cs typeface="Helvetica"/>
                <a:sym typeface="Helvetica"/>
              </a:rPr>
              <a:t>____________________________ </a:t>
            </a:r>
            <a:endParaRPr sz="3200">
              <a:latin typeface="Helvetica"/>
              <a:ea typeface="Helvetica"/>
              <a:cs typeface="Helvetica"/>
              <a:sym typeface="Helvetica"/>
            </a:endParaRPr>
          </a:p>
          <a:p>
            <a:pPr lvl="0" marL="0" indent="0" algn="ctr" defTabSz="457200">
              <a:spcBef>
                <a:spcPts val="0"/>
              </a:spcBef>
              <a:buSzTx/>
              <a:buNone/>
              <a:defRPr sz="1800"/>
            </a:pPr>
            <a:endParaRPr sz="3200">
              <a:latin typeface="Helvetica"/>
              <a:ea typeface="Helvetica"/>
              <a:cs typeface="Helvetica"/>
              <a:sym typeface="Helvetica"/>
            </a:endParaRPr>
          </a:p>
          <a:p>
            <a:pPr lvl="0" marL="0" indent="0" algn="ctr" defTabSz="457200">
              <a:spcBef>
                <a:spcPts val="0"/>
              </a:spcBef>
              <a:buSzTx/>
              <a:buNone/>
              <a:defRPr sz="1800"/>
            </a:pPr>
            <a:r>
              <a:rPr sz="3200">
                <a:latin typeface="Helvetica"/>
                <a:ea typeface="Helvetica"/>
                <a:cs typeface="Helvetica"/>
                <a:sym typeface="Helvetica"/>
              </a:rPr>
              <a:t>I will use this strategy on ________________ (date)</a:t>
            </a:r>
          </a:p>
        </p:txBody>
      </p:sp>
      <p:sp>
        <p:nvSpPr>
          <p:cNvPr id="250" name="Shape 250"/>
          <p:cNvSpPr/>
          <p:nvPr/>
        </p:nvSpPr>
        <p:spPr>
          <a:xfrm>
            <a:off x="12593129" y="9093200"/>
            <a:ext cx="251842" cy="330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500"/>
            </a:lvl1pPr>
          </a:lstStyle>
          <a:p>
            <a:pPr lvl="0">
              <a:defRPr sz="1800"/>
            </a:pPr>
            <a:r>
              <a:rPr sz="1500"/>
              <a:t>H</a:t>
            </a:r>
          </a:p>
        </p:txBody>
      </p:sp>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0" presetID="1" grpId="1" fill="hold">
                                  <p:stCondLst>
                                    <p:cond delay="0"/>
                                  </p:stCondLst>
                                  <p:iterate type="el" backwards="0">
                                    <p:tmAbs val="0"/>
                                  </p:iterate>
                                  <p:childTnLst>
                                    <p:set>
                                      <p:cBhvr>
                                        <p:cTn id="6" fill="hold"/>
                                        <p:tgtEl>
                                          <p:spTgt spid="249">
                                            <p:bg/>
                                          </p:spTgt>
                                        </p:tgtEl>
                                        <p:attrNameLst>
                                          <p:attrName>style.visibility</p:attrName>
                                        </p:attrNameLst>
                                      </p:cBhvr>
                                      <p:to>
                                        <p:strVal val="visible"/>
                                      </p:to>
                                    </p:set>
                                  </p:childTnLst>
                                </p:cTn>
                              </p:par>
                              <p:par>
                                <p:cTn id="7" presetClass="entr" presetSubtype="0" presetID="1" grpId="1" fill="hold">
                                  <p:stCondLst>
                                    <p:cond delay="0"/>
                                  </p:stCondLst>
                                  <p:iterate type="el" backwards="0">
                                    <p:tmAbs val="0"/>
                                  </p:iterate>
                                  <p:childTnLst>
                                    <p:set>
                                      <p:cBhvr>
                                        <p:cTn id="8" fill="hold"/>
                                        <p:tgtEl>
                                          <p:spTgt spid="249">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nodeType="clickEffect" presetClass="entr" presetSubtype="0" presetID="1" grpId="1" fill="hold">
                                  <p:stCondLst>
                                    <p:cond delay="0"/>
                                  </p:stCondLst>
                                  <p:iterate type="el" backwards="0">
                                    <p:tmAbs val="0"/>
                                  </p:iterate>
                                  <p:childTnLst>
                                    <p:set>
                                      <p:cBhvr>
                                        <p:cTn id="12" fill="hold"/>
                                        <p:tgtEl>
                                          <p:spTgt spid="249">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nodeType="clickEffect" presetClass="entr" presetSubtype="0" presetID="1" grpId="1" fill="hold">
                                  <p:stCondLst>
                                    <p:cond delay="0"/>
                                  </p:stCondLst>
                                  <p:iterate type="el" backwards="0">
                                    <p:tmAbs val="0"/>
                                  </p:iterate>
                                  <p:childTnLst>
                                    <p:set>
                                      <p:cBhvr>
                                        <p:cTn id="16" fill="hold"/>
                                        <p:tgtEl>
                                          <p:spTgt spid="249">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nodeType="clickEffect" presetClass="entr" presetSubtype="0" presetID="1" grpId="1" fill="hold">
                                  <p:stCondLst>
                                    <p:cond delay="0"/>
                                  </p:stCondLst>
                                  <p:iterate type="el" backwards="0">
                                    <p:tmAbs val="0"/>
                                  </p:iterate>
                                  <p:childTnLst>
                                    <p:set>
                                      <p:cBhvr>
                                        <p:cTn id="20" fill="hold"/>
                                        <p:tgtEl>
                                          <p:spTgt spid="249">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nodeType="clickEffect" presetClass="entr" presetSubtype="0" presetID="1" grpId="1" fill="hold">
                                  <p:stCondLst>
                                    <p:cond delay="0"/>
                                  </p:stCondLst>
                                  <p:iterate type="el" backwards="0">
                                    <p:tmAbs val="0"/>
                                  </p:iterate>
                                  <p:childTnLst>
                                    <p:set>
                                      <p:cBhvr>
                                        <p:cTn id="24" fill="hold"/>
                                        <p:tgtEl>
                                          <p:spTgt spid="249">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nodeType="clickEffect" presetClass="entr" presetSubtype="0" presetID="1" grpId="1" fill="hold">
                                  <p:stCondLst>
                                    <p:cond delay="0"/>
                                  </p:stCondLst>
                                  <p:iterate type="el" backwards="0">
                                    <p:tmAbs val="0"/>
                                  </p:iterate>
                                  <p:childTnLst>
                                    <p:set>
                                      <p:cBhvr>
                                        <p:cTn id="28" fill="hold"/>
                                        <p:tgtEl>
                                          <p:spTgt spid="249">
                                            <p:txEl>
                                              <p:pRg st="5" end="5"/>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nodeType="clickEffect" presetClass="entr" presetSubtype="0" presetID="1" grpId="1" fill="hold">
                                  <p:stCondLst>
                                    <p:cond delay="0"/>
                                  </p:stCondLst>
                                  <p:iterate type="el" backwards="0">
                                    <p:tmAbs val="0"/>
                                  </p:iterate>
                                  <p:childTnLst>
                                    <p:set>
                                      <p:cBhvr>
                                        <p:cTn id="32" fill="hold"/>
                                        <p:tgtEl>
                                          <p:spTgt spid="249">
                                            <p:txEl>
                                              <p:pRg st="6" end="6"/>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nodeType="clickEffect" presetClass="entr" presetSubtype="0" presetID="1" grpId="1" fill="hold">
                                  <p:stCondLst>
                                    <p:cond delay="0"/>
                                  </p:stCondLst>
                                  <p:iterate type="el" backwards="0">
                                    <p:tmAbs val="0"/>
                                  </p:iterate>
                                  <p:childTnLst>
                                    <p:set>
                                      <p:cBhvr>
                                        <p:cTn id="36" fill="hold"/>
                                        <p:tgtEl>
                                          <p:spTgt spid="249">
                                            <p:txEl>
                                              <p:pRg st="7" end="7"/>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nodeType="clickEffect" presetClass="entr" presetSubtype="0" presetID="1" grpId="1" fill="hold">
                                  <p:stCondLst>
                                    <p:cond delay="0"/>
                                  </p:stCondLst>
                                  <p:iterate type="el" backwards="0">
                                    <p:tmAbs val="0"/>
                                  </p:iterate>
                                  <p:childTnLst>
                                    <p:set>
                                      <p:cBhvr>
                                        <p:cTn id="40" fill="hold"/>
                                        <p:tgtEl>
                                          <p:spTgt spid="249">
                                            <p:txEl>
                                              <p:pRg st="8" end="8"/>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1" animBg="1" rev="0" advAuto="0" spid="249" grpId="1"/>
    </p:bldLst>
  </p:timing>
</p:sld>
</file>

<file path=ppt/slides/slide4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52" name="pasted-image.tif"/>
          <p:cNvPicPr/>
          <p:nvPr/>
        </p:nvPicPr>
        <p:blipFill>
          <a:blip r:embed="rId2">
            <a:extLst/>
          </a:blip>
          <a:srcRect l="24222" t="0" r="0" b="0"/>
          <a:stretch>
            <a:fillRect/>
          </a:stretch>
        </p:blipFill>
        <p:spPr>
          <a:xfrm>
            <a:off x="945753" y="73832"/>
            <a:ext cx="10918674" cy="9605863"/>
          </a:xfrm>
          <a:prstGeom prst="rect">
            <a:avLst/>
          </a:prstGeom>
          <a:ln w="12700">
            <a:miter lim="400000"/>
          </a:ln>
        </p:spPr>
      </p:pic>
    </p:spTree>
  </p:cSld>
  <p:clrMapOvr>
    <a:masterClrMapping/>
  </p:clrMapOvr>
  <p:transition spd="med" advClick="1"/>
</p:sld>
</file>

<file path=ppt/slides/slide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9" name="Shape 59"/>
          <p:cNvSpPr/>
          <p:nvPr>
            <p:ph type="title"/>
          </p:nvPr>
        </p:nvSpPr>
        <p:spPr>
          <a:prstGeom prst="rect">
            <a:avLst/>
          </a:prstGeom>
        </p:spPr>
        <p:txBody>
          <a:bodyPr/>
          <a:lstStyle>
            <a:lvl1pPr defTabSz="514095">
              <a:defRPr sz="7040"/>
            </a:lvl1pPr>
          </a:lstStyle>
          <a:p>
            <a:pPr lvl="0">
              <a:defRPr sz="1800"/>
            </a:pPr>
            <a:r>
              <a:rPr sz="7040"/>
              <a:t>Think outside the boundaries of these examples.</a:t>
            </a:r>
          </a:p>
        </p:txBody>
      </p:sp>
      <p:sp>
        <p:nvSpPr>
          <p:cNvPr id="60" name="Shape 60"/>
          <p:cNvSpPr/>
          <p:nvPr/>
        </p:nvSpPr>
        <p:spPr>
          <a:xfrm>
            <a:off x="12598368" y="9093200"/>
            <a:ext cx="241364" cy="330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500"/>
            </a:lvl1pPr>
          </a:lstStyle>
          <a:p>
            <a:pPr lvl="0">
              <a:defRPr sz="1800"/>
            </a:pPr>
            <a:r>
              <a:rPr sz="1500"/>
              <a:t>B</a:t>
            </a:r>
          </a:p>
        </p:txBody>
      </p:sp>
    </p:spTree>
  </p:cSld>
  <p:clrMapOvr>
    <a:masterClrMapping/>
  </p:clrMapOvr>
  <p:transition spd="med" advClick="1"/>
</p:sld>
</file>

<file path=ppt/slides/slide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2" name="Shape 62"/>
          <p:cNvSpPr/>
          <p:nvPr>
            <p:ph type="title"/>
          </p:nvPr>
        </p:nvSpPr>
        <p:spPr>
          <a:xfrm>
            <a:off x="1270000" y="776093"/>
            <a:ext cx="10464800" cy="3302001"/>
          </a:xfrm>
          <a:prstGeom prst="rect">
            <a:avLst/>
          </a:prstGeom>
        </p:spPr>
        <p:txBody>
          <a:bodyPr/>
          <a:lstStyle/>
          <a:p>
            <a:pPr lvl="0">
              <a:defRPr sz="1800"/>
            </a:pPr>
            <a:r>
              <a:rPr sz="8000"/>
              <a:t>Beginning, </a:t>
            </a:r>
            <a:endParaRPr sz="8000"/>
          </a:p>
          <a:p>
            <a:pPr lvl="0">
              <a:defRPr sz="1800"/>
            </a:pPr>
            <a:r>
              <a:rPr sz="8000"/>
              <a:t>Middle or End?</a:t>
            </a:r>
          </a:p>
        </p:txBody>
      </p:sp>
      <p:sp>
        <p:nvSpPr>
          <p:cNvPr id="63" name="Shape 63"/>
          <p:cNvSpPr/>
          <p:nvPr>
            <p:ph type="body" idx="1"/>
          </p:nvPr>
        </p:nvSpPr>
        <p:spPr>
          <a:xfrm>
            <a:off x="1270000" y="4619846"/>
            <a:ext cx="10464800" cy="1130301"/>
          </a:xfrm>
          <a:prstGeom prst="rect">
            <a:avLst/>
          </a:prstGeom>
        </p:spPr>
        <p:txBody>
          <a:bodyPr/>
          <a:lstStyle/>
          <a:p>
            <a:pPr lvl="0" defTabSz="414781">
              <a:defRPr sz="1800"/>
            </a:pPr>
            <a:r>
              <a:rPr sz="2272"/>
              <a:t>Observing &amp; describing</a:t>
            </a:r>
            <a:endParaRPr sz="2272"/>
          </a:p>
          <a:p>
            <a:pPr lvl="0" defTabSz="414781">
              <a:defRPr sz="1800"/>
            </a:pPr>
            <a:r>
              <a:rPr sz="2272"/>
              <a:t>Connecting new ideas to prior knowledge</a:t>
            </a:r>
            <a:endParaRPr sz="2272"/>
          </a:p>
          <a:p>
            <a:pPr lvl="0" defTabSz="414781">
              <a:defRPr sz="1800"/>
            </a:pPr>
            <a:r>
              <a:rPr sz="2272"/>
              <a:t>Perspective taking</a:t>
            </a:r>
          </a:p>
        </p:txBody>
      </p:sp>
      <p:pic>
        <p:nvPicPr>
          <p:cNvPr id="64" name="pasted-image.tif"/>
          <p:cNvPicPr/>
          <p:nvPr/>
        </p:nvPicPr>
        <p:blipFill>
          <a:blip r:embed="rId2">
            <a:extLst/>
          </a:blip>
          <a:stretch>
            <a:fillRect/>
          </a:stretch>
        </p:blipFill>
        <p:spPr>
          <a:xfrm>
            <a:off x="4822667" y="6390640"/>
            <a:ext cx="3359466" cy="2068171"/>
          </a:xfrm>
          <a:prstGeom prst="rect">
            <a:avLst/>
          </a:prstGeom>
          <a:ln w="12700">
            <a:miter lim="400000"/>
          </a:ln>
        </p:spPr>
      </p:pic>
      <p:sp>
        <p:nvSpPr>
          <p:cNvPr id="65" name="Shape 65"/>
          <p:cNvSpPr/>
          <p:nvPr/>
        </p:nvSpPr>
        <p:spPr>
          <a:xfrm>
            <a:off x="5038278" y="7771706"/>
            <a:ext cx="1954070" cy="34285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71" y="397"/>
                </a:moveTo>
                <a:lnTo>
                  <a:pt x="0" y="21600"/>
                </a:lnTo>
                <a:lnTo>
                  <a:pt x="21600" y="21203"/>
                </a:lnTo>
                <a:lnTo>
                  <a:pt x="19337" y="0"/>
                </a:lnTo>
                <a:lnTo>
                  <a:pt x="2171" y="397"/>
                </a:lnTo>
                <a:close/>
              </a:path>
            </a:pathLst>
          </a:custGeom>
          <a:solidFill>
            <a:srgbClr val="FFFFFF">
              <a:alpha val="0"/>
            </a:srgbClr>
          </a:solidFill>
          <a:ln w="25400">
            <a:solidFill>
              <a:srgbClr val="000000">
                <a:alpha val="0"/>
              </a:srgbClr>
            </a:solidFill>
            <a:miter lim="400000"/>
          </a:ln>
        </p:spPr>
        <p:txBody>
          <a:bodyPr lIns="0" tIns="0" rIns="0" bIns="0" anchor="ctr"/>
          <a:lstStyle/>
          <a:p>
            <a:pPr lvl="0">
              <a:defRPr sz="2400"/>
            </a:pPr>
          </a:p>
        </p:txBody>
      </p:sp>
      <p:sp>
        <p:nvSpPr>
          <p:cNvPr id="66" name="Shape 66"/>
          <p:cNvSpPr/>
          <p:nvPr/>
        </p:nvSpPr>
        <p:spPr>
          <a:xfrm>
            <a:off x="5240932" y="7434941"/>
            <a:ext cx="1547347" cy="34925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571" y="403"/>
                </a:moveTo>
                <a:lnTo>
                  <a:pt x="0" y="20825"/>
                </a:lnTo>
                <a:lnTo>
                  <a:pt x="21600" y="21600"/>
                </a:lnTo>
                <a:lnTo>
                  <a:pt x="19080" y="0"/>
                </a:lnTo>
                <a:lnTo>
                  <a:pt x="2571" y="403"/>
                </a:lnTo>
                <a:close/>
              </a:path>
            </a:pathLst>
          </a:custGeom>
          <a:solidFill>
            <a:srgbClr val="FFFFFF">
              <a:alpha val="0"/>
            </a:srgbClr>
          </a:solidFill>
          <a:ln w="25400">
            <a:solidFill>
              <a:srgbClr val="000000">
                <a:alpha val="0"/>
              </a:srgbClr>
            </a:solidFill>
            <a:miter lim="400000"/>
          </a:ln>
        </p:spPr>
        <p:txBody>
          <a:bodyPr lIns="0" tIns="0" rIns="0" bIns="0" anchor="ctr"/>
          <a:lstStyle/>
          <a:p>
            <a:pPr lvl="0">
              <a:defRPr sz="2400"/>
            </a:pPr>
          </a:p>
        </p:txBody>
      </p:sp>
      <p:sp>
        <p:nvSpPr>
          <p:cNvPr id="67" name="Shape 67"/>
          <p:cNvSpPr/>
          <p:nvPr/>
        </p:nvSpPr>
        <p:spPr>
          <a:xfrm>
            <a:off x="5417269" y="7092205"/>
            <a:ext cx="1185383" cy="33671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592" y="0"/>
                </a:moveTo>
                <a:lnTo>
                  <a:pt x="0" y="21182"/>
                </a:lnTo>
                <a:lnTo>
                  <a:pt x="21600" y="21600"/>
                </a:lnTo>
                <a:lnTo>
                  <a:pt x="17981" y="40"/>
                </a:lnTo>
                <a:lnTo>
                  <a:pt x="3592" y="0"/>
                </a:lnTo>
                <a:close/>
              </a:path>
            </a:pathLst>
          </a:custGeom>
          <a:solidFill>
            <a:srgbClr val="FFFFFF"/>
          </a:solidFill>
          <a:ln w="25400">
            <a:solidFill/>
            <a:miter lim="400000"/>
          </a:ln>
        </p:spPr>
        <p:txBody>
          <a:bodyPr lIns="0" tIns="0" rIns="0" bIns="0" anchor="ctr"/>
          <a:lstStyle/>
          <a:p>
            <a:pPr lvl="0">
              <a:defRPr sz="2400"/>
            </a:pPr>
          </a:p>
        </p:txBody>
      </p:sp>
      <p:sp>
        <p:nvSpPr>
          <p:cNvPr id="68" name="Shape 68"/>
          <p:cNvSpPr/>
          <p:nvPr/>
        </p:nvSpPr>
        <p:spPr>
          <a:xfrm>
            <a:off x="5618733" y="6756400"/>
            <a:ext cx="798253" cy="34314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5327" y="0"/>
                </a:moveTo>
                <a:lnTo>
                  <a:pt x="0" y="20385"/>
                </a:lnTo>
                <a:lnTo>
                  <a:pt x="21600" y="21600"/>
                </a:lnTo>
                <a:lnTo>
                  <a:pt x="16410" y="415"/>
                </a:lnTo>
                <a:lnTo>
                  <a:pt x="5327" y="0"/>
                </a:lnTo>
                <a:close/>
              </a:path>
            </a:pathLst>
          </a:custGeom>
          <a:solidFill>
            <a:srgbClr val="FFFFFF"/>
          </a:solidFill>
          <a:ln w="25400">
            <a:solidFill/>
            <a:miter lim="400000"/>
          </a:ln>
        </p:spPr>
        <p:txBody>
          <a:bodyPr lIns="0" tIns="0" rIns="0" bIns="0" anchor="ctr"/>
          <a:lstStyle/>
          <a:p>
            <a:pPr lvl="0">
              <a:defRPr sz="2400"/>
            </a:pPr>
          </a:p>
        </p:txBody>
      </p:sp>
      <p:sp>
        <p:nvSpPr>
          <p:cNvPr id="69" name="Shape 69"/>
          <p:cNvSpPr/>
          <p:nvPr/>
        </p:nvSpPr>
        <p:spPr>
          <a:xfrm>
            <a:off x="5810448" y="6388100"/>
            <a:ext cx="404610" cy="36163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1501" y="0"/>
                </a:moveTo>
                <a:lnTo>
                  <a:pt x="0" y="21591"/>
                </a:lnTo>
                <a:lnTo>
                  <a:pt x="21600" y="21600"/>
                </a:lnTo>
                <a:lnTo>
                  <a:pt x="11501" y="0"/>
                </a:lnTo>
                <a:close/>
              </a:path>
            </a:pathLst>
          </a:custGeom>
          <a:solidFill>
            <a:srgbClr val="FFFFFF">
              <a:alpha val="59350"/>
            </a:srgbClr>
          </a:solidFill>
          <a:ln w="25400">
            <a:solidFill>
              <a:srgbClr val="000000">
                <a:alpha val="59350"/>
              </a:srgbClr>
            </a:solidFill>
            <a:miter lim="400000"/>
          </a:ln>
        </p:spPr>
        <p:txBody>
          <a:bodyPr lIns="0" tIns="0" rIns="0" bIns="0" anchor="ctr"/>
          <a:lstStyle/>
          <a:p>
            <a:pPr lvl="0">
              <a:defRPr sz="2400"/>
            </a:pPr>
          </a:p>
        </p:txBody>
      </p:sp>
      <p:sp>
        <p:nvSpPr>
          <p:cNvPr id="70" name="Shape 70"/>
          <p:cNvSpPr/>
          <p:nvPr/>
        </p:nvSpPr>
        <p:spPr>
          <a:xfrm>
            <a:off x="4827675" y="8119198"/>
            <a:ext cx="2366514" cy="32385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13" y="0"/>
                </a:moveTo>
                <a:lnTo>
                  <a:pt x="0" y="21600"/>
                </a:lnTo>
                <a:lnTo>
                  <a:pt x="21600" y="21213"/>
                </a:lnTo>
                <a:lnTo>
                  <a:pt x="20035" y="460"/>
                </a:lnTo>
                <a:lnTo>
                  <a:pt x="1913" y="0"/>
                </a:lnTo>
                <a:close/>
              </a:path>
            </a:pathLst>
          </a:custGeom>
          <a:solidFill>
            <a:srgbClr val="FFFFFF"/>
          </a:solidFill>
          <a:ln w="25400">
            <a:solidFill/>
            <a:miter lim="400000"/>
          </a:ln>
        </p:spPr>
        <p:txBody>
          <a:bodyPr lIns="0" tIns="0" rIns="0" bIns="0" anchor="ctr"/>
          <a:lstStyle/>
          <a:p>
            <a:pPr lvl="0">
              <a:defRPr sz="2400"/>
            </a:pPr>
          </a:p>
        </p:txBody>
      </p:sp>
      <p:sp>
        <p:nvSpPr>
          <p:cNvPr id="71" name="Shape 71"/>
          <p:cNvSpPr/>
          <p:nvPr/>
        </p:nvSpPr>
        <p:spPr>
          <a:xfrm>
            <a:off x="12598368" y="9093200"/>
            <a:ext cx="241364" cy="330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500"/>
            </a:lvl1pPr>
          </a:lstStyle>
          <a:p>
            <a:pPr lvl="0">
              <a:defRPr sz="1800"/>
            </a:pPr>
            <a:r>
              <a:rPr sz="1500"/>
              <a:t>B</a:t>
            </a:r>
          </a:p>
        </p:txBody>
      </p:sp>
      <p:sp>
        <p:nvSpPr>
          <p:cNvPr id="72" name="Shape 72"/>
          <p:cNvSpPr/>
          <p:nvPr/>
        </p:nvSpPr>
        <p:spPr>
          <a:xfrm>
            <a:off x="996721" y="4861146"/>
            <a:ext cx="1943558" cy="64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0">
              <a:defRPr sz="1800"/>
            </a:pPr>
            <a:r>
              <a:rPr sz="3600"/>
              <a:t>Purpose:</a:t>
            </a:r>
          </a:p>
        </p:txBody>
      </p:sp>
      <p:sp>
        <p:nvSpPr>
          <p:cNvPr id="73" name="Shape 73"/>
          <p:cNvSpPr/>
          <p:nvPr/>
        </p:nvSpPr>
        <p:spPr>
          <a:xfrm>
            <a:off x="429056" y="7110606"/>
            <a:ext cx="3891688" cy="64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0">
              <a:defRPr sz="1800"/>
            </a:pPr>
            <a:r>
              <a:rPr sz="3600"/>
              <a:t>Bloom’s Taxonomy</a:t>
            </a:r>
          </a:p>
        </p:txBody>
      </p:sp>
    </p:spTree>
  </p:cSld>
  <p:clrMapOvr>
    <a:masterClrMapping/>
  </p:clrMapOvr>
  <p:transition spd="med" advClick="1"/>
</p:sld>
</file>

<file path=ppt/slides/slide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5" name="Shape 75"/>
          <p:cNvSpPr/>
          <p:nvPr>
            <p:ph type="title"/>
          </p:nvPr>
        </p:nvSpPr>
        <p:spPr>
          <a:xfrm>
            <a:off x="952500" y="215900"/>
            <a:ext cx="11099800" cy="2159000"/>
          </a:xfrm>
          <a:prstGeom prst="rect">
            <a:avLst/>
          </a:prstGeom>
        </p:spPr>
        <p:txBody>
          <a:bodyPr/>
          <a:lstStyle/>
          <a:p>
            <a:pPr lvl="0">
              <a:defRPr sz="1800"/>
            </a:pPr>
            <a:r>
              <a:rPr sz="8000"/>
              <a:t>Beginning, Middle, End</a:t>
            </a:r>
          </a:p>
        </p:txBody>
      </p:sp>
      <p:sp>
        <p:nvSpPr>
          <p:cNvPr id="76" name="Shape 76"/>
          <p:cNvSpPr/>
          <p:nvPr>
            <p:ph type="body" idx="1"/>
          </p:nvPr>
        </p:nvSpPr>
        <p:spPr>
          <a:xfrm>
            <a:off x="939800" y="1930400"/>
            <a:ext cx="6577112" cy="6286500"/>
          </a:xfrm>
          <a:prstGeom prst="rect">
            <a:avLst/>
          </a:prstGeom>
        </p:spPr>
        <p:txBody>
          <a:bodyPr/>
          <a:lstStyle/>
          <a:p>
            <a:pPr lvl="0">
              <a:defRPr sz="1800"/>
            </a:pPr>
            <a:r>
              <a:rPr sz="3600"/>
              <a:t>If this is the beginning of a story, what happens next?</a:t>
            </a:r>
            <a:endParaRPr sz="3600"/>
          </a:p>
          <a:p>
            <a:pPr lvl="0">
              <a:defRPr sz="1800"/>
            </a:pPr>
            <a:r>
              <a:rPr sz="3600"/>
              <a:t>If this is the middle of the story, what happened on either side of this moment?</a:t>
            </a:r>
            <a:endParaRPr sz="3600"/>
          </a:p>
          <a:p>
            <a:pPr lvl="0">
              <a:defRPr sz="1800"/>
            </a:pPr>
            <a:r>
              <a:rPr sz="3600"/>
              <a:t>If this is the end of the story, what was the story about?  </a:t>
            </a:r>
          </a:p>
        </p:txBody>
      </p:sp>
      <p:pic>
        <p:nvPicPr>
          <p:cNvPr id="77" name="pasted-image.tif"/>
          <p:cNvPicPr/>
          <p:nvPr/>
        </p:nvPicPr>
        <p:blipFill>
          <a:blip r:embed="rId2">
            <a:extLst/>
          </a:blip>
          <a:srcRect l="32650" t="1975" r="32650" b="0"/>
          <a:stretch>
            <a:fillRect/>
          </a:stretch>
        </p:blipFill>
        <p:spPr>
          <a:xfrm>
            <a:off x="7477045" y="1851435"/>
            <a:ext cx="4512470" cy="7562427"/>
          </a:xfrm>
          <a:prstGeom prst="rect">
            <a:avLst/>
          </a:prstGeom>
          <a:ln w="12700">
            <a:miter lim="400000"/>
          </a:ln>
        </p:spPr>
      </p:pic>
      <p:sp>
        <p:nvSpPr>
          <p:cNvPr id="78" name="Shape 78"/>
          <p:cNvSpPr/>
          <p:nvPr/>
        </p:nvSpPr>
        <p:spPr>
          <a:xfrm>
            <a:off x="12593129" y="9093200"/>
            <a:ext cx="251842" cy="330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500"/>
            </a:lvl1pPr>
          </a:lstStyle>
          <a:p>
            <a:pPr lvl="0">
              <a:defRPr sz="1800"/>
            </a:pPr>
            <a:r>
              <a:rPr sz="1500"/>
              <a:t>H</a:t>
            </a:r>
          </a:p>
        </p:txBody>
      </p:sp>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0" presetID="1" grpId="1" fill="hold">
                                  <p:stCondLst>
                                    <p:cond delay="0"/>
                                  </p:stCondLst>
                                  <p:iterate type="el" backwards="0">
                                    <p:tmAbs val="0"/>
                                  </p:iterate>
                                  <p:childTnLst>
                                    <p:set>
                                      <p:cBhvr>
                                        <p:cTn id="6" fill="hold"/>
                                        <p:tgtEl>
                                          <p:spTgt spid="76">
                                            <p:bg/>
                                          </p:spTgt>
                                        </p:tgtEl>
                                        <p:attrNameLst>
                                          <p:attrName>style.visibility</p:attrName>
                                        </p:attrNameLst>
                                      </p:cBhvr>
                                      <p:to>
                                        <p:strVal val="visible"/>
                                      </p:to>
                                    </p:set>
                                  </p:childTnLst>
                                </p:cTn>
                              </p:par>
                              <p:par>
                                <p:cTn id="7" presetClass="entr" presetSubtype="0" presetID="1" grpId="1" fill="hold">
                                  <p:stCondLst>
                                    <p:cond delay="0"/>
                                  </p:stCondLst>
                                  <p:iterate type="el" backwards="0">
                                    <p:tmAbs val="0"/>
                                  </p:iterate>
                                  <p:childTnLst>
                                    <p:set>
                                      <p:cBhvr>
                                        <p:cTn id="8" fill="hold"/>
                                        <p:tgtEl>
                                          <p:spTgt spid="76">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nodeType="clickEffect" presetClass="entr" presetSubtype="0" presetID="1" grpId="1" fill="hold">
                                  <p:stCondLst>
                                    <p:cond delay="0"/>
                                  </p:stCondLst>
                                  <p:iterate type="el" backwards="0">
                                    <p:tmAbs val="0"/>
                                  </p:iterate>
                                  <p:childTnLst>
                                    <p:set>
                                      <p:cBhvr>
                                        <p:cTn id="12" fill="hold"/>
                                        <p:tgtEl>
                                          <p:spTgt spid="76">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nodeType="clickEffect" presetClass="entr" presetSubtype="0" presetID="1" grpId="1" fill="hold">
                                  <p:stCondLst>
                                    <p:cond delay="0"/>
                                  </p:stCondLst>
                                  <p:iterate type="el" backwards="0">
                                    <p:tmAbs val="0"/>
                                  </p:iterate>
                                  <p:childTnLst>
                                    <p:set>
                                      <p:cBhvr>
                                        <p:cTn id="16" fill="hold"/>
                                        <p:tgtEl>
                                          <p:spTgt spid="76">
                                            <p:txEl>
                                              <p:pRg st="2" end="2"/>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76" grpId="1"/>
    </p:bldLst>
  </p:timing>
</p:sld>
</file>

<file path=ppt/slides/slide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80" name="Shape 80"/>
          <p:cNvSpPr/>
          <p:nvPr/>
        </p:nvSpPr>
        <p:spPr>
          <a:xfrm>
            <a:off x="841730" y="8201659"/>
            <a:ext cx="11321339" cy="1193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0">
              <a:defRPr sz="1800"/>
            </a:pPr>
            <a:r>
              <a:rPr sz="3600"/>
              <a:t>Look closely to write a beginning, middle or end story that uses details you can point to in this image</a:t>
            </a:r>
          </a:p>
        </p:txBody>
      </p:sp>
      <p:pic>
        <p:nvPicPr>
          <p:cNvPr id="81" name="pasted-image-filtered.jpeg"/>
          <p:cNvPicPr/>
          <p:nvPr/>
        </p:nvPicPr>
        <p:blipFill>
          <a:blip r:embed="rId2">
            <a:extLst/>
          </a:blip>
          <a:stretch>
            <a:fillRect/>
          </a:stretch>
        </p:blipFill>
        <p:spPr>
          <a:xfrm>
            <a:off x="0" y="378235"/>
            <a:ext cx="13004801" cy="7714827"/>
          </a:xfrm>
          <a:prstGeom prst="rect">
            <a:avLst/>
          </a:prstGeom>
          <a:ln w="12700">
            <a:miter lim="400000"/>
          </a:ln>
        </p:spPr>
      </p:pic>
      <p:sp>
        <p:nvSpPr>
          <p:cNvPr id="82" name="Shape 82"/>
          <p:cNvSpPr/>
          <p:nvPr/>
        </p:nvSpPr>
        <p:spPr>
          <a:xfrm>
            <a:off x="12758229" y="9398000"/>
            <a:ext cx="251842" cy="330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500"/>
            </a:lvl1pPr>
          </a:lstStyle>
          <a:p>
            <a:pPr lvl="0">
              <a:defRPr sz="1800"/>
            </a:pPr>
            <a:r>
              <a:rPr sz="1500"/>
              <a:t>H</a:t>
            </a:r>
          </a:p>
        </p:txBody>
      </p:sp>
    </p:spTree>
  </p:cSld>
  <p:clrMapOvr>
    <a:masterClrMapping/>
  </p:clrMapOvr>
  <p:transition spd="med" advClick="1"/>
</p:sld>
</file>

<file path=ppt/slides/slide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84" name="Shape 84"/>
          <p:cNvSpPr/>
          <p:nvPr>
            <p:ph type="title"/>
          </p:nvPr>
        </p:nvSpPr>
        <p:spPr>
          <a:prstGeom prst="rect">
            <a:avLst/>
          </a:prstGeom>
        </p:spPr>
        <p:txBody>
          <a:bodyPr/>
          <a:lstStyle/>
          <a:p>
            <a:pPr lvl="0" defTabSz="514095">
              <a:defRPr sz="1800"/>
            </a:pPr>
            <a:r>
              <a:rPr sz="7040"/>
              <a:t>Winslow Homer</a:t>
            </a:r>
            <a:endParaRPr sz="7040"/>
          </a:p>
          <a:p>
            <a:pPr lvl="0" defTabSz="514095">
              <a:defRPr sz="1800"/>
            </a:pPr>
            <a:r>
              <a:rPr sz="7040"/>
              <a:t>“The Gulf Stream”</a:t>
            </a:r>
            <a:endParaRPr sz="7040"/>
          </a:p>
          <a:p>
            <a:pPr lvl="0" defTabSz="514095">
              <a:defRPr sz="1800"/>
            </a:pPr>
            <a:r>
              <a:rPr sz="7040"/>
              <a:t>1899</a:t>
            </a:r>
          </a:p>
        </p:txBody>
      </p:sp>
      <p:sp>
        <p:nvSpPr>
          <p:cNvPr id="85" name="Shape 85"/>
          <p:cNvSpPr/>
          <p:nvPr/>
        </p:nvSpPr>
        <p:spPr>
          <a:xfrm>
            <a:off x="12598368" y="9093200"/>
            <a:ext cx="241364" cy="330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500"/>
            </a:lvl1pPr>
          </a:lstStyle>
          <a:p>
            <a:pPr lvl="0">
              <a:defRPr sz="1800"/>
            </a:pPr>
            <a:r>
              <a:rPr sz="1500"/>
              <a:t>B</a:t>
            </a:r>
          </a:p>
        </p:txBody>
      </p:sp>
    </p:spTree>
  </p:cSld>
  <p:clrMapOvr>
    <a:masterClrMapping/>
  </p:clrMapOvr>
  <p:transition spd="med" advClick="1"/>
</p:sld>
</file>

<file path=ppt/theme/_rels/theme1.xml.rels><?xml version="1.0" encoding="UTF-8" standalone="yes"?><Relationships xmlns="http://schemas.openxmlformats.org/package/2006/relationships"><Relationship Id="rId1" Type="http://schemas.openxmlformats.org/officeDocument/2006/relationships/image" Target="../media/image1.png"/></Relationships>

</file>

<file path=ppt/theme/_rels/theme2.xml.rels><?xml version="1.0" encoding="UTF-8" standalone="yes"?><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xmlns:r="http://schemas.openxmlformats.org/officeDocument/2006/relationships"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38100" dist="25400" dir="5400000">
              <a:srgbClr val="000000">
                <a:alpha val="50000"/>
              </a:srgbClr>
            </a:outerShdw>
          </a:effectLst>
        </a:effectStyle>
        <a:effectStyle>
          <a:effectLst>
            <a:outerShdw sx="100000" sy="100000" kx="0" ky="0" algn="b" rotWithShape="0" blurRad="50800" dist="12700" dir="0">
              <a:srgbClr val="000000">
                <a:alpha val="50000"/>
              </a:srgbClr>
            </a:outerShdw>
          </a:effectLst>
        </a:effectStyle>
        <a:effectStyle>
          <a:effectLst>
            <a:outerShdw sx="100000" sy="100000" kx="0" ky="0" algn="b" rotWithShape="0" blurRad="38100" dist="25400" dir="540000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outerShdw sx="100000" sy="100000" kx="0" ky="0" algn="b" rotWithShape="0" blurRad="38100" dist="25400" dir="5400000">
            <a:srgbClr val="000000">
              <a:alpha val="50000"/>
            </a:srgbClr>
          </a:outerShdw>
        </a:effectLst>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1" hangingPunct="0">
          <a:lnSpc>
            <a:spcPct val="100000"/>
          </a:lnSpc>
          <a:spcBef>
            <a:spcPts val="0"/>
          </a:spcBef>
          <a:spcAft>
            <a:spcPts val="0"/>
          </a:spcAft>
          <a:buClrTx/>
          <a:buSzTx/>
          <a:buFontTx/>
          <a:buNone/>
          <a:tabLst/>
          <a:defRPr b="0" baseline="0" cap="none" i="0" spc="0" strike="noStrike" sz="24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1"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38100" dist="25400" dir="5400000">
              <a:srgbClr val="000000">
                <a:alpha val="50000"/>
              </a:srgbClr>
            </a:outerShdw>
          </a:effectLst>
        </a:effectStyle>
        <a:effectStyle>
          <a:effectLst>
            <a:outerShdw sx="100000" sy="100000" kx="0" ky="0" algn="b" rotWithShape="0" blurRad="50800" dist="12700" dir="0">
              <a:srgbClr val="000000">
                <a:alpha val="50000"/>
              </a:srgbClr>
            </a:outerShdw>
          </a:effectLst>
        </a:effectStyle>
        <a:effectStyle>
          <a:effectLst>
            <a:outerShdw sx="100000" sy="100000" kx="0" ky="0" algn="b" rotWithShape="0" blurRad="38100" dist="25400" dir="540000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outerShdw sx="100000" sy="100000" kx="0" ky="0" algn="b" rotWithShape="0" blurRad="38100" dist="25400" dir="5400000">
            <a:srgbClr val="000000">
              <a:alpha val="50000"/>
            </a:srgbClr>
          </a:outerShdw>
        </a:effectLst>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1" hangingPunct="0">
          <a:lnSpc>
            <a:spcPct val="100000"/>
          </a:lnSpc>
          <a:spcBef>
            <a:spcPts val="0"/>
          </a:spcBef>
          <a:spcAft>
            <a:spcPts val="0"/>
          </a:spcAft>
          <a:buClrTx/>
          <a:buSzTx/>
          <a:buFontTx/>
          <a:buNone/>
          <a:tabLst/>
          <a:defRPr b="0" baseline="0" cap="none" i="0" spc="0" strike="noStrike" sz="24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1"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