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notesSlides/notesSlide1.xml" ContentType="application/vnd.openxmlformats-officedocument.presentationml.notesSlide+xml"/>
  <Override PartName="/ppt/media/image7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Can change wording to “what can you point to…” or “what evidence do you have for this viewpoint”  </a:t>
            </a:r>
          </a:p>
          <a:p>
            <a:pPr/>
            <a:r>
              <a:t>Students justify their thinking with evidence</a:t>
            </a:r>
          </a:p>
          <a:p>
            <a:pPr/>
            <a:r>
              <a:t>Tremendous value in verbalizing what visual clues led to a particular opinion or hypothesis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"/><Relationship Id="rId3" Type="http://schemas.openxmlformats.org/officeDocument/2006/relationships/image" Target="../media/image5.tif"/><Relationship Id="rId4" Type="http://schemas.openxmlformats.org/officeDocument/2006/relationships/image" Target="../media/image6.t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tif"/><Relationship Id="rId4" Type="http://schemas.openxmlformats.org/officeDocument/2006/relationships/image" Target="../media/image8.tif"/><Relationship Id="rId5" Type="http://schemas.openxmlformats.org/officeDocument/2006/relationships/image" Target="../media/image9.tif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"/><Relationship Id="rId3" Type="http://schemas.openxmlformats.org/officeDocument/2006/relationships/image" Target="../media/image11.t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"/><Relationship Id="rId3" Type="http://schemas.openxmlformats.org/officeDocument/2006/relationships/image" Target="../media/image13.t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tif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tif"/><Relationship Id="rId3" Type="http://schemas.openxmlformats.org/officeDocument/2006/relationships/image" Target="../media/image16.tif"/><Relationship Id="rId4" Type="http://schemas.openxmlformats.org/officeDocument/2006/relationships/image" Target="../media/image17.tif"/><Relationship Id="rId5" Type="http://schemas.openxmlformats.org/officeDocument/2006/relationships/image" Target="../media/image18.tif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title"/>
          </p:nvPr>
        </p:nvSpPr>
        <p:spPr>
          <a:xfrm>
            <a:off x="952500" y="26670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  <a:r>
              <a:t>Visual Thinking Strategy</a:t>
            </a:r>
          </a:p>
        </p:txBody>
      </p:sp>
      <p:sp>
        <p:nvSpPr>
          <p:cNvPr id="120" name="Shape 120"/>
          <p:cNvSpPr/>
          <p:nvPr>
            <p:ph type="body" idx="1"/>
          </p:nvPr>
        </p:nvSpPr>
        <p:spPr>
          <a:xfrm>
            <a:off x="917621" y="1733550"/>
            <a:ext cx="8356601" cy="6286500"/>
          </a:xfrm>
          <a:prstGeom prst="rect">
            <a:avLst/>
          </a:prstGeom>
        </p:spPr>
        <p:txBody>
          <a:bodyPr/>
          <a:lstStyle/>
          <a:p>
            <a:pPr/>
            <a:r>
              <a:t>Start with observation period</a:t>
            </a:r>
          </a:p>
          <a:p>
            <a:pPr/>
            <a:r>
              <a:t>Explain what is going on in this picture</a:t>
            </a:r>
          </a:p>
          <a:p>
            <a:pPr/>
            <a:r>
              <a:t>You will be asked to support your inference with evidence</a:t>
            </a:r>
          </a:p>
        </p:txBody>
      </p:sp>
      <p:sp>
        <p:nvSpPr>
          <p:cNvPr id="121" name="Shape 121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H</a:t>
            </a:r>
          </a:p>
        </p:txBody>
      </p:sp>
      <p:pic>
        <p:nvPicPr>
          <p:cNvPr id="122" name="image48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90917" y="1939688"/>
            <a:ext cx="2678044" cy="24638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6" name="Group 126"/>
          <p:cNvGrpSpPr/>
          <p:nvPr/>
        </p:nvGrpSpPr>
        <p:grpSpPr>
          <a:xfrm>
            <a:off x="9255113" y="4506069"/>
            <a:ext cx="3302001" cy="2324101"/>
            <a:chOff x="0" y="139700"/>
            <a:chExt cx="3302000" cy="2324100"/>
          </a:xfrm>
        </p:grpSpPr>
        <p:pic>
          <p:nvPicPr>
            <p:cNvPr id="123" name="image49.ti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5670" r="0" b="0"/>
            <a:stretch>
              <a:fillRect/>
            </a:stretch>
          </p:blipFill>
          <p:spPr>
            <a:xfrm>
              <a:off x="0" y="139700"/>
              <a:ext cx="3302000" cy="2324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4" name="Shape 124"/>
            <p:cNvSpPr/>
            <p:nvPr/>
          </p:nvSpPr>
          <p:spPr>
            <a:xfrm>
              <a:off x="98425" y="821580"/>
              <a:ext cx="876300" cy="2349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5" name="Shape 125"/>
            <p:cNvSpPr/>
            <p:nvPr/>
          </p:nvSpPr>
          <p:spPr>
            <a:xfrm>
              <a:off x="1539875" y="719980"/>
              <a:ext cx="121122" cy="2349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pic>
        <p:nvPicPr>
          <p:cNvPr id="127" name="image50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50438" y="6932749"/>
            <a:ext cx="2159001" cy="215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0" grpId="1"/>
      <p:bldP build="whole" bldLvl="1" animBg="1" rev="0" advAuto="0" spid="122" grpId="2"/>
      <p:bldP build="whole" bldLvl="1" animBg="1" rev="0" advAuto="0" spid="127" grpId="4"/>
      <p:bldP build="whole" bldLvl="1" animBg="1" rev="0" advAuto="0" spid="126" grpId="3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asted-image-small-filter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3433" y="-1"/>
            <a:ext cx="11777934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14095">
              <a:defRPr sz="7040"/>
            </a:pPr>
            <a:r>
              <a:t>Not Guilty</a:t>
            </a:r>
          </a:p>
          <a:p>
            <a:pPr defTabSz="514095">
              <a:defRPr sz="7040"/>
            </a:pPr>
            <a:r>
              <a:t>by Abraham Solomon</a:t>
            </a:r>
          </a:p>
          <a:p>
            <a:pPr defTabSz="514095">
              <a:defRPr sz="7040"/>
            </a:pPr>
            <a:r>
              <a:t>1859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Three questions</a:t>
            </a:r>
          </a:p>
        </p:txBody>
      </p:sp>
      <p:sp>
        <p:nvSpPr>
          <p:cNvPr id="150" name="Shape 150"/>
          <p:cNvSpPr/>
          <p:nvPr>
            <p:ph type="body" idx="1"/>
          </p:nvPr>
        </p:nvSpPr>
        <p:spPr>
          <a:xfrm>
            <a:off x="952500" y="1841500"/>
            <a:ext cx="11099800" cy="6286500"/>
          </a:xfrm>
          <a:prstGeom prst="rect">
            <a:avLst/>
          </a:prstGeom>
        </p:spPr>
        <p:txBody>
          <a:bodyPr/>
          <a:lstStyle/>
          <a:p>
            <a:pPr marL="634999" indent="-634999">
              <a:buSzPct val="100000"/>
              <a:buAutoNum type="arabicPeriod" startAt="1"/>
              <a:defRPr i="1" sz="4300"/>
            </a:pPr>
            <a:r>
              <a:t>What is going on in this picture?</a:t>
            </a:r>
          </a:p>
          <a:p>
            <a:pPr marL="634999" indent="-634999">
              <a:buSzPct val="100000"/>
              <a:buAutoNum type="arabicPeriod" startAt="1"/>
              <a:defRPr i="1" sz="4300"/>
            </a:pPr>
            <a:r>
              <a:t>What do you see that makes you say that?</a:t>
            </a:r>
          </a:p>
          <a:p>
            <a:pPr marL="634999" indent="-634999">
              <a:buSzPct val="100000"/>
              <a:buAutoNum type="arabicPeriod" startAt="1"/>
              <a:defRPr i="1" sz="4300"/>
            </a:pPr>
            <a:r>
              <a:t>What more can you find?</a:t>
            </a:r>
          </a:p>
        </p:txBody>
      </p:sp>
      <p:sp>
        <p:nvSpPr>
          <p:cNvPr id="151" name="Shape 151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i="1" sz="6719"/>
            </a:lvl1pPr>
          </a:lstStyle>
          <a:p>
            <a:pPr/>
            <a:r>
              <a:t>What is going on in this picture?</a:t>
            </a:r>
          </a:p>
        </p:txBody>
      </p:sp>
      <p:sp>
        <p:nvSpPr>
          <p:cNvPr id="154" name="Shape 154"/>
          <p:cNvSpPr/>
          <p:nvPr>
            <p:ph type="body" idx="1"/>
          </p:nvPr>
        </p:nvSpPr>
        <p:spPr>
          <a:xfrm>
            <a:off x="901700" y="2508250"/>
            <a:ext cx="9054555" cy="6718300"/>
          </a:xfrm>
          <a:prstGeom prst="rect">
            <a:avLst/>
          </a:prstGeom>
        </p:spPr>
        <p:txBody>
          <a:bodyPr/>
          <a:lstStyle/>
          <a:p>
            <a:pPr marL="444499" indent="-444499">
              <a:defRPr sz="4000"/>
            </a:pPr>
            <a:r>
              <a:t>Assumes the art has meaning and expects the viewer to read it for this meaning</a:t>
            </a:r>
          </a:p>
          <a:p>
            <a:pPr marL="444499" indent="-444499">
              <a:defRPr sz="4000"/>
            </a:pPr>
            <a:r>
              <a:t>Inquiry model</a:t>
            </a:r>
          </a:p>
          <a:p>
            <a:pPr marL="444499" indent="-444499">
              <a:defRPr sz="4000"/>
            </a:pPr>
            <a:r>
              <a:t>Every interpretation rests on the next question</a:t>
            </a:r>
          </a:p>
        </p:txBody>
      </p:sp>
      <p:sp>
        <p:nvSpPr>
          <p:cNvPr id="155" name="Shape 155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H</a:t>
            </a:r>
          </a:p>
        </p:txBody>
      </p:sp>
      <p:pic>
        <p:nvPicPr>
          <p:cNvPr id="156" name="image53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39882" y="2564309"/>
            <a:ext cx="2797548" cy="1861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54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42426" y="4577735"/>
            <a:ext cx="2792461" cy="1861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55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19615" y="6591161"/>
            <a:ext cx="3684478" cy="2851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3"/>
      <p:bldP build="whole" bldLvl="1" animBg="1" rev="0" advAuto="0" spid="158" grpId="4"/>
      <p:bldP build="p" bldLvl="5" animBg="1" rev="0" advAuto="0" spid="154" grpId="1"/>
      <p:bldP build="whole" bldLvl="1" animBg="1" rev="0" advAuto="0" spid="156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i="1" sz="6719"/>
            </a:lvl1pPr>
          </a:lstStyle>
          <a:p>
            <a:pPr/>
            <a:r>
              <a:t>What do you see that makes you say that?</a:t>
            </a:r>
          </a:p>
        </p:txBody>
      </p:sp>
      <p:sp>
        <p:nvSpPr>
          <p:cNvPr id="161" name="Shape 161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  <p:pic>
        <p:nvPicPr>
          <p:cNvPr id="162" name="pasted-image.tif"/>
          <p:cNvPicPr>
            <a:picLocks noChangeAspect="1"/>
          </p:cNvPicPr>
          <p:nvPr/>
        </p:nvPicPr>
        <p:blipFill>
          <a:blip r:embed="rId3">
            <a:extLst/>
          </a:blip>
          <a:srcRect l="140" t="20878" r="2654" b="22297"/>
          <a:stretch>
            <a:fillRect/>
          </a:stretch>
        </p:blipFill>
        <p:spPr>
          <a:xfrm>
            <a:off x="1325137" y="3059103"/>
            <a:ext cx="3296131" cy="1363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9" h="21419" fill="norm" stroke="1" extrusionOk="0">
                <a:moveTo>
                  <a:pt x="10702" y="0"/>
                </a:moveTo>
                <a:cubicBezTo>
                  <a:pt x="10611" y="-3"/>
                  <a:pt x="10519" y="56"/>
                  <a:pt x="10375" y="180"/>
                </a:cubicBezTo>
                <a:lnTo>
                  <a:pt x="10048" y="467"/>
                </a:lnTo>
                <a:lnTo>
                  <a:pt x="10512" y="361"/>
                </a:lnTo>
                <a:cubicBezTo>
                  <a:pt x="11128" y="221"/>
                  <a:pt x="11229" y="573"/>
                  <a:pt x="10725" y="1109"/>
                </a:cubicBezTo>
                <a:cubicBezTo>
                  <a:pt x="10520" y="1327"/>
                  <a:pt x="10156" y="1598"/>
                  <a:pt x="9916" y="1707"/>
                </a:cubicBezTo>
                <a:cubicBezTo>
                  <a:pt x="9676" y="1817"/>
                  <a:pt x="9458" y="1959"/>
                  <a:pt x="9432" y="2025"/>
                </a:cubicBezTo>
                <a:cubicBezTo>
                  <a:pt x="9341" y="2255"/>
                  <a:pt x="10116" y="1858"/>
                  <a:pt x="10681" y="1383"/>
                </a:cubicBezTo>
                <a:cubicBezTo>
                  <a:pt x="11348" y="823"/>
                  <a:pt x="11501" y="807"/>
                  <a:pt x="12703" y="1196"/>
                </a:cubicBezTo>
                <a:cubicBezTo>
                  <a:pt x="13205" y="1359"/>
                  <a:pt x="14325" y="1587"/>
                  <a:pt x="15191" y="1707"/>
                </a:cubicBezTo>
                <a:cubicBezTo>
                  <a:pt x="16058" y="1828"/>
                  <a:pt x="16954" y="2017"/>
                  <a:pt x="17182" y="2125"/>
                </a:cubicBezTo>
                <a:cubicBezTo>
                  <a:pt x="17410" y="2233"/>
                  <a:pt x="18119" y="2374"/>
                  <a:pt x="18758" y="2436"/>
                </a:cubicBezTo>
                <a:cubicBezTo>
                  <a:pt x="19721" y="2531"/>
                  <a:pt x="19947" y="2615"/>
                  <a:pt x="20085" y="2916"/>
                </a:cubicBezTo>
                <a:cubicBezTo>
                  <a:pt x="20206" y="3178"/>
                  <a:pt x="20414" y="3297"/>
                  <a:pt x="20832" y="3340"/>
                </a:cubicBezTo>
                <a:cubicBezTo>
                  <a:pt x="21507" y="3410"/>
                  <a:pt x="21572" y="3642"/>
                  <a:pt x="21291" y="4992"/>
                </a:cubicBezTo>
                <a:lnTo>
                  <a:pt x="21125" y="5789"/>
                </a:lnTo>
                <a:lnTo>
                  <a:pt x="21330" y="5229"/>
                </a:lnTo>
                <a:cubicBezTo>
                  <a:pt x="21564" y="4589"/>
                  <a:pt x="21591" y="3933"/>
                  <a:pt x="21413" y="3103"/>
                </a:cubicBezTo>
                <a:cubicBezTo>
                  <a:pt x="21263" y="2409"/>
                  <a:pt x="21169" y="2367"/>
                  <a:pt x="19173" y="2200"/>
                </a:cubicBezTo>
                <a:cubicBezTo>
                  <a:pt x="18397" y="2135"/>
                  <a:pt x="17576" y="1991"/>
                  <a:pt x="17348" y="1882"/>
                </a:cubicBezTo>
                <a:cubicBezTo>
                  <a:pt x="17120" y="1773"/>
                  <a:pt x="16019" y="1559"/>
                  <a:pt x="14901" y="1408"/>
                </a:cubicBezTo>
                <a:cubicBezTo>
                  <a:pt x="12826" y="1127"/>
                  <a:pt x="11582" y="740"/>
                  <a:pt x="11021" y="199"/>
                </a:cubicBezTo>
                <a:cubicBezTo>
                  <a:pt x="10882" y="66"/>
                  <a:pt x="10792" y="2"/>
                  <a:pt x="10702" y="0"/>
                </a:cubicBezTo>
                <a:close/>
                <a:moveTo>
                  <a:pt x="9924" y="536"/>
                </a:moveTo>
                <a:cubicBezTo>
                  <a:pt x="9856" y="536"/>
                  <a:pt x="9725" y="610"/>
                  <a:pt x="9634" y="704"/>
                </a:cubicBezTo>
                <a:cubicBezTo>
                  <a:pt x="9529" y="812"/>
                  <a:pt x="9514" y="878"/>
                  <a:pt x="9592" y="878"/>
                </a:cubicBezTo>
                <a:cubicBezTo>
                  <a:pt x="9661" y="878"/>
                  <a:pt x="9791" y="798"/>
                  <a:pt x="9883" y="704"/>
                </a:cubicBezTo>
                <a:cubicBezTo>
                  <a:pt x="9987" y="596"/>
                  <a:pt x="10002" y="536"/>
                  <a:pt x="9924" y="536"/>
                </a:cubicBezTo>
                <a:close/>
                <a:moveTo>
                  <a:pt x="9245" y="966"/>
                </a:moveTo>
                <a:cubicBezTo>
                  <a:pt x="9179" y="1029"/>
                  <a:pt x="9197" y="1081"/>
                  <a:pt x="9294" y="1090"/>
                </a:cubicBezTo>
                <a:cubicBezTo>
                  <a:pt x="9382" y="1099"/>
                  <a:pt x="9431" y="1051"/>
                  <a:pt x="9403" y="984"/>
                </a:cubicBezTo>
                <a:cubicBezTo>
                  <a:pt x="9375" y="918"/>
                  <a:pt x="9305" y="908"/>
                  <a:pt x="9245" y="966"/>
                </a:cubicBezTo>
                <a:close/>
                <a:moveTo>
                  <a:pt x="9066" y="1171"/>
                </a:moveTo>
                <a:cubicBezTo>
                  <a:pt x="9024" y="1070"/>
                  <a:pt x="7071" y="2224"/>
                  <a:pt x="6482" y="2698"/>
                </a:cubicBezTo>
                <a:cubicBezTo>
                  <a:pt x="6208" y="2918"/>
                  <a:pt x="6059" y="3065"/>
                  <a:pt x="6150" y="3029"/>
                </a:cubicBezTo>
                <a:cubicBezTo>
                  <a:pt x="6508" y="2883"/>
                  <a:pt x="9093" y="1237"/>
                  <a:pt x="9066" y="1171"/>
                </a:cubicBezTo>
                <a:close/>
                <a:moveTo>
                  <a:pt x="5512" y="3359"/>
                </a:moveTo>
                <a:cubicBezTo>
                  <a:pt x="5446" y="3423"/>
                  <a:pt x="5465" y="3474"/>
                  <a:pt x="5561" y="3483"/>
                </a:cubicBezTo>
                <a:cubicBezTo>
                  <a:pt x="5649" y="3492"/>
                  <a:pt x="5698" y="3444"/>
                  <a:pt x="5670" y="3378"/>
                </a:cubicBezTo>
                <a:cubicBezTo>
                  <a:pt x="5643" y="3311"/>
                  <a:pt x="5572" y="3301"/>
                  <a:pt x="5512" y="3359"/>
                </a:cubicBezTo>
                <a:close/>
                <a:moveTo>
                  <a:pt x="5154" y="3695"/>
                </a:moveTo>
                <a:lnTo>
                  <a:pt x="4913" y="3808"/>
                </a:lnTo>
                <a:cubicBezTo>
                  <a:pt x="4781" y="3869"/>
                  <a:pt x="4558" y="4047"/>
                  <a:pt x="4416" y="4206"/>
                </a:cubicBezTo>
                <a:lnTo>
                  <a:pt x="4159" y="4499"/>
                </a:lnTo>
                <a:lnTo>
                  <a:pt x="4397" y="4387"/>
                </a:lnTo>
                <a:cubicBezTo>
                  <a:pt x="4529" y="4326"/>
                  <a:pt x="4753" y="4141"/>
                  <a:pt x="4895" y="3982"/>
                </a:cubicBezTo>
                <a:lnTo>
                  <a:pt x="5154" y="3695"/>
                </a:lnTo>
                <a:close/>
                <a:moveTo>
                  <a:pt x="3096" y="5366"/>
                </a:moveTo>
                <a:cubicBezTo>
                  <a:pt x="3074" y="5313"/>
                  <a:pt x="2763" y="5448"/>
                  <a:pt x="2404" y="5665"/>
                </a:cubicBezTo>
                <a:cubicBezTo>
                  <a:pt x="2045" y="5882"/>
                  <a:pt x="1455" y="6165"/>
                  <a:pt x="1090" y="6294"/>
                </a:cubicBezTo>
                <a:cubicBezTo>
                  <a:pt x="725" y="6424"/>
                  <a:pt x="314" y="6649"/>
                  <a:pt x="177" y="6793"/>
                </a:cubicBezTo>
                <a:cubicBezTo>
                  <a:pt x="52" y="6926"/>
                  <a:pt x="-9" y="7010"/>
                  <a:pt x="1" y="7042"/>
                </a:cubicBezTo>
                <a:cubicBezTo>
                  <a:pt x="18" y="7096"/>
                  <a:pt x="226" y="7007"/>
                  <a:pt x="626" y="6780"/>
                </a:cubicBezTo>
                <a:cubicBezTo>
                  <a:pt x="919" y="6615"/>
                  <a:pt x="1404" y="6391"/>
                  <a:pt x="1704" y="6288"/>
                </a:cubicBezTo>
                <a:cubicBezTo>
                  <a:pt x="2309" y="6080"/>
                  <a:pt x="3159" y="5516"/>
                  <a:pt x="3096" y="5366"/>
                </a:cubicBezTo>
                <a:close/>
                <a:moveTo>
                  <a:pt x="20977" y="5814"/>
                </a:moveTo>
                <a:cubicBezTo>
                  <a:pt x="20955" y="5801"/>
                  <a:pt x="20919" y="5804"/>
                  <a:pt x="20873" y="5833"/>
                </a:cubicBezTo>
                <a:cubicBezTo>
                  <a:pt x="20782" y="5890"/>
                  <a:pt x="20708" y="5972"/>
                  <a:pt x="20708" y="6014"/>
                </a:cubicBezTo>
                <a:cubicBezTo>
                  <a:pt x="20708" y="6171"/>
                  <a:pt x="20948" y="6082"/>
                  <a:pt x="20993" y="5908"/>
                </a:cubicBezTo>
                <a:cubicBezTo>
                  <a:pt x="21005" y="5858"/>
                  <a:pt x="20999" y="5828"/>
                  <a:pt x="20977" y="5814"/>
                </a:cubicBezTo>
                <a:close/>
                <a:moveTo>
                  <a:pt x="19507" y="5895"/>
                </a:moveTo>
                <a:cubicBezTo>
                  <a:pt x="19405" y="5872"/>
                  <a:pt x="19126" y="5971"/>
                  <a:pt x="19007" y="6101"/>
                </a:cubicBezTo>
                <a:cubicBezTo>
                  <a:pt x="18891" y="6227"/>
                  <a:pt x="18942" y="6242"/>
                  <a:pt x="19173" y="6157"/>
                </a:cubicBezTo>
                <a:cubicBezTo>
                  <a:pt x="19355" y="6090"/>
                  <a:pt x="19519" y="6004"/>
                  <a:pt x="19538" y="5964"/>
                </a:cubicBezTo>
                <a:cubicBezTo>
                  <a:pt x="19556" y="5926"/>
                  <a:pt x="19541" y="5903"/>
                  <a:pt x="19507" y="5895"/>
                </a:cubicBezTo>
                <a:close/>
                <a:moveTo>
                  <a:pt x="20065" y="6145"/>
                </a:moveTo>
                <a:cubicBezTo>
                  <a:pt x="19939" y="6191"/>
                  <a:pt x="20023" y="6230"/>
                  <a:pt x="20251" y="6232"/>
                </a:cubicBezTo>
                <a:cubicBezTo>
                  <a:pt x="20479" y="6233"/>
                  <a:pt x="20581" y="6198"/>
                  <a:pt x="20479" y="6151"/>
                </a:cubicBezTo>
                <a:cubicBezTo>
                  <a:pt x="20377" y="6104"/>
                  <a:pt x="20191" y="6099"/>
                  <a:pt x="20065" y="6145"/>
                </a:cubicBezTo>
                <a:close/>
                <a:moveTo>
                  <a:pt x="18763" y="6388"/>
                </a:moveTo>
                <a:cubicBezTo>
                  <a:pt x="18740" y="6352"/>
                  <a:pt x="18553" y="6458"/>
                  <a:pt x="18214" y="6718"/>
                </a:cubicBezTo>
                <a:cubicBezTo>
                  <a:pt x="17734" y="7086"/>
                  <a:pt x="17550" y="7111"/>
                  <a:pt x="16438" y="6999"/>
                </a:cubicBezTo>
                <a:cubicBezTo>
                  <a:pt x="15153" y="6868"/>
                  <a:pt x="14937" y="6962"/>
                  <a:pt x="15780" y="7279"/>
                </a:cubicBezTo>
                <a:cubicBezTo>
                  <a:pt x="16586" y="7582"/>
                  <a:pt x="17774" y="7401"/>
                  <a:pt x="18328" y="6893"/>
                </a:cubicBezTo>
                <a:cubicBezTo>
                  <a:pt x="18646" y="6600"/>
                  <a:pt x="18786" y="6424"/>
                  <a:pt x="18763" y="6388"/>
                </a:cubicBezTo>
                <a:close/>
                <a:moveTo>
                  <a:pt x="14958" y="7104"/>
                </a:moveTo>
                <a:cubicBezTo>
                  <a:pt x="14830" y="7096"/>
                  <a:pt x="14458" y="7231"/>
                  <a:pt x="14131" y="7410"/>
                </a:cubicBezTo>
                <a:cubicBezTo>
                  <a:pt x="13696" y="7648"/>
                  <a:pt x="13348" y="7704"/>
                  <a:pt x="12838" y="7609"/>
                </a:cubicBezTo>
                <a:cubicBezTo>
                  <a:pt x="12182" y="7488"/>
                  <a:pt x="12117" y="7512"/>
                  <a:pt x="11757" y="8014"/>
                </a:cubicBezTo>
                <a:cubicBezTo>
                  <a:pt x="10908" y="9199"/>
                  <a:pt x="10501" y="10123"/>
                  <a:pt x="10253" y="11423"/>
                </a:cubicBezTo>
                <a:cubicBezTo>
                  <a:pt x="10123" y="12109"/>
                  <a:pt x="9977" y="12670"/>
                  <a:pt x="9929" y="12670"/>
                </a:cubicBezTo>
                <a:cubicBezTo>
                  <a:pt x="9882" y="12670"/>
                  <a:pt x="9786" y="12407"/>
                  <a:pt x="9717" y="12084"/>
                </a:cubicBezTo>
                <a:cubicBezTo>
                  <a:pt x="9621" y="11639"/>
                  <a:pt x="9613" y="11370"/>
                  <a:pt x="9678" y="10962"/>
                </a:cubicBezTo>
                <a:cubicBezTo>
                  <a:pt x="9783" y="10298"/>
                  <a:pt x="9721" y="10089"/>
                  <a:pt x="9592" y="10669"/>
                </a:cubicBezTo>
                <a:cubicBezTo>
                  <a:pt x="9540" y="10904"/>
                  <a:pt x="9511" y="11474"/>
                  <a:pt x="9525" y="11935"/>
                </a:cubicBezTo>
                <a:lnTo>
                  <a:pt x="9551" y="12770"/>
                </a:lnTo>
                <a:lnTo>
                  <a:pt x="9263" y="12714"/>
                </a:lnTo>
                <a:cubicBezTo>
                  <a:pt x="8894" y="12641"/>
                  <a:pt x="8947" y="12746"/>
                  <a:pt x="9522" y="13231"/>
                </a:cubicBezTo>
                <a:cubicBezTo>
                  <a:pt x="9798" y="13463"/>
                  <a:pt x="10020" y="13554"/>
                  <a:pt x="10064" y="13449"/>
                </a:cubicBezTo>
                <a:cubicBezTo>
                  <a:pt x="10108" y="13344"/>
                  <a:pt x="10256" y="13483"/>
                  <a:pt x="10424" y="13786"/>
                </a:cubicBezTo>
                <a:cubicBezTo>
                  <a:pt x="11009" y="14838"/>
                  <a:pt x="11997" y="15733"/>
                  <a:pt x="13159" y="16266"/>
                </a:cubicBezTo>
                <a:cubicBezTo>
                  <a:pt x="13889" y="16601"/>
                  <a:pt x="14663" y="17619"/>
                  <a:pt x="14860" y="18503"/>
                </a:cubicBezTo>
                <a:cubicBezTo>
                  <a:pt x="15048" y="19353"/>
                  <a:pt x="15103" y="19456"/>
                  <a:pt x="15020" y="18803"/>
                </a:cubicBezTo>
                <a:cubicBezTo>
                  <a:pt x="14931" y="18093"/>
                  <a:pt x="14648" y="17465"/>
                  <a:pt x="14139" y="16846"/>
                </a:cubicBezTo>
                <a:cubicBezTo>
                  <a:pt x="13880" y="16530"/>
                  <a:pt x="13646" y="16191"/>
                  <a:pt x="13620" y="16092"/>
                </a:cubicBezTo>
                <a:cubicBezTo>
                  <a:pt x="13562" y="15865"/>
                  <a:pt x="13724" y="15537"/>
                  <a:pt x="14175" y="14970"/>
                </a:cubicBezTo>
                <a:cubicBezTo>
                  <a:pt x="14592" y="14446"/>
                  <a:pt x="14937" y="13074"/>
                  <a:pt x="14854" y="12271"/>
                </a:cubicBezTo>
                <a:cubicBezTo>
                  <a:pt x="14826" y="11997"/>
                  <a:pt x="14591" y="11055"/>
                  <a:pt x="14331" y="10177"/>
                </a:cubicBezTo>
                <a:cubicBezTo>
                  <a:pt x="14070" y="9300"/>
                  <a:pt x="13826" y="8470"/>
                  <a:pt x="13792" y="8332"/>
                </a:cubicBezTo>
                <a:cubicBezTo>
                  <a:pt x="13716" y="8035"/>
                  <a:pt x="13974" y="7768"/>
                  <a:pt x="14694" y="7385"/>
                </a:cubicBezTo>
                <a:cubicBezTo>
                  <a:pt x="14993" y="7226"/>
                  <a:pt x="15098" y="7114"/>
                  <a:pt x="14958" y="7104"/>
                </a:cubicBezTo>
                <a:close/>
                <a:moveTo>
                  <a:pt x="2855" y="15942"/>
                </a:moveTo>
                <a:cubicBezTo>
                  <a:pt x="2768" y="15923"/>
                  <a:pt x="2729" y="15972"/>
                  <a:pt x="2700" y="16085"/>
                </a:cubicBezTo>
                <a:cubicBezTo>
                  <a:pt x="2644" y="16301"/>
                  <a:pt x="2727" y="16386"/>
                  <a:pt x="3101" y="16478"/>
                </a:cubicBezTo>
                <a:cubicBezTo>
                  <a:pt x="3845" y="16660"/>
                  <a:pt x="3859" y="16643"/>
                  <a:pt x="3298" y="16216"/>
                </a:cubicBezTo>
                <a:cubicBezTo>
                  <a:pt x="3079" y="16049"/>
                  <a:pt x="2943" y="15961"/>
                  <a:pt x="2855" y="15942"/>
                </a:cubicBezTo>
                <a:close/>
                <a:moveTo>
                  <a:pt x="1862" y="16721"/>
                </a:moveTo>
                <a:cubicBezTo>
                  <a:pt x="1796" y="16785"/>
                  <a:pt x="1815" y="16836"/>
                  <a:pt x="1912" y="16846"/>
                </a:cubicBezTo>
                <a:cubicBezTo>
                  <a:pt x="1999" y="16854"/>
                  <a:pt x="2048" y="16806"/>
                  <a:pt x="2020" y="16740"/>
                </a:cubicBezTo>
                <a:cubicBezTo>
                  <a:pt x="1993" y="16673"/>
                  <a:pt x="1922" y="16663"/>
                  <a:pt x="1862" y="16721"/>
                </a:cubicBezTo>
                <a:close/>
                <a:moveTo>
                  <a:pt x="4372" y="17313"/>
                </a:moveTo>
                <a:cubicBezTo>
                  <a:pt x="4368" y="17325"/>
                  <a:pt x="4408" y="17395"/>
                  <a:pt x="4486" y="17544"/>
                </a:cubicBezTo>
                <a:cubicBezTo>
                  <a:pt x="4655" y="17870"/>
                  <a:pt x="4698" y="17914"/>
                  <a:pt x="4698" y="17762"/>
                </a:cubicBezTo>
                <a:cubicBezTo>
                  <a:pt x="4698" y="17711"/>
                  <a:pt x="4614" y="17576"/>
                  <a:pt x="4512" y="17456"/>
                </a:cubicBezTo>
                <a:cubicBezTo>
                  <a:pt x="4422" y="17352"/>
                  <a:pt x="4375" y="17301"/>
                  <a:pt x="4372" y="17313"/>
                </a:cubicBezTo>
                <a:close/>
                <a:moveTo>
                  <a:pt x="4887" y="18105"/>
                </a:moveTo>
                <a:cubicBezTo>
                  <a:pt x="4876" y="18107"/>
                  <a:pt x="4883" y="18128"/>
                  <a:pt x="4906" y="18173"/>
                </a:cubicBezTo>
                <a:cubicBezTo>
                  <a:pt x="5261" y="18871"/>
                  <a:pt x="5940" y="19452"/>
                  <a:pt x="6772" y="19769"/>
                </a:cubicBezTo>
                <a:cubicBezTo>
                  <a:pt x="7250" y="19950"/>
                  <a:pt x="7718" y="20172"/>
                  <a:pt x="7809" y="20261"/>
                </a:cubicBezTo>
                <a:cubicBezTo>
                  <a:pt x="7900" y="20350"/>
                  <a:pt x="8068" y="20426"/>
                  <a:pt x="8182" y="20429"/>
                </a:cubicBezTo>
                <a:cubicBezTo>
                  <a:pt x="8675" y="20444"/>
                  <a:pt x="7418" y="19612"/>
                  <a:pt x="6723" y="19463"/>
                </a:cubicBezTo>
                <a:cubicBezTo>
                  <a:pt x="6107" y="19332"/>
                  <a:pt x="5858" y="19173"/>
                  <a:pt x="5354" y="18578"/>
                </a:cubicBezTo>
                <a:cubicBezTo>
                  <a:pt x="5100" y="18278"/>
                  <a:pt x="4922" y="18099"/>
                  <a:pt x="4887" y="18105"/>
                </a:cubicBezTo>
                <a:close/>
                <a:moveTo>
                  <a:pt x="13859" y="18821"/>
                </a:moveTo>
                <a:cubicBezTo>
                  <a:pt x="13710" y="18820"/>
                  <a:pt x="13557" y="18858"/>
                  <a:pt x="13543" y="18946"/>
                </a:cubicBezTo>
                <a:cubicBezTo>
                  <a:pt x="13521" y="19080"/>
                  <a:pt x="13627" y="19130"/>
                  <a:pt x="13830" y="19083"/>
                </a:cubicBezTo>
                <a:cubicBezTo>
                  <a:pt x="14007" y="19042"/>
                  <a:pt x="14154" y="18983"/>
                  <a:pt x="14154" y="18952"/>
                </a:cubicBezTo>
                <a:cubicBezTo>
                  <a:pt x="14154" y="18864"/>
                  <a:pt x="14008" y="18823"/>
                  <a:pt x="13859" y="18821"/>
                </a:cubicBezTo>
                <a:close/>
                <a:moveTo>
                  <a:pt x="13462" y="19794"/>
                </a:moveTo>
                <a:cubicBezTo>
                  <a:pt x="13454" y="19759"/>
                  <a:pt x="13443" y="19811"/>
                  <a:pt x="13429" y="19949"/>
                </a:cubicBezTo>
                <a:cubicBezTo>
                  <a:pt x="13406" y="20169"/>
                  <a:pt x="13351" y="20460"/>
                  <a:pt x="13304" y="20597"/>
                </a:cubicBezTo>
                <a:cubicBezTo>
                  <a:pt x="13176" y="20977"/>
                  <a:pt x="12473" y="20897"/>
                  <a:pt x="12068" y="20454"/>
                </a:cubicBezTo>
                <a:cubicBezTo>
                  <a:pt x="11764" y="20123"/>
                  <a:pt x="11535" y="20061"/>
                  <a:pt x="10629" y="20074"/>
                </a:cubicBezTo>
                <a:cubicBezTo>
                  <a:pt x="10036" y="20082"/>
                  <a:pt x="9345" y="20157"/>
                  <a:pt x="9095" y="20242"/>
                </a:cubicBezTo>
                <a:cubicBezTo>
                  <a:pt x="8811" y="20338"/>
                  <a:pt x="9036" y="20357"/>
                  <a:pt x="9688" y="20292"/>
                </a:cubicBezTo>
                <a:cubicBezTo>
                  <a:pt x="10540" y="20208"/>
                  <a:pt x="10916" y="20268"/>
                  <a:pt x="11679" y="20610"/>
                </a:cubicBezTo>
                <a:cubicBezTo>
                  <a:pt x="12196" y="20842"/>
                  <a:pt x="12844" y="21115"/>
                  <a:pt x="13118" y="21214"/>
                </a:cubicBezTo>
                <a:cubicBezTo>
                  <a:pt x="14170" y="21597"/>
                  <a:pt x="14565" y="21464"/>
                  <a:pt x="14891" y="20622"/>
                </a:cubicBezTo>
                <a:cubicBezTo>
                  <a:pt x="15204" y="19813"/>
                  <a:pt x="15073" y="19680"/>
                  <a:pt x="14743" y="20473"/>
                </a:cubicBezTo>
                <a:cubicBezTo>
                  <a:pt x="14466" y="21139"/>
                  <a:pt x="14371" y="21246"/>
                  <a:pt x="14056" y="21246"/>
                </a:cubicBezTo>
                <a:cubicBezTo>
                  <a:pt x="13627" y="21246"/>
                  <a:pt x="13494" y="20997"/>
                  <a:pt x="13481" y="20161"/>
                </a:cubicBezTo>
                <a:cubicBezTo>
                  <a:pt x="13477" y="19950"/>
                  <a:pt x="13471" y="19828"/>
                  <a:pt x="13462" y="1979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3" name="pasted-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83532" y="6401427"/>
            <a:ext cx="2933701" cy="276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927" y="0"/>
                </a:moveTo>
                <a:cubicBezTo>
                  <a:pt x="9706" y="0"/>
                  <a:pt x="6276" y="38"/>
                  <a:pt x="6303" y="84"/>
                </a:cubicBezTo>
                <a:cubicBezTo>
                  <a:pt x="6329" y="129"/>
                  <a:pt x="6143" y="381"/>
                  <a:pt x="5888" y="647"/>
                </a:cubicBezTo>
                <a:cubicBezTo>
                  <a:pt x="5633" y="913"/>
                  <a:pt x="5423" y="1185"/>
                  <a:pt x="5423" y="1248"/>
                </a:cubicBezTo>
                <a:cubicBezTo>
                  <a:pt x="5423" y="1311"/>
                  <a:pt x="5512" y="1570"/>
                  <a:pt x="5619" y="1827"/>
                </a:cubicBezTo>
                <a:cubicBezTo>
                  <a:pt x="5802" y="2266"/>
                  <a:pt x="5806" y="2365"/>
                  <a:pt x="5710" y="3486"/>
                </a:cubicBezTo>
                <a:cubicBezTo>
                  <a:pt x="5653" y="4141"/>
                  <a:pt x="5558" y="4772"/>
                  <a:pt x="5496" y="4889"/>
                </a:cubicBezTo>
                <a:cubicBezTo>
                  <a:pt x="5435" y="5007"/>
                  <a:pt x="5392" y="5138"/>
                  <a:pt x="5403" y="5180"/>
                </a:cubicBezTo>
                <a:cubicBezTo>
                  <a:pt x="5434" y="5296"/>
                  <a:pt x="4955" y="5463"/>
                  <a:pt x="4769" y="5400"/>
                </a:cubicBezTo>
                <a:cubicBezTo>
                  <a:pt x="4671" y="5367"/>
                  <a:pt x="4583" y="5405"/>
                  <a:pt x="4550" y="5496"/>
                </a:cubicBezTo>
                <a:cubicBezTo>
                  <a:pt x="4519" y="5579"/>
                  <a:pt x="4428" y="5648"/>
                  <a:pt x="4348" y="5648"/>
                </a:cubicBezTo>
                <a:cubicBezTo>
                  <a:pt x="4130" y="5648"/>
                  <a:pt x="1787" y="6510"/>
                  <a:pt x="958" y="6896"/>
                </a:cubicBezTo>
                <a:cubicBezTo>
                  <a:pt x="460" y="7127"/>
                  <a:pt x="426" y="7409"/>
                  <a:pt x="865" y="7654"/>
                </a:cubicBezTo>
                <a:cubicBezTo>
                  <a:pt x="1217" y="7851"/>
                  <a:pt x="2610" y="8096"/>
                  <a:pt x="3702" y="8153"/>
                </a:cubicBezTo>
                <a:cubicBezTo>
                  <a:pt x="4118" y="8174"/>
                  <a:pt x="4508" y="8225"/>
                  <a:pt x="4567" y="8264"/>
                </a:cubicBezTo>
                <a:cubicBezTo>
                  <a:pt x="4702" y="8352"/>
                  <a:pt x="4710" y="9160"/>
                  <a:pt x="4579" y="9419"/>
                </a:cubicBezTo>
                <a:cubicBezTo>
                  <a:pt x="4526" y="9524"/>
                  <a:pt x="4426" y="9611"/>
                  <a:pt x="4360" y="9611"/>
                </a:cubicBezTo>
                <a:cubicBezTo>
                  <a:pt x="4187" y="9611"/>
                  <a:pt x="3872" y="10006"/>
                  <a:pt x="3767" y="10354"/>
                </a:cubicBezTo>
                <a:cubicBezTo>
                  <a:pt x="3717" y="10518"/>
                  <a:pt x="3628" y="10657"/>
                  <a:pt x="3568" y="10664"/>
                </a:cubicBezTo>
                <a:cubicBezTo>
                  <a:pt x="3508" y="10671"/>
                  <a:pt x="3439" y="10687"/>
                  <a:pt x="3413" y="10701"/>
                </a:cubicBezTo>
                <a:cubicBezTo>
                  <a:pt x="3387" y="10715"/>
                  <a:pt x="3335" y="10734"/>
                  <a:pt x="3296" y="10744"/>
                </a:cubicBezTo>
                <a:cubicBezTo>
                  <a:pt x="3258" y="10754"/>
                  <a:pt x="3063" y="10838"/>
                  <a:pt x="2864" y="10930"/>
                </a:cubicBezTo>
                <a:cubicBezTo>
                  <a:pt x="2664" y="11022"/>
                  <a:pt x="2470" y="11097"/>
                  <a:pt x="2431" y="11097"/>
                </a:cubicBezTo>
                <a:cubicBezTo>
                  <a:pt x="2232" y="11097"/>
                  <a:pt x="2135" y="11397"/>
                  <a:pt x="2232" y="11713"/>
                </a:cubicBezTo>
                <a:cubicBezTo>
                  <a:pt x="2287" y="11893"/>
                  <a:pt x="2349" y="12195"/>
                  <a:pt x="2367" y="12385"/>
                </a:cubicBezTo>
                <a:cubicBezTo>
                  <a:pt x="2385" y="12576"/>
                  <a:pt x="2423" y="12799"/>
                  <a:pt x="2455" y="12881"/>
                </a:cubicBezTo>
                <a:cubicBezTo>
                  <a:pt x="2526" y="13067"/>
                  <a:pt x="2754" y="14489"/>
                  <a:pt x="2729" y="14593"/>
                </a:cubicBezTo>
                <a:cubicBezTo>
                  <a:pt x="2719" y="14635"/>
                  <a:pt x="2819" y="14713"/>
                  <a:pt x="2951" y="14766"/>
                </a:cubicBezTo>
                <a:cubicBezTo>
                  <a:pt x="3202" y="14868"/>
                  <a:pt x="3185" y="15061"/>
                  <a:pt x="2925" y="15061"/>
                </a:cubicBezTo>
                <a:cubicBezTo>
                  <a:pt x="2802" y="15061"/>
                  <a:pt x="2813" y="15106"/>
                  <a:pt x="2983" y="15299"/>
                </a:cubicBezTo>
                <a:cubicBezTo>
                  <a:pt x="3199" y="15542"/>
                  <a:pt x="3131" y="15706"/>
                  <a:pt x="2861" y="15596"/>
                </a:cubicBezTo>
                <a:cubicBezTo>
                  <a:pt x="2779" y="15563"/>
                  <a:pt x="2712" y="15583"/>
                  <a:pt x="2712" y="15643"/>
                </a:cubicBezTo>
                <a:cubicBezTo>
                  <a:pt x="2712" y="15736"/>
                  <a:pt x="2191" y="16140"/>
                  <a:pt x="1920" y="16259"/>
                </a:cubicBezTo>
                <a:cubicBezTo>
                  <a:pt x="1870" y="16280"/>
                  <a:pt x="1665" y="16489"/>
                  <a:pt x="1464" y="16720"/>
                </a:cubicBezTo>
                <a:cubicBezTo>
                  <a:pt x="1262" y="16952"/>
                  <a:pt x="1042" y="17141"/>
                  <a:pt x="973" y="17141"/>
                </a:cubicBezTo>
                <a:cubicBezTo>
                  <a:pt x="904" y="17141"/>
                  <a:pt x="870" y="17203"/>
                  <a:pt x="897" y="17278"/>
                </a:cubicBezTo>
                <a:cubicBezTo>
                  <a:pt x="924" y="17352"/>
                  <a:pt x="828" y="17519"/>
                  <a:pt x="684" y="17649"/>
                </a:cubicBezTo>
                <a:cubicBezTo>
                  <a:pt x="540" y="17779"/>
                  <a:pt x="418" y="17929"/>
                  <a:pt x="415" y="17983"/>
                </a:cubicBezTo>
                <a:cubicBezTo>
                  <a:pt x="408" y="18107"/>
                  <a:pt x="218" y="18621"/>
                  <a:pt x="94" y="18850"/>
                </a:cubicBezTo>
                <a:cubicBezTo>
                  <a:pt x="42" y="18945"/>
                  <a:pt x="0" y="19603"/>
                  <a:pt x="0" y="20312"/>
                </a:cubicBez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3927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64" name="image56.tif"/>
          <p:cNvPicPr>
            <a:picLocks noChangeAspect="1"/>
          </p:cNvPicPr>
          <p:nvPr/>
        </p:nvPicPr>
        <p:blipFill>
          <a:blip r:embed="rId5">
            <a:extLst/>
          </a:blip>
          <a:srcRect l="2333" t="4395" r="47666" b="0"/>
          <a:stretch>
            <a:fillRect/>
          </a:stretch>
        </p:blipFill>
        <p:spPr>
          <a:xfrm>
            <a:off x="5100042" y="3852741"/>
            <a:ext cx="2804695" cy="3253447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hape 165"/>
          <p:cNvSpPr/>
          <p:nvPr/>
        </p:nvSpPr>
        <p:spPr>
          <a:xfrm>
            <a:off x="903048" y="4281754"/>
            <a:ext cx="347121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What can you point to?</a:t>
            </a:r>
          </a:p>
        </p:txBody>
      </p:sp>
      <p:sp>
        <p:nvSpPr>
          <p:cNvPr id="166" name="Shape 166"/>
          <p:cNvSpPr/>
          <p:nvPr/>
        </p:nvSpPr>
        <p:spPr>
          <a:xfrm>
            <a:off x="4766793" y="3210543"/>
            <a:ext cx="347121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Evidence</a:t>
            </a:r>
          </a:p>
        </p:txBody>
      </p:sp>
      <p:sp>
        <p:nvSpPr>
          <p:cNvPr id="167" name="Shape 167"/>
          <p:cNvSpPr/>
          <p:nvPr/>
        </p:nvSpPr>
        <p:spPr>
          <a:xfrm>
            <a:off x="8630537" y="5669925"/>
            <a:ext cx="347121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Visual clues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1"/>
      <p:bldP build="whole" bldLvl="1" animBg="1" rev="0" advAuto="0" spid="167" grpId="6"/>
      <p:bldP build="whole" bldLvl="1" animBg="1" rev="0" advAuto="0" spid="164" grpId="3"/>
      <p:bldP build="whole" bldLvl="1" animBg="1" rev="0" advAuto="0" spid="162" grpId="2"/>
      <p:bldP build="whole" bldLvl="1" animBg="1" rev="0" advAuto="0" spid="163" grpId="5"/>
      <p:bldP build="whole" bldLvl="1" animBg="1" rev="0" advAuto="0" spid="166" grpId="4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type="title"/>
          </p:nvPr>
        </p:nvSpPr>
        <p:spPr>
          <a:xfrm>
            <a:off x="1041400" y="-2286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i="1"/>
            </a:lvl1pPr>
          </a:lstStyle>
          <a:p>
            <a:pPr/>
            <a:r>
              <a:t>What else can you find?</a:t>
            </a:r>
          </a:p>
        </p:txBody>
      </p:sp>
      <p:sp>
        <p:nvSpPr>
          <p:cNvPr id="172" name="Shape 172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H</a:t>
            </a:r>
          </a:p>
        </p:txBody>
      </p:sp>
      <p:grpSp>
        <p:nvGrpSpPr>
          <p:cNvPr id="176" name="Group 176"/>
          <p:cNvGrpSpPr/>
          <p:nvPr/>
        </p:nvGrpSpPr>
        <p:grpSpPr>
          <a:xfrm>
            <a:off x="9436100" y="5196075"/>
            <a:ext cx="2794000" cy="2908301"/>
            <a:chOff x="0" y="0"/>
            <a:chExt cx="2794000" cy="2908300"/>
          </a:xfrm>
        </p:grpSpPr>
        <p:pic>
          <p:nvPicPr>
            <p:cNvPr id="173" name="image57.ti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794000" cy="2908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" name="Shape 174"/>
            <p:cNvSpPr/>
            <p:nvPr/>
          </p:nvSpPr>
          <p:spPr>
            <a:xfrm>
              <a:off x="60579" y="644000"/>
              <a:ext cx="2228343" cy="5506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FEFEFE"/>
                  </a:solidFill>
                  <a:latin typeface="Hip Pop NF"/>
                  <a:ea typeface="Hip Pop NF"/>
                  <a:cs typeface="Hip Pop NF"/>
                  <a:sym typeface="Hip Pop NF"/>
                </a:defRPr>
              </a:lvl1pPr>
            </a:lstStyle>
            <a:p>
              <a:pPr/>
              <a:r>
                <a:t>Right!</a:t>
              </a:r>
            </a:p>
          </p:txBody>
        </p:sp>
        <p:sp>
          <p:nvSpPr>
            <p:cNvPr id="175" name="Shape 175"/>
            <p:cNvSpPr/>
            <p:nvPr/>
          </p:nvSpPr>
          <p:spPr>
            <a:xfrm>
              <a:off x="453516" y="1672700"/>
              <a:ext cx="1442467" cy="5506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556794"/>
                  </a:solidFill>
                  <a:latin typeface="Hip Pop NF"/>
                  <a:ea typeface="Hip Pop NF"/>
                  <a:cs typeface="Hip Pop NF"/>
                  <a:sym typeface="Hip Pop NF"/>
                </a:defRPr>
              </a:lvl1pPr>
            </a:lstStyle>
            <a:p>
              <a:pPr/>
              <a:r>
                <a:t>Next!</a:t>
              </a:r>
            </a:p>
          </p:txBody>
        </p:sp>
      </p:grpSp>
      <p:pic>
        <p:nvPicPr>
          <p:cNvPr id="177" name="image59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80741" y="2271235"/>
            <a:ext cx="3904717" cy="25840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0" name="Group 180"/>
          <p:cNvGrpSpPr/>
          <p:nvPr/>
        </p:nvGrpSpPr>
        <p:grpSpPr>
          <a:xfrm>
            <a:off x="9461500" y="5348475"/>
            <a:ext cx="2743200" cy="2882901"/>
            <a:chOff x="0" y="0"/>
            <a:chExt cx="2743200" cy="2882900"/>
          </a:xfrm>
        </p:grpSpPr>
        <p:sp>
          <p:nvSpPr>
            <p:cNvPr id="178" name="Shape 178"/>
            <p:cNvSpPr/>
            <p:nvPr/>
          </p:nvSpPr>
          <p:spPr>
            <a:xfrm flipV="1">
              <a:off x="482600" y="373211"/>
              <a:ext cx="1955801" cy="2324101"/>
            </a:xfrm>
            <a:prstGeom prst="line">
              <a:avLst/>
            </a:prstGeom>
            <a:noFill/>
            <a:ln w="2667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79" name="Shape 179"/>
            <p:cNvSpPr/>
            <p:nvPr/>
          </p:nvSpPr>
          <p:spPr>
            <a:xfrm>
              <a:off x="0" y="0"/>
              <a:ext cx="2743200" cy="2882900"/>
            </a:xfrm>
            <a:prstGeom prst="ellipse">
              <a:avLst/>
            </a:prstGeom>
            <a:noFill/>
            <a:ln w="2540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181" name="Shape 181"/>
          <p:cNvSpPr/>
          <p:nvPr>
            <p:ph type="body" sz="half" idx="1"/>
          </p:nvPr>
        </p:nvSpPr>
        <p:spPr>
          <a:xfrm>
            <a:off x="1028700" y="2114550"/>
            <a:ext cx="7645400" cy="6286500"/>
          </a:xfrm>
          <a:prstGeom prst="rect">
            <a:avLst/>
          </a:prstGeom>
        </p:spPr>
        <p:txBody>
          <a:bodyPr/>
          <a:lstStyle/>
          <a:p>
            <a:pPr marL="444499" indent="-444499">
              <a:defRPr sz="3800"/>
            </a:pPr>
            <a:r>
              <a:t>Can always go deeper</a:t>
            </a:r>
          </a:p>
          <a:p>
            <a:pPr marL="444499" indent="-444499">
              <a:defRPr sz="3800"/>
            </a:pPr>
            <a:r>
              <a:t>Students are used to “You are right, next question” routine rather than a cycle of hypothesis, justification and further exploration.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1" grpId="2"/>
      <p:bldP build="whole" bldLvl="1" animBg="1" rev="0" advAuto="0" spid="176" grpId="3"/>
      <p:bldP build="whole" bldLvl="1" animBg="1" rev="0" advAuto="0" spid="177" grpId="1"/>
      <p:bldP build="whole" bldLvl="1" animBg="1" rev="0" advAuto="0" spid="180" grpId="4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90727">
              <a:defRPr sz="6719"/>
            </a:pPr>
            <a:r>
              <a:t>CCSS Reading </a:t>
            </a:r>
          </a:p>
          <a:p>
            <a:pPr defTabSz="490727">
              <a:defRPr sz="6719"/>
            </a:pPr>
            <a:r>
              <a:t>Anchor Standard #1</a:t>
            </a:r>
          </a:p>
        </p:txBody>
      </p:sp>
      <p:sp>
        <p:nvSpPr>
          <p:cNvPr id="184" name="Shape 184"/>
          <p:cNvSpPr/>
          <p:nvPr>
            <p:ph type="body" idx="1"/>
          </p:nvPr>
        </p:nvSpPr>
        <p:spPr>
          <a:xfrm>
            <a:off x="1016000" y="2063750"/>
            <a:ext cx="9042946" cy="6286500"/>
          </a:xfrm>
          <a:prstGeom prst="rect">
            <a:avLst/>
          </a:prstGeom>
        </p:spPr>
        <p:txBody>
          <a:bodyPr/>
          <a:lstStyle/>
          <a:p>
            <a:pPr/>
            <a:r>
              <a:t>Read closely to determine what the text says explicitly and make logical inferences from it.</a:t>
            </a:r>
          </a:p>
          <a:p>
            <a:pPr/>
            <a:r>
              <a:t>Cite specific evidence to support conclusions.</a:t>
            </a:r>
          </a:p>
        </p:txBody>
      </p:sp>
      <p:sp>
        <p:nvSpPr>
          <p:cNvPr id="185" name="Shape 185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H</a:t>
            </a:r>
          </a:p>
        </p:txBody>
      </p:sp>
      <p:grpSp>
        <p:nvGrpSpPr>
          <p:cNvPr id="188" name="Group 188"/>
          <p:cNvGrpSpPr/>
          <p:nvPr/>
        </p:nvGrpSpPr>
        <p:grpSpPr>
          <a:xfrm>
            <a:off x="9565460" y="2916942"/>
            <a:ext cx="4040381" cy="2705401"/>
            <a:chOff x="0" y="0"/>
            <a:chExt cx="4040379" cy="2705400"/>
          </a:xfrm>
        </p:grpSpPr>
        <p:pic>
          <p:nvPicPr>
            <p:cNvPr id="186" name="image67.ti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10721"/>
            <a:stretch>
              <a:fillRect/>
            </a:stretch>
          </p:blipFill>
          <p:spPr>
            <a:xfrm>
              <a:off x="0" y="-1"/>
              <a:ext cx="4040380" cy="27054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7" name="Shape 187"/>
            <p:cNvSpPr/>
            <p:nvPr/>
          </p:nvSpPr>
          <p:spPr>
            <a:xfrm>
              <a:off x="979067" y="1921111"/>
              <a:ext cx="731190" cy="997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pic>
        <p:nvPicPr>
          <p:cNvPr id="189" name="image68.tif"/>
          <p:cNvPicPr>
            <a:picLocks noChangeAspect="1"/>
          </p:cNvPicPr>
          <p:nvPr/>
        </p:nvPicPr>
        <p:blipFill>
          <a:blip r:embed="rId3">
            <a:extLst/>
          </a:blip>
          <a:srcRect l="17578" t="11839" r="21561" b="14059"/>
          <a:stretch>
            <a:fillRect/>
          </a:stretch>
        </p:blipFill>
        <p:spPr>
          <a:xfrm>
            <a:off x="9112448" y="5935785"/>
            <a:ext cx="3276097" cy="2632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9" grpId="3"/>
      <p:bldP build="whole" bldLvl="1" animBg="1" rev="0" advAuto="0" spid="188" grpId="2"/>
      <p:bldP build="p" bldLvl="5" animBg="1" rev="0" advAuto="0" spid="18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60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6231" y="337618"/>
            <a:ext cx="12494954" cy="90783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" name="Group 195"/>
          <p:cNvGrpSpPr/>
          <p:nvPr/>
        </p:nvGrpSpPr>
        <p:grpSpPr>
          <a:xfrm>
            <a:off x="3006201" y="1987549"/>
            <a:ext cx="10028512" cy="3925029"/>
            <a:chOff x="0" y="0"/>
            <a:chExt cx="10028511" cy="3925027"/>
          </a:xfrm>
        </p:grpSpPr>
        <p:sp>
          <p:nvSpPr>
            <p:cNvPr id="192" name="Shape 192"/>
            <p:cNvSpPr/>
            <p:nvPr/>
          </p:nvSpPr>
          <p:spPr>
            <a:xfrm>
              <a:off x="0" y="1246351"/>
              <a:ext cx="3442957" cy="2678677"/>
            </a:xfrm>
            <a:prstGeom prst="ellipse">
              <a:avLst/>
            </a:prstGeom>
            <a:noFill/>
            <a:ln w="63500" cap="flat">
              <a:solidFill>
                <a:schemeClr val="accent5">
                  <a:hueOff val="-522602"/>
                  <a:satOff val="-6700"/>
                  <a:lumOff val="-22320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3" name="Shape 193"/>
            <p:cNvSpPr/>
            <p:nvPr/>
          </p:nvSpPr>
          <p:spPr>
            <a:xfrm flipV="1">
              <a:off x="3451748" y="1236133"/>
              <a:ext cx="2815168" cy="1258820"/>
            </a:xfrm>
            <a:prstGeom prst="line">
              <a:avLst/>
            </a:prstGeom>
            <a:noFill/>
            <a:ln w="63500" cap="flat">
              <a:solidFill>
                <a:schemeClr val="accent5">
                  <a:hueOff val="-522602"/>
                  <a:satOff val="-6700"/>
                  <a:lumOff val="-2232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94" name="Shape 194"/>
            <p:cNvSpPr/>
            <p:nvPr/>
          </p:nvSpPr>
          <p:spPr>
            <a:xfrm>
              <a:off x="5595652" y="-1"/>
              <a:ext cx="4432860" cy="3759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3000"/>
              </a:pPr>
              <a:r>
                <a:t>Read, write and speak grounded in evidence</a:t>
              </a:r>
            </a:p>
            <a:p>
              <a:pPr>
                <a:defRPr sz="3000"/>
              </a:pPr>
            </a:p>
            <a:p>
              <a:pPr>
                <a:defRPr sz="3000"/>
              </a:pPr>
              <a:r>
                <a:t>Construct viable arguments</a:t>
              </a:r>
            </a:p>
            <a:p>
              <a:pPr>
                <a:defRPr sz="3000"/>
              </a:pPr>
            </a:p>
            <a:p>
              <a:pPr>
                <a:defRPr sz="3000"/>
              </a:pPr>
              <a:r>
                <a:t>Engage in argument from evidence</a:t>
              </a:r>
            </a:p>
          </p:txBody>
        </p:sp>
      </p:grpSp>
      <p:sp>
        <p:nvSpPr>
          <p:cNvPr id="196" name="Shape 196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H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/>
        </p:nvSpPr>
        <p:spPr>
          <a:xfrm>
            <a:off x="386638" y="158750"/>
            <a:ext cx="34939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Learning to read</a:t>
            </a:r>
          </a:p>
        </p:txBody>
      </p:sp>
      <p:pic>
        <p:nvPicPr>
          <p:cNvPr id="199" name="pasted-image.tif"/>
          <p:cNvPicPr>
            <a:picLocks noChangeAspect="1"/>
          </p:cNvPicPr>
          <p:nvPr/>
        </p:nvPicPr>
        <p:blipFill>
          <a:blip r:embed="rId2">
            <a:extLst/>
          </a:blip>
          <a:srcRect l="3609" t="24605" r="39767" b="25589"/>
          <a:stretch>
            <a:fillRect/>
          </a:stretch>
        </p:blipFill>
        <p:spPr>
          <a:xfrm>
            <a:off x="854497" y="877666"/>
            <a:ext cx="4837393" cy="31911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5" h="21499" fill="norm" stroke="1" extrusionOk="0">
                <a:moveTo>
                  <a:pt x="4124" y="0"/>
                </a:moveTo>
                <a:cubicBezTo>
                  <a:pt x="4071" y="2"/>
                  <a:pt x="4028" y="40"/>
                  <a:pt x="3954" y="115"/>
                </a:cubicBezTo>
                <a:cubicBezTo>
                  <a:pt x="3868" y="202"/>
                  <a:pt x="3777" y="263"/>
                  <a:pt x="3751" y="252"/>
                </a:cubicBezTo>
                <a:cubicBezTo>
                  <a:pt x="3725" y="240"/>
                  <a:pt x="3721" y="270"/>
                  <a:pt x="3740" y="318"/>
                </a:cubicBezTo>
                <a:cubicBezTo>
                  <a:pt x="3760" y="367"/>
                  <a:pt x="3761" y="445"/>
                  <a:pt x="3742" y="492"/>
                </a:cubicBezTo>
                <a:cubicBezTo>
                  <a:pt x="3723" y="539"/>
                  <a:pt x="3697" y="1087"/>
                  <a:pt x="3686" y="1711"/>
                </a:cubicBezTo>
                <a:cubicBezTo>
                  <a:pt x="3674" y="2336"/>
                  <a:pt x="3635" y="2955"/>
                  <a:pt x="3602" y="3086"/>
                </a:cubicBezTo>
                <a:cubicBezTo>
                  <a:pt x="3570" y="3216"/>
                  <a:pt x="3542" y="3675"/>
                  <a:pt x="3539" y="4107"/>
                </a:cubicBezTo>
                <a:cubicBezTo>
                  <a:pt x="3532" y="5039"/>
                  <a:pt x="3491" y="5309"/>
                  <a:pt x="3350" y="5350"/>
                </a:cubicBezTo>
                <a:cubicBezTo>
                  <a:pt x="3252" y="5379"/>
                  <a:pt x="2777" y="5267"/>
                  <a:pt x="1712" y="4965"/>
                </a:cubicBezTo>
                <a:cubicBezTo>
                  <a:pt x="1193" y="4819"/>
                  <a:pt x="991" y="4894"/>
                  <a:pt x="859" y="5281"/>
                </a:cubicBezTo>
                <a:cubicBezTo>
                  <a:pt x="811" y="5421"/>
                  <a:pt x="719" y="6364"/>
                  <a:pt x="636" y="7599"/>
                </a:cubicBezTo>
                <a:cubicBezTo>
                  <a:pt x="559" y="8743"/>
                  <a:pt x="457" y="10258"/>
                  <a:pt x="410" y="10963"/>
                </a:cubicBezTo>
                <a:cubicBezTo>
                  <a:pt x="362" y="11668"/>
                  <a:pt x="309" y="12372"/>
                  <a:pt x="291" y="12530"/>
                </a:cubicBezTo>
                <a:cubicBezTo>
                  <a:pt x="274" y="12687"/>
                  <a:pt x="249" y="12995"/>
                  <a:pt x="238" y="13214"/>
                </a:cubicBezTo>
                <a:cubicBezTo>
                  <a:pt x="188" y="14219"/>
                  <a:pt x="89" y="15627"/>
                  <a:pt x="33" y="16104"/>
                </a:cubicBezTo>
                <a:cubicBezTo>
                  <a:pt x="-21" y="16575"/>
                  <a:pt x="-14" y="16672"/>
                  <a:pt x="94" y="17040"/>
                </a:cubicBezTo>
                <a:cubicBezTo>
                  <a:pt x="233" y="17517"/>
                  <a:pt x="347" y="17728"/>
                  <a:pt x="555" y="17891"/>
                </a:cubicBezTo>
                <a:cubicBezTo>
                  <a:pt x="714" y="18015"/>
                  <a:pt x="850" y="18054"/>
                  <a:pt x="2564" y="18439"/>
                </a:cubicBezTo>
                <a:cubicBezTo>
                  <a:pt x="3180" y="18577"/>
                  <a:pt x="4587" y="18903"/>
                  <a:pt x="5691" y="19166"/>
                </a:cubicBezTo>
                <a:cubicBezTo>
                  <a:pt x="6794" y="19429"/>
                  <a:pt x="7787" y="19665"/>
                  <a:pt x="7896" y="19690"/>
                </a:cubicBezTo>
                <a:cubicBezTo>
                  <a:pt x="8005" y="19715"/>
                  <a:pt x="8701" y="19880"/>
                  <a:pt x="9445" y="20054"/>
                </a:cubicBezTo>
                <a:lnTo>
                  <a:pt x="10799" y="20369"/>
                </a:lnTo>
                <a:lnTo>
                  <a:pt x="10945" y="20776"/>
                </a:lnTo>
                <a:cubicBezTo>
                  <a:pt x="11027" y="20999"/>
                  <a:pt x="11140" y="21261"/>
                  <a:pt x="11195" y="21358"/>
                </a:cubicBezTo>
                <a:cubicBezTo>
                  <a:pt x="11330" y="21598"/>
                  <a:pt x="11594" y="21543"/>
                  <a:pt x="12387" y="21112"/>
                </a:cubicBezTo>
                <a:cubicBezTo>
                  <a:pt x="12990" y="20786"/>
                  <a:pt x="13045" y="20772"/>
                  <a:pt x="14168" y="20669"/>
                </a:cubicBezTo>
                <a:cubicBezTo>
                  <a:pt x="14805" y="20610"/>
                  <a:pt x="15429" y="20549"/>
                  <a:pt x="15553" y="20532"/>
                </a:cubicBezTo>
                <a:cubicBezTo>
                  <a:pt x="15819" y="20497"/>
                  <a:pt x="17729" y="20294"/>
                  <a:pt x="19562" y="20104"/>
                </a:cubicBezTo>
                <a:cubicBezTo>
                  <a:pt x="20275" y="20031"/>
                  <a:pt x="20897" y="19936"/>
                  <a:pt x="20946" y="19896"/>
                </a:cubicBezTo>
                <a:cubicBezTo>
                  <a:pt x="21308" y="19598"/>
                  <a:pt x="21519" y="18844"/>
                  <a:pt x="21477" y="17995"/>
                </a:cubicBezTo>
                <a:cubicBezTo>
                  <a:pt x="21464" y="17724"/>
                  <a:pt x="21482" y="17424"/>
                  <a:pt x="21516" y="17326"/>
                </a:cubicBezTo>
                <a:cubicBezTo>
                  <a:pt x="21579" y="17149"/>
                  <a:pt x="21486" y="16096"/>
                  <a:pt x="21249" y="14297"/>
                </a:cubicBezTo>
                <a:cubicBezTo>
                  <a:pt x="21200" y="13921"/>
                  <a:pt x="21143" y="13420"/>
                  <a:pt x="21121" y="13185"/>
                </a:cubicBezTo>
                <a:cubicBezTo>
                  <a:pt x="21098" y="12950"/>
                  <a:pt x="21064" y="12699"/>
                  <a:pt x="21045" y="12629"/>
                </a:cubicBezTo>
                <a:cubicBezTo>
                  <a:pt x="21025" y="12558"/>
                  <a:pt x="20933" y="11886"/>
                  <a:pt x="20840" y="11134"/>
                </a:cubicBezTo>
                <a:cubicBezTo>
                  <a:pt x="20747" y="10382"/>
                  <a:pt x="20608" y="9305"/>
                  <a:pt x="20532" y="8741"/>
                </a:cubicBezTo>
                <a:cubicBezTo>
                  <a:pt x="20456" y="8177"/>
                  <a:pt x="20381" y="7579"/>
                  <a:pt x="20363" y="7415"/>
                </a:cubicBezTo>
                <a:cubicBezTo>
                  <a:pt x="20345" y="7250"/>
                  <a:pt x="20305" y="6942"/>
                  <a:pt x="20274" y="6730"/>
                </a:cubicBezTo>
                <a:cubicBezTo>
                  <a:pt x="20244" y="6519"/>
                  <a:pt x="20176" y="6029"/>
                  <a:pt x="20124" y="5639"/>
                </a:cubicBezTo>
                <a:cubicBezTo>
                  <a:pt x="20032" y="4942"/>
                  <a:pt x="20027" y="4928"/>
                  <a:pt x="19779" y="4709"/>
                </a:cubicBezTo>
                <a:cubicBezTo>
                  <a:pt x="19552" y="4507"/>
                  <a:pt x="19492" y="4489"/>
                  <a:pt x="19151" y="4540"/>
                </a:cubicBezTo>
                <a:cubicBezTo>
                  <a:pt x="18943" y="4571"/>
                  <a:pt x="18596" y="4677"/>
                  <a:pt x="18378" y="4773"/>
                </a:cubicBezTo>
                <a:cubicBezTo>
                  <a:pt x="18161" y="4869"/>
                  <a:pt x="17843" y="4998"/>
                  <a:pt x="17672" y="5062"/>
                </a:cubicBezTo>
                <a:cubicBezTo>
                  <a:pt x="17316" y="5194"/>
                  <a:pt x="16447" y="5538"/>
                  <a:pt x="15947" y="5746"/>
                </a:cubicBezTo>
                <a:cubicBezTo>
                  <a:pt x="15144" y="6081"/>
                  <a:pt x="14287" y="6424"/>
                  <a:pt x="13998" y="6524"/>
                </a:cubicBezTo>
                <a:cubicBezTo>
                  <a:pt x="13828" y="6584"/>
                  <a:pt x="13687" y="6635"/>
                  <a:pt x="13687" y="6642"/>
                </a:cubicBezTo>
                <a:cubicBezTo>
                  <a:pt x="13687" y="6656"/>
                  <a:pt x="12465" y="7155"/>
                  <a:pt x="11682" y="7460"/>
                </a:cubicBezTo>
                <a:cubicBezTo>
                  <a:pt x="11387" y="7575"/>
                  <a:pt x="11051" y="7714"/>
                  <a:pt x="10937" y="7768"/>
                </a:cubicBezTo>
                <a:cubicBezTo>
                  <a:pt x="10735" y="7862"/>
                  <a:pt x="10719" y="7853"/>
                  <a:pt x="10456" y="7511"/>
                </a:cubicBezTo>
                <a:cubicBezTo>
                  <a:pt x="10306" y="7316"/>
                  <a:pt x="9929" y="6845"/>
                  <a:pt x="9618" y="6465"/>
                </a:cubicBezTo>
                <a:cubicBezTo>
                  <a:pt x="9308" y="6086"/>
                  <a:pt x="8888" y="5571"/>
                  <a:pt x="8686" y="5321"/>
                </a:cubicBezTo>
                <a:cubicBezTo>
                  <a:pt x="8484" y="5071"/>
                  <a:pt x="8026" y="4506"/>
                  <a:pt x="7666" y="4067"/>
                </a:cubicBezTo>
                <a:cubicBezTo>
                  <a:pt x="6199" y="2274"/>
                  <a:pt x="5922" y="1913"/>
                  <a:pt x="5956" y="1832"/>
                </a:cubicBezTo>
                <a:cubicBezTo>
                  <a:pt x="5975" y="1785"/>
                  <a:pt x="5965" y="1772"/>
                  <a:pt x="5933" y="1802"/>
                </a:cubicBezTo>
                <a:cubicBezTo>
                  <a:pt x="5901" y="1833"/>
                  <a:pt x="5840" y="1797"/>
                  <a:pt x="5800" y="1725"/>
                </a:cubicBezTo>
                <a:cubicBezTo>
                  <a:pt x="5761" y="1652"/>
                  <a:pt x="5582" y="1439"/>
                  <a:pt x="5403" y="1249"/>
                </a:cubicBezTo>
                <a:cubicBezTo>
                  <a:pt x="5224" y="1059"/>
                  <a:pt x="5064" y="847"/>
                  <a:pt x="5048" y="781"/>
                </a:cubicBezTo>
                <a:cubicBezTo>
                  <a:pt x="5031" y="715"/>
                  <a:pt x="4982" y="661"/>
                  <a:pt x="4940" y="661"/>
                </a:cubicBezTo>
                <a:cubicBezTo>
                  <a:pt x="4898" y="661"/>
                  <a:pt x="4804" y="566"/>
                  <a:pt x="4731" y="449"/>
                </a:cubicBezTo>
                <a:cubicBezTo>
                  <a:pt x="4659" y="333"/>
                  <a:pt x="4490" y="174"/>
                  <a:pt x="4355" y="96"/>
                </a:cubicBezTo>
                <a:cubicBezTo>
                  <a:pt x="4239" y="30"/>
                  <a:pt x="4176" y="-2"/>
                  <a:pt x="412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0" name="image61.tif"/>
          <p:cNvPicPr>
            <a:picLocks noChangeAspect="1"/>
          </p:cNvPicPr>
          <p:nvPr/>
        </p:nvPicPr>
        <p:blipFill>
          <a:blip r:embed="rId3">
            <a:extLst/>
          </a:blip>
          <a:srcRect l="0" t="0" r="0" b="30292"/>
          <a:stretch>
            <a:fillRect/>
          </a:stretch>
        </p:blipFill>
        <p:spPr>
          <a:xfrm>
            <a:off x="6822205" y="733756"/>
            <a:ext cx="5590494" cy="3478942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 201"/>
          <p:cNvSpPr/>
          <p:nvPr/>
        </p:nvSpPr>
        <p:spPr>
          <a:xfrm>
            <a:off x="619832" y="4117352"/>
            <a:ext cx="530672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Learning to cite evidence</a:t>
            </a:r>
          </a:p>
        </p:txBody>
      </p:sp>
      <p:sp>
        <p:nvSpPr>
          <p:cNvPr id="202" name="Shape 202"/>
          <p:cNvSpPr/>
          <p:nvPr/>
        </p:nvSpPr>
        <p:spPr>
          <a:xfrm>
            <a:off x="5871890" y="2647950"/>
            <a:ext cx="770315" cy="0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203" name="image62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5881" y="4851400"/>
            <a:ext cx="4064001" cy="304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6" name="Group 206"/>
          <p:cNvGrpSpPr/>
          <p:nvPr/>
        </p:nvGrpSpPr>
        <p:grpSpPr>
          <a:xfrm>
            <a:off x="5871890" y="4813551"/>
            <a:ext cx="6642472" cy="3123698"/>
            <a:chOff x="0" y="0"/>
            <a:chExt cx="6642471" cy="3123697"/>
          </a:xfrm>
        </p:grpSpPr>
        <p:pic>
          <p:nvPicPr>
            <p:cNvPr id="204" name="image63.t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52090" y="0"/>
              <a:ext cx="5590382" cy="31236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5" name="Shape 205"/>
            <p:cNvSpPr/>
            <p:nvPr/>
          </p:nvSpPr>
          <p:spPr>
            <a:xfrm>
              <a:off x="0" y="1561848"/>
              <a:ext cx="770315" cy="1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207" name="Shape 207"/>
          <p:cNvSpPr/>
          <p:nvPr/>
        </p:nvSpPr>
        <p:spPr>
          <a:xfrm>
            <a:off x="1207708" y="8376746"/>
            <a:ext cx="10589383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Images are the original communication method and are critical when learning new skills</a:t>
            </a:r>
          </a:p>
        </p:txBody>
      </p:sp>
      <p:sp>
        <p:nvSpPr>
          <p:cNvPr id="208" name="Shape 208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3" grpId="2"/>
      <p:bldP build="whole" bldLvl="1" animBg="1" rev="0" advAuto="0" spid="206" grpId="3"/>
      <p:bldP build="whole" bldLvl="1" animBg="1" rev="0" advAuto="0" spid="201" grpId="1"/>
      <p:bldP build="whole" bldLvl="1" animBg="1" rev="0" advAuto="0" spid="207" grpId="4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asted-image.tif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0219" t="988" r="0" b="0"/>
          <a:stretch>
            <a:fillRect/>
          </a:stretch>
        </p:blipFill>
        <p:spPr>
          <a:xfrm>
            <a:off x="930486" y="905757"/>
            <a:ext cx="10690594" cy="814052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asted-image-small-filter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7767" y="-1"/>
            <a:ext cx="11809267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hape 213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19955060_1a1350174409608-filter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78" y="0"/>
            <a:ext cx="12493176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717665" y="32543"/>
            <a:ext cx="9204768" cy="9204767"/>
          </a:xfrm>
          <a:prstGeom prst="rect">
            <a:avLst/>
          </a:prstGeom>
        </p:spPr>
      </p:pic>
      <p:sp>
        <p:nvSpPr>
          <p:cNvPr id="217" name="Shape 217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H</a:t>
            </a:r>
          </a:p>
        </p:txBody>
      </p:sp>
      <p:sp>
        <p:nvSpPr>
          <p:cNvPr id="218" name="Shape 218"/>
          <p:cNvSpPr/>
          <p:nvPr/>
        </p:nvSpPr>
        <p:spPr>
          <a:xfrm>
            <a:off x="9602297" y="9232900"/>
            <a:ext cx="1344006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300">
                <a:solidFill>
                  <a:srgbClr val="54545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Dawna Boehmer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9796" y="917357"/>
            <a:ext cx="10758926" cy="7172618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hape 221"/>
          <p:cNvSpPr/>
          <p:nvPr/>
        </p:nvSpPr>
        <p:spPr>
          <a:xfrm>
            <a:off x="597179" y="8388350"/>
            <a:ext cx="1107384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NY Times has “What’s going on in this picture” weekly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Waiting_for_the_Verdict__Getty_Museum_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5346" y="-1"/>
            <a:ext cx="11839933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Waiting_for_the_Verdict__Getty_Museum_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16516"/>
            <a:ext cx="13004801" cy="87205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asted-image-small-filter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7767" y="-1"/>
            <a:ext cx="11809267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14095">
              <a:defRPr sz="7040"/>
            </a:pPr>
            <a:r>
              <a:t>Waiting for the Verdict</a:t>
            </a:r>
          </a:p>
          <a:p>
            <a:pPr defTabSz="514095">
              <a:defRPr sz="7040"/>
            </a:pPr>
            <a:r>
              <a:t>by Abraham Solomon</a:t>
            </a:r>
          </a:p>
          <a:p>
            <a:pPr defTabSz="514095">
              <a:defRPr sz="7040"/>
            </a:pPr>
            <a:r>
              <a:t>1859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asted-image-small-filter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3433" y="-1"/>
            <a:ext cx="11777934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Not_Guilty__Getty_Museum_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9885" y="0"/>
            <a:ext cx="11205030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Not_Guilty__Getty_Museum_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50750"/>
            <a:ext cx="13004801" cy="8452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