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01" r:id="rId53"/>
    <p:sldId id="302" r:id="rId54"/>
    <p:sldId id="303" r:id="rId55"/>
    <p:sldId id="304" r:id="rId56"/>
    <p:sldId id="305" r:id="rId57"/>
    <p:sldId id="306" r:id="rId58"/>
    <p:sldId id="307" r:id="rId59"/>
    <p:sldId id="308" r:id="rId60"/>
    <p:sldId id="309" r:id="rId61"/>
    <p:sldId id="310" r:id="rId62"/>
    <p:sldId id="311" r:id="rId63"/>
    <p:sldId id="312" r:id="rId64"/>
    <p:sldId id="313" r:id="rId65"/>
    <p:sldId id="314" r:id="rId66"/>
    <p:sldId id="315" r:id="rId67"/>
    <p:sldId id="316" r:id="rId68"/>
    <p:sldId id="317" r:id="rId69"/>
    <p:sldId id="318" r:id="rId70"/>
    <p:sldId id="319" r:id="rId71"/>
    <p:sldId id="320" r:id="rId72"/>
    <p:sldId id="321" r:id="rId73"/>
    <p:sldId id="322" r:id="rId74"/>
    <p:sldId id="323" r:id="rId75"/>
    <p:sldId id="324" r:id="rId76"/>
    <p:sldId id="325" r:id="rId77"/>
    <p:sldId id="326" r:id="rId78"/>
    <p:sldId id="327" r:id="rId79"/>
    <p:sldId id="328" r:id="rId80"/>
    <p:sldId id="329" r:id="rId81"/>
    <p:sldId id="330" r:id="rId82"/>
    <p:sldId id="331" r:id="rId83"/>
    <p:sldId id="332" r:id="rId84"/>
    <p:sldId id="333" r:id="rId85"/>
    <p:sldId id="334" r:id="rId86"/>
    <p:sldId id="335" r:id="rId87"/>
    <p:sldId id="336" r:id="rId88"/>
    <p:sldId id="337" r:id="rId89"/>
    <p:sldId id="338" r:id="rId90"/>
    <p:sldId id="339" r:id="rId91"/>
    <p:sldId id="340" r:id="rId92"/>
    <p:sldId id="341" r:id="rId93"/>
    <p:sldId id="342" r:id="rId94"/>
    <p:sldId id="343" r:id="rId95"/>
    <p:sldId id="344" r:id="rId96"/>
    <p:sldId id="345" r:id="rId97"/>
    <p:sldId id="346" r:id="rId98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 b="def" i="def"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 b="def" i="def"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Relationship Id="rId48" Type="http://schemas.openxmlformats.org/officeDocument/2006/relationships/slide" Target="slides/slide41.xml"/><Relationship Id="rId49" Type="http://schemas.openxmlformats.org/officeDocument/2006/relationships/slide" Target="slides/slide42.xml"/><Relationship Id="rId50" Type="http://schemas.openxmlformats.org/officeDocument/2006/relationships/slide" Target="slides/slide43.xml"/><Relationship Id="rId51" Type="http://schemas.openxmlformats.org/officeDocument/2006/relationships/slide" Target="slides/slide44.xml"/><Relationship Id="rId52" Type="http://schemas.openxmlformats.org/officeDocument/2006/relationships/slide" Target="slides/slide45.xml"/><Relationship Id="rId53" Type="http://schemas.openxmlformats.org/officeDocument/2006/relationships/slide" Target="slides/slide46.xml"/><Relationship Id="rId54" Type="http://schemas.openxmlformats.org/officeDocument/2006/relationships/slide" Target="slides/slide47.xml"/><Relationship Id="rId55" Type="http://schemas.openxmlformats.org/officeDocument/2006/relationships/slide" Target="slides/slide48.xml"/><Relationship Id="rId56" Type="http://schemas.openxmlformats.org/officeDocument/2006/relationships/slide" Target="slides/slide49.xml"/><Relationship Id="rId57" Type="http://schemas.openxmlformats.org/officeDocument/2006/relationships/slide" Target="slides/slide50.xml"/><Relationship Id="rId58" Type="http://schemas.openxmlformats.org/officeDocument/2006/relationships/slide" Target="slides/slide51.xml"/><Relationship Id="rId59" Type="http://schemas.openxmlformats.org/officeDocument/2006/relationships/slide" Target="slides/slide52.xml"/><Relationship Id="rId60" Type="http://schemas.openxmlformats.org/officeDocument/2006/relationships/slide" Target="slides/slide53.xml"/><Relationship Id="rId61" Type="http://schemas.openxmlformats.org/officeDocument/2006/relationships/slide" Target="slides/slide54.xml"/><Relationship Id="rId62" Type="http://schemas.openxmlformats.org/officeDocument/2006/relationships/slide" Target="slides/slide55.xml"/><Relationship Id="rId63" Type="http://schemas.openxmlformats.org/officeDocument/2006/relationships/slide" Target="slides/slide56.xml"/><Relationship Id="rId64" Type="http://schemas.openxmlformats.org/officeDocument/2006/relationships/slide" Target="slides/slide57.xml"/><Relationship Id="rId65" Type="http://schemas.openxmlformats.org/officeDocument/2006/relationships/slide" Target="slides/slide58.xml"/><Relationship Id="rId66" Type="http://schemas.openxmlformats.org/officeDocument/2006/relationships/slide" Target="slides/slide59.xml"/><Relationship Id="rId67" Type="http://schemas.openxmlformats.org/officeDocument/2006/relationships/slide" Target="slides/slide60.xml"/><Relationship Id="rId68" Type="http://schemas.openxmlformats.org/officeDocument/2006/relationships/slide" Target="slides/slide61.xml"/><Relationship Id="rId69" Type="http://schemas.openxmlformats.org/officeDocument/2006/relationships/slide" Target="slides/slide62.xml"/><Relationship Id="rId70" Type="http://schemas.openxmlformats.org/officeDocument/2006/relationships/slide" Target="slides/slide63.xml"/><Relationship Id="rId71" Type="http://schemas.openxmlformats.org/officeDocument/2006/relationships/slide" Target="slides/slide64.xml"/><Relationship Id="rId72" Type="http://schemas.openxmlformats.org/officeDocument/2006/relationships/slide" Target="slides/slide65.xml"/><Relationship Id="rId73" Type="http://schemas.openxmlformats.org/officeDocument/2006/relationships/slide" Target="slides/slide66.xml"/><Relationship Id="rId74" Type="http://schemas.openxmlformats.org/officeDocument/2006/relationships/slide" Target="slides/slide67.xml"/><Relationship Id="rId75" Type="http://schemas.openxmlformats.org/officeDocument/2006/relationships/slide" Target="slides/slide68.xml"/><Relationship Id="rId76" Type="http://schemas.openxmlformats.org/officeDocument/2006/relationships/slide" Target="slides/slide69.xml"/><Relationship Id="rId77" Type="http://schemas.openxmlformats.org/officeDocument/2006/relationships/slide" Target="slides/slide70.xml"/><Relationship Id="rId78" Type="http://schemas.openxmlformats.org/officeDocument/2006/relationships/slide" Target="slides/slide71.xml"/><Relationship Id="rId79" Type="http://schemas.openxmlformats.org/officeDocument/2006/relationships/slide" Target="slides/slide72.xml"/><Relationship Id="rId80" Type="http://schemas.openxmlformats.org/officeDocument/2006/relationships/slide" Target="slides/slide73.xml"/><Relationship Id="rId81" Type="http://schemas.openxmlformats.org/officeDocument/2006/relationships/slide" Target="slides/slide74.xml"/><Relationship Id="rId82" Type="http://schemas.openxmlformats.org/officeDocument/2006/relationships/slide" Target="slides/slide75.xml"/><Relationship Id="rId83" Type="http://schemas.openxmlformats.org/officeDocument/2006/relationships/slide" Target="slides/slide76.xml"/><Relationship Id="rId84" Type="http://schemas.openxmlformats.org/officeDocument/2006/relationships/slide" Target="slides/slide77.xml"/><Relationship Id="rId85" Type="http://schemas.openxmlformats.org/officeDocument/2006/relationships/slide" Target="slides/slide78.xml"/><Relationship Id="rId86" Type="http://schemas.openxmlformats.org/officeDocument/2006/relationships/slide" Target="slides/slide79.xml"/><Relationship Id="rId87" Type="http://schemas.openxmlformats.org/officeDocument/2006/relationships/slide" Target="slides/slide80.xml"/><Relationship Id="rId88" Type="http://schemas.openxmlformats.org/officeDocument/2006/relationships/slide" Target="slides/slide81.xml"/><Relationship Id="rId89" Type="http://schemas.openxmlformats.org/officeDocument/2006/relationships/slide" Target="slides/slide82.xml"/><Relationship Id="rId90" Type="http://schemas.openxmlformats.org/officeDocument/2006/relationships/slide" Target="slides/slide83.xml"/><Relationship Id="rId91" Type="http://schemas.openxmlformats.org/officeDocument/2006/relationships/slide" Target="slides/slide84.xml"/><Relationship Id="rId92" Type="http://schemas.openxmlformats.org/officeDocument/2006/relationships/slide" Target="slides/slide85.xml"/><Relationship Id="rId93" Type="http://schemas.openxmlformats.org/officeDocument/2006/relationships/slide" Target="slides/slide86.xml"/><Relationship Id="rId94" Type="http://schemas.openxmlformats.org/officeDocument/2006/relationships/slide" Target="slides/slide87.xml"/><Relationship Id="rId95" Type="http://schemas.openxmlformats.org/officeDocument/2006/relationships/slide" Target="slides/slide88.xml"/><Relationship Id="rId96" Type="http://schemas.openxmlformats.org/officeDocument/2006/relationships/slide" Target="slides/slide89.xml"/><Relationship Id="rId97" Type="http://schemas.openxmlformats.org/officeDocument/2006/relationships/slide" Target="slides/slide90.xml"/><Relationship Id="rId98" Type="http://schemas.openxmlformats.org/officeDocument/2006/relationships/slide" Target="slides/slide91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Shape 290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91" name="Shape 291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/Relationships>

</file>

<file path=ppt/slideLayouts/_rels/slideLayout1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/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12" name="Shape 12"/>
          <p:cNvSpPr/>
          <p:nvPr>
            <p:ph type="body" sz="quarter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hape 13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/>
          <p:nvPr>
            <p:ph type="body" sz="quarter" idx="13"/>
          </p:nvPr>
        </p:nvSpPr>
        <p:spPr>
          <a:xfrm>
            <a:off x="1270000" y="6362700"/>
            <a:ext cx="10464800" cy="4699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/>
            </a:lvl1pPr>
          </a:lstStyle>
          <a:p>
            <a:pPr/>
            <a:r>
              <a:t>–Johnny Appleseed</a:t>
            </a:r>
          </a:p>
        </p:txBody>
      </p:sp>
      <p:sp>
        <p:nvSpPr>
          <p:cNvPr id="94" name="Shape 94"/>
          <p:cNvSpPr/>
          <p:nvPr>
            <p:ph type="body" sz="quarter" idx="14"/>
          </p:nvPr>
        </p:nvSpPr>
        <p:spPr>
          <a:xfrm>
            <a:off x="1270000" y="4267200"/>
            <a:ext cx="10464800" cy="6858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800"/>
            </a:lvl1pPr>
          </a:lstStyle>
          <a:p>
            <a:pPr/>
            <a:r>
              <a:t>“Type a quote here.” </a:t>
            </a:r>
          </a:p>
        </p:txBody>
      </p:sp>
      <p:sp>
        <p:nvSpPr>
          <p:cNvPr id="95" name="Shape 95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/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Shape 103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Romanesque">
    <p:bg>
      <p:bgPr>
        <a:solidFill>
          <a:srgbClr val="817C6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1" name="Group 211"/>
          <p:cNvGrpSpPr/>
          <p:nvPr/>
        </p:nvGrpSpPr>
        <p:grpSpPr>
          <a:xfrm>
            <a:off x="0" y="-1"/>
            <a:ext cx="13004800" cy="9753601"/>
            <a:chOff x="0" y="0"/>
            <a:chExt cx="13004800" cy="9753600"/>
          </a:xfrm>
        </p:grpSpPr>
        <p:grpSp>
          <p:nvGrpSpPr>
            <p:cNvPr id="209" name="Group 209"/>
            <p:cNvGrpSpPr/>
            <p:nvPr/>
          </p:nvGrpSpPr>
          <p:grpSpPr>
            <a:xfrm>
              <a:off x="0" y="0"/>
              <a:ext cx="13004801" cy="9753600"/>
              <a:chOff x="0" y="0"/>
              <a:chExt cx="13004800" cy="9753600"/>
            </a:xfrm>
          </p:grpSpPr>
          <p:sp>
            <p:nvSpPr>
              <p:cNvPr id="117" name="Shape 117"/>
              <p:cNvSpPr/>
              <p:nvPr/>
            </p:nvSpPr>
            <p:spPr>
              <a:xfrm>
                <a:off x="11921066" y="1083733"/>
                <a:ext cx="758615" cy="3034454"/>
              </a:xfrm>
              <a:prstGeom prst="rect">
                <a:avLst/>
              </a:prstGeom>
              <a:gradFill flip="none" rotWithShape="1">
                <a:gsLst>
                  <a:gs pos="0">
                    <a:srgbClr val="817C6B"/>
                  </a:gs>
                  <a:gs pos="100000">
                    <a:srgbClr val="D3D0C7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72248" tIns="72248" rIns="72248" bIns="72248" numCol="1" anchor="ctr">
                <a:noAutofit/>
              </a:bodyPr>
              <a:lstStyle/>
              <a:p>
                <a:pPr marL="40639" marR="40639" defTabSz="914400">
                  <a:defRPr sz="3400">
                    <a:solidFill>
                      <a:srgbClr val="EEEEEE"/>
                    </a:solidFill>
                    <a:uFill>
                      <a:solidFill>
                        <a:srgbClr val="EEEEEE"/>
                      </a:solidFill>
                    </a:u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118" name="Shape 118"/>
              <p:cNvSpPr/>
              <p:nvPr/>
            </p:nvSpPr>
            <p:spPr>
              <a:xfrm>
                <a:off x="0" y="0"/>
                <a:ext cx="12788054" cy="216747"/>
              </a:xfrm>
              <a:prstGeom prst="rect">
                <a:avLst/>
              </a:prstGeom>
              <a:solidFill>
                <a:srgbClr val="9A94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2248" tIns="72248" rIns="72248" bIns="72248" numCol="1" anchor="ctr">
                <a:noAutofit/>
              </a:bodyPr>
              <a:lstStyle/>
              <a:p>
                <a:pPr marL="40639" marR="40639" defTabSz="914400">
                  <a:defRPr sz="3400">
                    <a:solidFill>
                      <a:srgbClr val="EEEEEE"/>
                    </a:solidFill>
                    <a:uFill>
                      <a:solidFill>
                        <a:srgbClr val="EEEEEE"/>
                      </a:solidFill>
                    </a:u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119" name="Shape 119"/>
              <p:cNvSpPr/>
              <p:nvPr/>
            </p:nvSpPr>
            <p:spPr>
              <a:xfrm>
                <a:off x="12679680" y="0"/>
                <a:ext cx="325121" cy="9753600"/>
              </a:xfrm>
              <a:prstGeom prst="rect">
                <a:avLst/>
              </a:prstGeom>
              <a:gradFill flip="none" rotWithShape="1">
                <a:gsLst>
                  <a:gs pos="0">
                    <a:srgbClr val="9A947F"/>
                  </a:gs>
                  <a:gs pos="50000">
                    <a:srgbClr val="BBB6A8"/>
                  </a:gs>
                  <a:gs pos="100000">
                    <a:srgbClr val="9A947F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72248" tIns="72248" rIns="72248" bIns="72248" numCol="1" anchor="ctr">
                <a:noAutofit/>
              </a:bodyPr>
              <a:lstStyle/>
              <a:p>
                <a:pPr marL="40639" marR="40639" defTabSz="914400">
                  <a:defRPr sz="3400">
                    <a:solidFill>
                      <a:srgbClr val="EEEEEE"/>
                    </a:solidFill>
                    <a:uFill>
                      <a:solidFill>
                        <a:srgbClr val="EEEEEE"/>
                      </a:solidFill>
                    </a:u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120" name="Shape 120"/>
              <p:cNvSpPr/>
              <p:nvPr/>
            </p:nvSpPr>
            <p:spPr>
              <a:xfrm>
                <a:off x="0" y="0"/>
                <a:ext cx="325121" cy="9753600"/>
              </a:xfrm>
              <a:prstGeom prst="rect">
                <a:avLst/>
              </a:prstGeom>
              <a:gradFill flip="none" rotWithShape="1">
                <a:gsLst>
                  <a:gs pos="0">
                    <a:srgbClr val="9A947F"/>
                  </a:gs>
                  <a:gs pos="50000">
                    <a:srgbClr val="BBB6A8"/>
                  </a:gs>
                  <a:gs pos="100000">
                    <a:srgbClr val="9A947F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72248" tIns="72248" rIns="72248" bIns="72248" numCol="1" anchor="ctr">
                <a:noAutofit/>
              </a:bodyPr>
              <a:lstStyle/>
              <a:p>
                <a:pPr marL="40639" marR="40639" defTabSz="914400">
                  <a:defRPr sz="3400">
                    <a:solidFill>
                      <a:srgbClr val="EEEEEE"/>
                    </a:solidFill>
                    <a:uFill>
                      <a:solidFill>
                        <a:srgbClr val="EEEEEE"/>
                      </a:solidFill>
                    </a:u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121" name="Shape 121"/>
              <p:cNvSpPr/>
              <p:nvPr/>
            </p:nvSpPr>
            <p:spPr>
              <a:xfrm>
                <a:off x="325120" y="1083733"/>
                <a:ext cx="758614" cy="3034454"/>
              </a:xfrm>
              <a:prstGeom prst="rect">
                <a:avLst/>
              </a:prstGeom>
              <a:gradFill flip="none" rotWithShape="1">
                <a:gsLst>
                  <a:gs pos="0">
                    <a:srgbClr val="817C6B"/>
                  </a:gs>
                  <a:gs pos="100000">
                    <a:srgbClr val="D3D0C7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72248" tIns="72248" rIns="72248" bIns="72248" numCol="1" anchor="ctr">
                <a:noAutofit/>
              </a:bodyPr>
              <a:lstStyle/>
              <a:p>
                <a:pPr marL="40639" marR="40639" defTabSz="914400">
                  <a:defRPr sz="3400">
                    <a:solidFill>
                      <a:srgbClr val="EEEEEE"/>
                    </a:solidFill>
                    <a:uFill>
                      <a:solidFill>
                        <a:srgbClr val="EEEEEE"/>
                      </a:solidFill>
                    </a:u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grpSp>
            <p:nvGrpSpPr>
              <p:cNvPr id="208" name="Group 208"/>
              <p:cNvGrpSpPr/>
              <p:nvPr/>
            </p:nvGrpSpPr>
            <p:grpSpPr>
              <a:xfrm>
                <a:off x="82851" y="72248"/>
                <a:ext cx="12793944" cy="1116891"/>
                <a:chOff x="0" y="0"/>
                <a:chExt cx="12793942" cy="1116889"/>
              </a:xfrm>
            </p:grpSpPr>
            <p:sp>
              <p:nvSpPr>
                <p:cNvPr id="122" name="Shape 122"/>
                <p:cNvSpPr/>
                <p:nvPr/>
              </p:nvSpPr>
              <p:spPr>
                <a:xfrm>
                  <a:off x="43584" y="0"/>
                  <a:ext cx="12736126" cy="1083734"/>
                </a:xfrm>
                <a:prstGeom prst="roundRect">
                  <a:avLst>
                    <a:gd name="adj" fmla="val 35156"/>
                  </a:avLst>
                </a:prstGeom>
                <a:solidFill>
                  <a:srgbClr val="BBB6A8"/>
                </a:solidFill>
                <a:ln w="9525" cap="flat">
                  <a:noFill/>
                  <a:round/>
                </a:ln>
                <a:effectLst/>
              </p:spPr>
              <p:txBody>
                <a:bodyPr wrap="square" lIns="72248" tIns="72248" rIns="72248" bIns="72248" numCol="1" anchor="ctr">
                  <a:noAutofit/>
                </a:bodyPr>
                <a:lstStyle/>
                <a:p>
                  <a:pPr marL="40639" marR="40639" defTabSz="914400">
                    <a:defRPr sz="3400">
                      <a:solidFill>
                        <a:srgbClr val="EEEEEE"/>
                      </a:solidFill>
                      <a:uFill>
                        <a:solidFill>
                          <a:srgbClr val="EEEEEE"/>
                        </a:solidFill>
                      </a:u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</a:p>
              </p:txBody>
            </p:sp>
            <p:sp>
              <p:nvSpPr>
                <p:cNvPr id="123" name="Shape 123"/>
                <p:cNvSpPr/>
                <p:nvPr/>
              </p:nvSpPr>
              <p:spPr>
                <a:xfrm>
                  <a:off x="477077" y="54186"/>
                  <a:ext cx="11812695" cy="126437"/>
                </a:xfrm>
                <a:prstGeom prst="rect">
                  <a:avLst/>
                </a:prstGeom>
                <a:solidFill>
                  <a:srgbClr val="9A947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72248" tIns="72248" rIns="72248" bIns="72248" numCol="1" anchor="ctr">
                  <a:noAutofit/>
                </a:bodyPr>
                <a:lstStyle/>
                <a:p>
                  <a:pPr marL="40639" marR="40639" defTabSz="914400">
                    <a:defRPr sz="3400">
                      <a:solidFill>
                        <a:srgbClr val="EEEEEE"/>
                      </a:solidFill>
                      <a:uFill>
                        <a:solidFill>
                          <a:srgbClr val="EEEEEE"/>
                        </a:solidFill>
                      </a:u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</a:p>
              </p:txBody>
            </p:sp>
            <p:grpSp>
              <p:nvGrpSpPr>
                <p:cNvPr id="162" name="Group 162"/>
                <p:cNvGrpSpPr/>
                <p:nvPr/>
              </p:nvGrpSpPr>
              <p:grpSpPr>
                <a:xfrm>
                  <a:off x="531264" y="842151"/>
                  <a:ext cx="11758508" cy="243841"/>
                  <a:chOff x="0" y="0"/>
                  <a:chExt cx="11758506" cy="243839"/>
                </a:xfrm>
              </p:grpSpPr>
              <p:sp>
                <p:nvSpPr>
                  <p:cNvPr id="124" name="Shape 124"/>
                  <p:cNvSpPr/>
                  <p:nvPr/>
                </p:nvSpPr>
                <p:spPr>
                  <a:xfrm flipH="1">
                    <a:off x="11239217" y="0"/>
                    <a:ext cx="519290" cy="23932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0"/>
                        </a:moveTo>
                        <a:lnTo>
                          <a:pt x="17092" y="0"/>
                        </a:lnTo>
                        <a:lnTo>
                          <a:pt x="0" y="17550"/>
                        </a:lnTo>
                        <a:lnTo>
                          <a:pt x="8077" y="21600"/>
                        </a:lnTo>
                        <a:lnTo>
                          <a:pt x="19158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9A947F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125" name="Shape 125"/>
                  <p:cNvSpPr/>
                  <p:nvPr/>
                </p:nvSpPr>
                <p:spPr>
                  <a:xfrm>
                    <a:off x="0" y="4515"/>
                    <a:ext cx="519289" cy="2393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0"/>
                        </a:moveTo>
                        <a:lnTo>
                          <a:pt x="17092" y="0"/>
                        </a:lnTo>
                        <a:lnTo>
                          <a:pt x="0" y="17550"/>
                        </a:lnTo>
                        <a:lnTo>
                          <a:pt x="8077" y="21600"/>
                        </a:lnTo>
                        <a:lnTo>
                          <a:pt x="19158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9A947F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grpSp>
                <p:nvGrpSpPr>
                  <p:cNvPr id="161" name="Group 161"/>
                  <p:cNvGrpSpPr/>
                  <p:nvPr/>
                </p:nvGrpSpPr>
                <p:grpSpPr>
                  <a:xfrm>
                    <a:off x="442524" y="1544"/>
                    <a:ext cx="10864428" cy="242296"/>
                    <a:chOff x="0" y="0"/>
                    <a:chExt cx="10864426" cy="242295"/>
                  </a:xfrm>
                </p:grpSpPr>
                <p:grpSp>
                  <p:nvGrpSpPr>
                    <p:cNvPr id="147" name="Group 147"/>
                    <p:cNvGrpSpPr/>
                    <p:nvPr/>
                  </p:nvGrpSpPr>
                  <p:grpSpPr>
                    <a:xfrm>
                      <a:off x="0" y="2257"/>
                      <a:ext cx="6610774" cy="240039"/>
                      <a:chOff x="0" y="0"/>
                      <a:chExt cx="6610773" cy="240037"/>
                    </a:xfrm>
                  </p:grpSpPr>
                  <p:grpSp>
                    <p:nvGrpSpPr>
                      <p:cNvPr id="128" name="Group 128"/>
                      <p:cNvGrpSpPr/>
                      <p:nvPr/>
                    </p:nvGrpSpPr>
                    <p:grpSpPr>
                      <a:xfrm>
                        <a:off x="0" y="0"/>
                        <a:ext cx="943611" cy="240038"/>
                        <a:chOff x="0" y="0"/>
                        <a:chExt cx="943610" cy="240037"/>
                      </a:xfrm>
                    </p:grpSpPr>
                    <p:sp>
                      <p:nvSpPr>
                        <p:cNvPr id="126" name="Shape 126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127" name="Shape 127"/>
                        <p:cNvSpPr/>
                        <p:nvPr/>
                      </p:nvSpPr>
                      <p:spPr>
                        <a:xfrm>
                          <a:off x="467296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131" name="Group 131"/>
                      <p:cNvGrpSpPr/>
                      <p:nvPr/>
                    </p:nvGrpSpPr>
                    <p:grpSpPr>
                      <a:xfrm>
                        <a:off x="943848" y="0"/>
                        <a:ext cx="945985" cy="240038"/>
                        <a:chOff x="0" y="0"/>
                        <a:chExt cx="945983" cy="240037"/>
                      </a:xfrm>
                    </p:grpSpPr>
                    <p:sp>
                      <p:nvSpPr>
                        <p:cNvPr id="129" name="Shape 129"/>
                        <p:cNvSpPr/>
                        <p:nvPr/>
                      </p:nvSpPr>
                      <p:spPr>
                        <a:xfrm>
                          <a:off x="0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130" name="Shape 130"/>
                        <p:cNvSpPr/>
                        <p:nvPr/>
                      </p:nvSpPr>
                      <p:spPr>
                        <a:xfrm>
                          <a:off x="467296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134" name="Group 134"/>
                      <p:cNvGrpSpPr/>
                      <p:nvPr/>
                    </p:nvGrpSpPr>
                    <p:grpSpPr>
                      <a:xfrm>
                        <a:off x="1893710" y="0"/>
                        <a:ext cx="939971" cy="240038"/>
                        <a:chOff x="0" y="0"/>
                        <a:chExt cx="939969" cy="240037"/>
                      </a:xfrm>
                    </p:grpSpPr>
                    <p:sp>
                      <p:nvSpPr>
                        <p:cNvPr id="132" name="Shape 132"/>
                        <p:cNvSpPr/>
                        <p:nvPr/>
                      </p:nvSpPr>
                      <p:spPr>
                        <a:xfrm>
                          <a:off x="0" y="0"/>
                          <a:ext cx="471707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133" name="Shape 133"/>
                        <p:cNvSpPr/>
                        <p:nvPr/>
                      </p:nvSpPr>
                      <p:spPr>
                        <a:xfrm>
                          <a:off x="463672" y="0"/>
                          <a:ext cx="47629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137" name="Group 137"/>
                      <p:cNvGrpSpPr/>
                      <p:nvPr/>
                    </p:nvGrpSpPr>
                    <p:grpSpPr>
                      <a:xfrm>
                        <a:off x="2833443" y="0"/>
                        <a:ext cx="943888" cy="240038"/>
                        <a:chOff x="0" y="0"/>
                        <a:chExt cx="943886" cy="240037"/>
                      </a:xfrm>
                    </p:grpSpPr>
                    <p:sp>
                      <p:nvSpPr>
                        <p:cNvPr id="135" name="Shape 135"/>
                        <p:cNvSpPr/>
                        <p:nvPr/>
                      </p:nvSpPr>
                      <p:spPr>
                        <a:xfrm>
                          <a:off x="0" y="0"/>
                          <a:ext cx="47644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136" name="Shape 136"/>
                        <p:cNvSpPr/>
                        <p:nvPr/>
                      </p:nvSpPr>
                      <p:spPr>
                        <a:xfrm>
                          <a:off x="467439" y="0"/>
                          <a:ext cx="47644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140" name="Group 140"/>
                      <p:cNvGrpSpPr/>
                      <p:nvPr/>
                    </p:nvGrpSpPr>
                    <p:grpSpPr>
                      <a:xfrm>
                        <a:off x="3777330" y="0"/>
                        <a:ext cx="943612" cy="240038"/>
                        <a:chOff x="0" y="0"/>
                        <a:chExt cx="943610" cy="240037"/>
                      </a:xfrm>
                    </p:grpSpPr>
                    <p:sp>
                      <p:nvSpPr>
                        <p:cNvPr id="138" name="Shape 138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139" name="Shape 139"/>
                        <p:cNvSpPr/>
                        <p:nvPr/>
                      </p:nvSpPr>
                      <p:spPr>
                        <a:xfrm>
                          <a:off x="467296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143" name="Group 143"/>
                      <p:cNvGrpSpPr/>
                      <p:nvPr/>
                    </p:nvGrpSpPr>
                    <p:grpSpPr>
                      <a:xfrm>
                        <a:off x="4720941" y="0"/>
                        <a:ext cx="946222" cy="240038"/>
                        <a:chOff x="0" y="0"/>
                        <a:chExt cx="946221" cy="240037"/>
                      </a:xfrm>
                    </p:grpSpPr>
                    <p:sp>
                      <p:nvSpPr>
                        <p:cNvPr id="141" name="Shape 141"/>
                        <p:cNvSpPr/>
                        <p:nvPr/>
                      </p:nvSpPr>
                      <p:spPr>
                        <a:xfrm>
                          <a:off x="0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142" name="Shape 142"/>
                        <p:cNvSpPr/>
                        <p:nvPr/>
                      </p:nvSpPr>
                      <p:spPr>
                        <a:xfrm>
                          <a:off x="467533" y="0"/>
                          <a:ext cx="478689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146" name="Group 146"/>
                      <p:cNvGrpSpPr/>
                      <p:nvPr/>
                    </p:nvGrpSpPr>
                    <p:grpSpPr>
                      <a:xfrm>
                        <a:off x="5666925" y="0"/>
                        <a:ext cx="943849" cy="240038"/>
                        <a:chOff x="0" y="0"/>
                        <a:chExt cx="943848" cy="240037"/>
                      </a:xfrm>
                    </p:grpSpPr>
                    <p:sp>
                      <p:nvSpPr>
                        <p:cNvPr id="144" name="Shape 144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145" name="Shape 145"/>
                        <p:cNvSpPr/>
                        <p:nvPr/>
                      </p:nvSpPr>
                      <p:spPr>
                        <a:xfrm>
                          <a:off x="467533" y="0"/>
                          <a:ext cx="476316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</p:grpSp>
                <p:grpSp>
                  <p:nvGrpSpPr>
                    <p:cNvPr id="150" name="Group 150"/>
                    <p:cNvGrpSpPr/>
                    <p:nvPr/>
                  </p:nvGrpSpPr>
                  <p:grpSpPr>
                    <a:xfrm>
                      <a:off x="6610773" y="0"/>
                      <a:ext cx="943752" cy="240038"/>
                      <a:chOff x="0" y="0"/>
                      <a:chExt cx="943750" cy="240037"/>
                    </a:xfrm>
                  </p:grpSpPr>
                  <p:sp>
                    <p:nvSpPr>
                      <p:cNvPr id="148" name="Shape 148"/>
                      <p:cNvSpPr/>
                      <p:nvPr/>
                    </p:nvSpPr>
                    <p:spPr>
                      <a:xfrm>
                        <a:off x="0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149" name="Shape 149"/>
                      <p:cNvSpPr/>
                      <p:nvPr/>
                    </p:nvSpPr>
                    <p:spPr>
                      <a:xfrm>
                        <a:off x="467369" y="0"/>
                        <a:ext cx="476382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153" name="Group 153"/>
                    <p:cNvGrpSpPr/>
                    <p:nvPr/>
                  </p:nvGrpSpPr>
                  <p:grpSpPr>
                    <a:xfrm>
                      <a:off x="7554524" y="0"/>
                      <a:ext cx="946010" cy="240038"/>
                      <a:chOff x="0" y="0"/>
                      <a:chExt cx="946009" cy="240037"/>
                    </a:xfrm>
                  </p:grpSpPr>
                  <p:sp>
                    <p:nvSpPr>
                      <p:cNvPr id="151" name="Shape 151"/>
                      <p:cNvSpPr/>
                      <p:nvPr/>
                    </p:nvSpPr>
                    <p:spPr>
                      <a:xfrm>
                        <a:off x="0" y="0"/>
                        <a:ext cx="47871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152" name="Shape 152"/>
                      <p:cNvSpPr/>
                      <p:nvPr/>
                    </p:nvSpPr>
                    <p:spPr>
                      <a:xfrm>
                        <a:off x="467300" y="0"/>
                        <a:ext cx="47871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156" name="Group 156"/>
                    <p:cNvGrpSpPr/>
                    <p:nvPr/>
                  </p:nvGrpSpPr>
                  <p:grpSpPr>
                    <a:xfrm>
                      <a:off x="8500533" y="0"/>
                      <a:ext cx="943753" cy="240038"/>
                      <a:chOff x="0" y="0"/>
                      <a:chExt cx="943751" cy="240037"/>
                    </a:xfrm>
                  </p:grpSpPr>
                  <p:sp>
                    <p:nvSpPr>
                      <p:cNvPr id="154" name="Shape 154"/>
                      <p:cNvSpPr/>
                      <p:nvPr/>
                    </p:nvSpPr>
                    <p:spPr>
                      <a:xfrm>
                        <a:off x="0" y="0"/>
                        <a:ext cx="47589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155" name="Shape 155"/>
                      <p:cNvSpPr/>
                      <p:nvPr/>
                    </p:nvSpPr>
                    <p:spPr>
                      <a:xfrm>
                        <a:off x="467862" y="0"/>
                        <a:ext cx="47589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159" name="Group 159"/>
                    <p:cNvGrpSpPr/>
                    <p:nvPr/>
                  </p:nvGrpSpPr>
                  <p:grpSpPr>
                    <a:xfrm>
                      <a:off x="9444284" y="0"/>
                      <a:ext cx="943753" cy="240038"/>
                      <a:chOff x="0" y="0"/>
                      <a:chExt cx="943751" cy="240037"/>
                    </a:xfrm>
                  </p:grpSpPr>
                  <p:sp>
                    <p:nvSpPr>
                      <p:cNvPr id="157" name="Shape 157"/>
                      <p:cNvSpPr/>
                      <p:nvPr/>
                    </p:nvSpPr>
                    <p:spPr>
                      <a:xfrm>
                        <a:off x="0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158" name="Shape 158"/>
                      <p:cNvSpPr/>
                      <p:nvPr/>
                    </p:nvSpPr>
                    <p:spPr>
                      <a:xfrm>
                        <a:off x="467371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sp>
                  <p:nvSpPr>
                    <p:cNvPr id="160" name="Shape 160"/>
                    <p:cNvSpPr/>
                    <p:nvPr/>
                  </p:nvSpPr>
                  <p:spPr>
                    <a:xfrm>
                      <a:off x="10388035" y="0"/>
                      <a:ext cx="476392" cy="240038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0504" fill="norm" stroke="1" extrusionOk="0">
                          <a:moveTo>
                            <a:pt x="0" y="0"/>
                          </a:moveTo>
                          <a:lnTo>
                            <a:pt x="0" y="20504"/>
                          </a:lnTo>
                          <a:lnTo>
                            <a:pt x="2534" y="20504"/>
                          </a:lnTo>
                          <a:cubicBezTo>
                            <a:pt x="2512" y="-934"/>
                            <a:pt x="19002" y="-1096"/>
                            <a:pt x="19023" y="20504"/>
                          </a:cubicBezTo>
                          <a:lnTo>
                            <a:pt x="21600" y="20504"/>
                          </a:lnTo>
                          <a:lnTo>
                            <a:pt x="21600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9A947F"/>
                    </a:solidFill>
                    <a:ln w="9525" cap="flat">
                      <a:noFill/>
                      <a:round/>
                    </a:ln>
                    <a:effectLst/>
                  </p:spPr>
                  <p:txBody>
                    <a:bodyPr wrap="square" lIns="72248" tIns="72248" rIns="72248" bIns="72248" numCol="1" anchor="ctr">
                      <a:noAutofit/>
                    </a:bodyPr>
                    <a:lstStyle/>
                    <a:p>
                      <a:pPr marL="40639" marR="40639" defTabSz="914400">
                        <a:defRPr sz="3400">
                          <a:solidFill>
                            <a:srgbClr val="EEEEEE"/>
                          </a:solidFill>
                          <a:uFill>
                            <a:solidFill>
                              <a:srgbClr val="EEEEEE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defRPr>
                      </a:pPr>
                    </a:p>
                  </p:txBody>
                </p:sp>
              </p:grpSp>
            </p:grpSp>
            <p:grpSp>
              <p:nvGrpSpPr>
                <p:cNvPr id="201" name="Group 201"/>
                <p:cNvGrpSpPr/>
                <p:nvPr/>
              </p:nvGrpSpPr>
              <p:grpSpPr>
                <a:xfrm>
                  <a:off x="508686" y="839893"/>
                  <a:ext cx="11758508" cy="243841"/>
                  <a:chOff x="0" y="0"/>
                  <a:chExt cx="11758506" cy="243839"/>
                </a:xfrm>
              </p:grpSpPr>
              <p:sp>
                <p:nvSpPr>
                  <p:cNvPr id="163" name="Shape 163"/>
                  <p:cNvSpPr/>
                  <p:nvPr/>
                </p:nvSpPr>
                <p:spPr>
                  <a:xfrm flipH="1">
                    <a:off x="11239217" y="0"/>
                    <a:ext cx="519290" cy="23932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0"/>
                        </a:moveTo>
                        <a:lnTo>
                          <a:pt x="17092" y="0"/>
                        </a:lnTo>
                        <a:lnTo>
                          <a:pt x="0" y="17550"/>
                        </a:lnTo>
                        <a:lnTo>
                          <a:pt x="8077" y="21600"/>
                        </a:lnTo>
                        <a:lnTo>
                          <a:pt x="19158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D3D0C7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164" name="Shape 164"/>
                  <p:cNvSpPr/>
                  <p:nvPr/>
                </p:nvSpPr>
                <p:spPr>
                  <a:xfrm>
                    <a:off x="0" y="4515"/>
                    <a:ext cx="519289" cy="2393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0"/>
                        </a:moveTo>
                        <a:lnTo>
                          <a:pt x="17092" y="0"/>
                        </a:lnTo>
                        <a:lnTo>
                          <a:pt x="0" y="17550"/>
                        </a:lnTo>
                        <a:lnTo>
                          <a:pt x="8077" y="21600"/>
                        </a:lnTo>
                        <a:lnTo>
                          <a:pt x="19158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D3D0C7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grpSp>
                <p:nvGrpSpPr>
                  <p:cNvPr id="200" name="Group 200"/>
                  <p:cNvGrpSpPr/>
                  <p:nvPr/>
                </p:nvGrpSpPr>
                <p:grpSpPr>
                  <a:xfrm>
                    <a:off x="442524" y="1544"/>
                    <a:ext cx="10864428" cy="242296"/>
                    <a:chOff x="0" y="0"/>
                    <a:chExt cx="10864426" cy="242295"/>
                  </a:xfrm>
                </p:grpSpPr>
                <p:grpSp>
                  <p:nvGrpSpPr>
                    <p:cNvPr id="186" name="Group 186"/>
                    <p:cNvGrpSpPr/>
                    <p:nvPr/>
                  </p:nvGrpSpPr>
                  <p:grpSpPr>
                    <a:xfrm>
                      <a:off x="0" y="2257"/>
                      <a:ext cx="6610774" cy="240039"/>
                      <a:chOff x="0" y="0"/>
                      <a:chExt cx="6610773" cy="240037"/>
                    </a:xfrm>
                  </p:grpSpPr>
                  <p:grpSp>
                    <p:nvGrpSpPr>
                      <p:cNvPr id="167" name="Group 167"/>
                      <p:cNvGrpSpPr/>
                      <p:nvPr/>
                    </p:nvGrpSpPr>
                    <p:grpSpPr>
                      <a:xfrm>
                        <a:off x="0" y="0"/>
                        <a:ext cx="943611" cy="240038"/>
                        <a:chOff x="0" y="0"/>
                        <a:chExt cx="943610" cy="240037"/>
                      </a:xfrm>
                    </p:grpSpPr>
                    <p:sp>
                      <p:nvSpPr>
                        <p:cNvPr id="165" name="Shape 165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166" name="Shape 166"/>
                        <p:cNvSpPr/>
                        <p:nvPr/>
                      </p:nvSpPr>
                      <p:spPr>
                        <a:xfrm>
                          <a:off x="467296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170" name="Group 170"/>
                      <p:cNvGrpSpPr/>
                      <p:nvPr/>
                    </p:nvGrpSpPr>
                    <p:grpSpPr>
                      <a:xfrm>
                        <a:off x="943848" y="0"/>
                        <a:ext cx="945985" cy="240038"/>
                        <a:chOff x="0" y="0"/>
                        <a:chExt cx="945983" cy="240037"/>
                      </a:xfrm>
                    </p:grpSpPr>
                    <p:sp>
                      <p:nvSpPr>
                        <p:cNvPr id="168" name="Shape 168"/>
                        <p:cNvSpPr/>
                        <p:nvPr/>
                      </p:nvSpPr>
                      <p:spPr>
                        <a:xfrm>
                          <a:off x="0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169" name="Shape 169"/>
                        <p:cNvSpPr/>
                        <p:nvPr/>
                      </p:nvSpPr>
                      <p:spPr>
                        <a:xfrm>
                          <a:off x="467296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173" name="Group 173"/>
                      <p:cNvGrpSpPr/>
                      <p:nvPr/>
                    </p:nvGrpSpPr>
                    <p:grpSpPr>
                      <a:xfrm>
                        <a:off x="1893710" y="0"/>
                        <a:ext cx="939971" cy="240038"/>
                        <a:chOff x="0" y="0"/>
                        <a:chExt cx="939969" cy="240037"/>
                      </a:xfrm>
                    </p:grpSpPr>
                    <p:sp>
                      <p:nvSpPr>
                        <p:cNvPr id="171" name="Shape 171"/>
                        <p:cNvSpPr/>
                        <p:nvPr/>
                      </p:nvSpPr>
                      <p:spPr>
                        <a:xfrm>
                          <a:off x="0" y="0"/>
                          <a:ext cx="471707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172" name="Shape 172"/>
                        <p:cNvSpPr/>
                        <p:nvPr/>
                      </p:nvSpPr>
                      <p:spPr>
                        <a:xfrm>
                          <a:off x="463672" y="0"/>
                          <a:ext cx="47629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176" name="Group 176"/>
                      <p:cNvGrpSpPr/>
                      <p:nvPr/>
                    </p:nvGrpSpPr>
                    <p:grpSpPr>
                      <a:xfrm>
                        <a:off x="2833443" y="0"/>
                        <a:ext cx="943888" cy="240038"/>
                        <a:chOff x="0" y="0"/>
                        <a:chExt cx="943886" cy="240037"/>
                      </a:xfrm>
                    </p:grpSpPr>
                    <p:sp>
                      <p:nvSpPr>
                        <p:cNvPr id="174" name="Shape 174"/>
                        <p:cNvSpPr/>
                        <p:nvPr/>
                      </p:nvSpPr>
                      <p:spPr>
                        <a:xfrm>
                          <a:off x="0" y="0"/>
                          <a:ext cx="47644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175" name="Shape 175"/>
                        <p:cNvSpPr/>
                        <p:nvPr/>
                      </p:nvSpPr>
                      <p:spPr>
                        <a:xfrm>
                          <a:off x="467439" y="0"/>
                          <a:ext cx="47644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179" name="Group 179"/>
                      <p:cNvGrpSpPr/>
                      <p:nvPr/>
                    </p:nvGrpSpPr>
                    <p:grpSpPr>
                      <a:xfrm>
                        <a:off x="3777330" y="0"/>
                        <a:ext cx="943612" cy="240038"/>
                        <a:chOff x="0" y="0"/>
                        <a:chExt cx="943610" cy="240037"/>
                      </a:xfrm>
                    </p:grpSpPr>
                    <p:sp>
                      <p:nvSpPr>
                        <p:cNvPr id="177" name="Shape 177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178" name="Shape 178"/>
                        <p:cNvSpPr/>
                        <p:nvPr/>
                      </p:nvSpPr>
                      <p:spPr>
                        <a:xfrm>
                          <a:off x="467296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182" name="Group 182"/>
                      <p:cNvGrpSpPr/>
                      <p:nvPr/>
                    </p:nvGrpSpPr>
                    <p:grpSpPr>
                      <a:xfrm>
                        <a:off x="4720941" y="0"/>
                        <a:ext cx="946222" cy="240038"/>
                        <a:chOff x="0" y="0"/>
                        <a:chExt cx="946221" cy="240037"/>
                      </a:xfrm>
                    </p:grpSpPr>
                    <p:sp>
                      <p:nvSpPr>
                        <p:cNvPr id="180" name="Shape 180"/>
                        <p:cNvSpPr/>
                        <p:nvPr/>
                      </p:nvSpPr>
                      <p:spPr>
                        <a:xfrm>
                          <a:off x="0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181" name="Shape 181"/>
                        <p:cNvSpPr/>
                        <p:nvPr/>
                      </p:nvSpPr>
                      <p:spPr>
                        <a:xfrm>
                          <a:off x="467533" y="0"/>
                          <a:ext cx="478689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185" name="Group 185"/>
                      <p:cNvGrpSpPr/>
                      <p:nvPr/>
                    </p:nvGrpSpPr>
                    <p:grpSpPr>
                      <a:xfrm>
                        <a:off x="5666925" y="0"/>
                        <a:ext cx="943849" cy="240038"/>
                        <a:chOff x="0" y="0"/>
                        <a:chExt cx="943848" cy="240037"/>
                      </a:xfrm>
                    </p:grpSpPr>
                    <p:sp>
                      <p:nvSpPr>
                        <p:cNvPr id="183" name="Shape 183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184" name="Shape 184"/>
                        <p:cNvSpPr/>
                        <p:nvPr/>
                      </p:nvSpPr>
                      <p:spPr>
                        <a:xfrm>
                          <a:off x="467533" y="0"/>
                          <a:ext cx="476316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</p:grpSp>
                <p:grpSp>
                  <p:nvGrpSpPr>
                    <p:cNvPr id="189" name="Group 189"/>
                    <p:cNvGrpSpPr/>
                    <p:nvPr/>
                  </p:nvGrpSpPr>
                  <p:grpSpPr>
                    <a:xfrm>
                      <a:off x="6610773" y="0"/>
                      <a:ext cx="943752" cy="240038"/>
                      <a:chOff x="0" y="0"/>
                      <a:chExt cx="943750" cy="240037"/>
                    </a:xfrm>
                  </p:grpSpPr>
                  <p:sp>
                    <p:nvSpPr>
                      <p:cNvPr id="187" name="Shape 187"/>
                      <p:cNvSpPr/>
                      <p:nvPr/>
                    </p:nvSpPr>
                    <p:spPr>
                      <a:xfrm>
                        <a:off x="0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188" name="Shape 188"/>
                      <p:cNvSpPr/>
                      <p:nvPr/>
                    </p:nvSpPr>
                    <p:spPr>
                      <a:xfrm>
                        <a:off x="467369" y="0"/>
                        <a:ext cx="476382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192" name="Group 192"/>
                    <p:cNvGrpSpPr/>
                    <p:nvPr/>
                  </p:nvGrpSpPr>
                  <p:grpSpPr>
                    <a:xfrm>
                      <a:off x="7554524" y="0"/>
                      <a:ext cx="946010" cy="240038"/>
                      <a:chOff x="0" y="0"/>
                      <a:chExt cx="946009" cy="240037"/>
                    </a:xfrm>
                  </p:grpSpPr>
                  <p:sp>
                    <p:nvSpPr>
                      <p:cNvPr id="190" name="Shape 190"/>
                      <p:cNvSpPr/>
                      <p:nvPr/>
                    </p:nvSpPr>
                    <p:spPr>
                      <a:xfrm>
                        <a:off x="0" y="0"/>
                        <a:ext cx="47871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191" name="Shape 191"/>
                      <p:cNvSpPr/>
                      <p:nvPr/>
                    </p:nvSpPr>
                    <p:spPr>
                      <a:xfrm>
                        <a:off x="467300" y="0"/>
                        <a:ext cx="47871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195" name="Group 195"/>
                    <p:cNvGrpSpPr/>
                    <p:nvPr/>
                  </p:nvGrpSpPr>
                  <p:grpSpPr>
                    <a:xfrm>
                      <a:off x="8500533" y="0"/>
                      <a:ext cx="943753" cy="240038"/>
                      <a:chOff x="0" y="0"/>
                      <a:chExt cx="943751" cy="240037"/>
                    </a:xfrm>
                  </p:grpSpPr>
                  <p:sp>
                    <p:nvSpPr>
                      <p:cNvPr id="193" name="Shape 193"/>
                      <p:cNvSpPr/>
                      <p:nvPr/>
                    </p:nvSpPr>
                    <p:spPr>
                      <a:xfrm>
                        <a:off x="0" y="0"/>
                        <a:ext cx="47589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194" name="Shape 194"/>
                      <p:cNvSpPr/>
                      <p:nvPr/>
                    </p:nvSpPr>
                    <p:spPr>
                      <a:xfrm>
                        <a:off x="467862" y="0"/>
                        <a:ext cx="47589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198" name="Group 198"/>
                    <p:cNvGrpSpPr/>
                    <p:nvPr/>
                  </p:nvGrpSpPr>
                  <p:grpSpPr>
                    <a:xfrm>
                      <a:off x="9444284" y="0"/>
                      <a:ext cx="943753" cy="240038"/>
                      <a:chOff x="0" y="0"/>
                      <a:chExt cx="943751" cy="240037"/>
                    </a:xfrm>
                  </p:grpSpPr>
                  <p:sp>
                    <p:nvSpPr>
                      <p:cNvPr id="196" name="Shape 196"/>
                      <p:cNvSpPr/>
                      <p:nvPr/>
                    </p:nvSpPr>
                    <p:spPr>
                      <a:xfrm>
                        <a:off x="0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197" name="Shape 197"/>
                      <p:cNvSpPr/>
                      <p:nvPr/>
                    </p:nvSpPr>
                    <p:spPr>
                      <a:xfrm>
                        <a:off x="467371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sp>
                  <p:nvSpPr>
                    <p:cNvPr id="199" name="Shape 199"/>
                    <p:cNvSpPr/>
                    <p:nvPr/>
                  </p:nvSpPr>
                  <p:spPr>
                    <a:xfrm>
                      <a:off x="10388035" y="0"/>
                      <a:ext cx="476392" cy="240038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0504" fill="norm" stroke="1" extrusionOk="0">
                          <a:moveTo>
                            <a:pt x="0" y="0"/>
                          </a:moveTo>
                          <a:lnTo>
                            <a:pt x="0" y="20504"/>
                          </a:lnTo>
                          <a:lnTo>
                            <a:pt x="2534" y="20504"/>
                          </a:lnTo>
                          <a:cubicBezTo>
                            <a:pt x="2512" y="-934"/>
                            <a:pt x="19002" y="-1096"/>
                            <a:pt x="19023" y="20504"/>
                          </a:cubicBezTo>
                          <a:lnTo>
                            <a:pt x="21600" y="20504"/>
                          </a:lnTo>
                          <a:lnTo>
                            <a:pt x="21600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D3D0C7"/>
                    </a:solidFill>
                    <a:ln w="9525" cap="flat">
                      <a:noFill/>
                      <a:round/>
                    </a:ln>
                    <a:effectLst/>
                  </p:spPr>
                  <p:txBody>
                    <a:bodyPr wrap="square" lIns="72248" tIns="72248" rIns="72248" bIns="72248" numCol="1" anchor="ctr">
                      <a:noAutofit/>
                    </a:bodyPr>
                    <a:lstStyle/>
                    <a:p>
                      <a:pPr marL="40639" marR="40639" defTabSz="914400">
                        <a:defRPr sz="3400">
                          <a:solidFill>
                            <a:srgbClr val="EEEEEE"/>
                          </a:solidFill>
                          <a:uFill>
                            <a:solidFill>
                              <a:srgbClr val="EEEEEE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defRPr>
                      </a:pPr>
                    </a:p>
                  </p:txBody>
                </p:sp>
              </p:grpSp>
            </p:grpSp>
            <p:grpSp>
              <p:nvGrpSpPr>
                <p:cNvPr id="204" name="Group 204"/>
                <p:cNvGrpSpPr/>
                <p:nvPr/>
              </p:nvGrpSpPr>
              <p:grpSpPr>
                <a:xfrm>
                  <a:off x="-1" y="-1"/>
                  <a:ext cx="997787" cy="1116891"/>
                  <a:chOff x="0" y="0"/>
                  <a:chExt cx="997785" cy="1116889"/>
                </a:xfrm>
              </p:grpSpPr>
              <p:sp>
                <p:nvSpPr>
                  <p:cNvPr id="202" name="Shape 202"/>
                  <p:cNvSpPr/>
                  <p:nvPr/>
                </p:nvSpPr>
                <p:spPr>
                  <a:xfrm>
                    <a:off x="27093" y="49671"/>
                    <a:ext cx="970693" cy="106721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6702" h="17423" fill="norm" stroke="1" extrusionOk="0">
                        <a:moveTo>
                          <a:pt x="8828" y="0"/>
                        </a:moveTo>
                        <a:cubicBezTo>
                          <a:pt x="-854" y="266"/>
                          <a:pt x="-1115" y="9621"/>
                          <a:pt x="1221" y="13322"/>
                        </a:cubicBezTo>
                        <a:cubicBezTo>
                          <a:pt x="6348" y="21600"/>
                          <a:pt x="20485" y="16227"/>
                          <a:pt x="15745" y="7130"/>
                        </a:cubicBezTo>
                        <a:cubicBezTo>
                          <a:pt x="11324" y="672"/>
                          <a:pt x="1482" y="5865"/>
                          <a:pt x="5062" y="11862"/>
                        </a:cubicBezTo>
                        <a:cubicBezTo>
                          <a:pt x="8004" y="16360"/>
                          <a:pt x="16005" y="13166"/>
                          <a:pt x="12845" y="8278"/>
                        </a:cubicBezTo>
                        <a:cubicBezTo>
                          <a:pt x="10744" y="5216"/>
                          <a:pt x="5407" y="7630"/>
                          <a:pt x="7794" y="10886"/>
                        </a:cubicBezTo>
                        <a:cubicBezTo>
                          <a:pt x="9408" y="12908"/>
                          <a:pt x="12727" y="11362"/>
                          <a:pt x="11400" y="9269"/>
                        </a:cubicBezTo>
                        <a:cubicBezTo>
                          <a:pt x="10559" y="8168"/>
                          <a:pt x="7752" y="8692"/>
                          <a:pt x="9433" y="10581"/>
                        </a:cubicBezTo>
                        <a:cubicBezTo>
                          <a:pt x="8845" y="10761"/>
                          <a:pt x="9147" y="8098"/>
                          <a:pt x="10904" y="9535"/>
                        </a:cubicBezTo>
                        <a:cubicBezTo>
                          <a:pt x="11677" y="10378"/>
                          <a:pt x="10046" y="12260"/>
                          <a:pt x="8500" y="10956"/>
                        </a:cubicBezTo>
                        <a:cubicBezTo>
                          <a:pt x="6189" y="7957"/>
                          <a:pt x="11374" y="6521"/>
                          <a:pt x="12425" y="8934"/>
                        </a:cubicBezTo>
                        <a:cubicBezTo>
                          <a:pt x="14039" y="11667"/>
                          <a:pt x="9340" y="15384"/>
                          <a:pt x="5970" y="11737"/>
                        </a:cubicBezTo>
                        <a:cubicBezTo>
                          <a:pt x="2810" y="6778"/>
                          <a:pt x="10996" y="2023"/>
                          <a:pt x="14652" y="7497"/>
                        </a:cubicBezTo>
                        <a:cubicBezTo>
                          <a:pt x="18115" y="12690"/>
                          <a:pt x="8483" y="20210"/>
                          <a:pt x="2869" y="12651"/>
                        </a:cubicBezTo>
                        <a:cubicBezTo>
                          <a:pt x="1751" y="10433"/>
                          <a:pt x="742" y="3256"/>
                          <a:pt x="8618" y="2085"/>
                        </a:cubicBezTo>
                        <a:lnTo>
                          <a:pt x="8828" y="0"/>
                        </a:lnTo>
                        <a:close/>
                      </a:path>
                    </a:pathLst>
                  </a:custGeom>
                  <a:solidFill>
                    <a:srgbClr val="9A947F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203" name="Shape 203"/>
                  <p:cNvSpPr/>
                  <p:nvPr/>
                </p:nvSpPr>
                <p:spPr>
                  <a:xfrm>
                    <a:off x="0" y="0"/>
                    <a:ext cx="970693" cy="106721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6702" h="17423" fill="norm" stroke="1" extrusionOk="0">
                        <a:moveTo>
                          <a:pt x="8828" y="0"/>
                        </a:moveTo>
                        <a:cubicBezTo>
                          <a:pt x="-854" y="266"/>
                          <a:pt x="-1115" y="9621"/>
                          <a:pt x="1221" y="13322"/>
                        </a:cubicBezTo>
                        <a:cubicBezTo>
                          <a:pt x="6348" y="21600"/>
                          <a:pt x="20485" y="16227"/>
                          <a:pt x="15745" y="7130"/>
                        </a:cubicBezTo>
                        <a:cubicBezTo>
                          <a:pt x="11324" y="672"/>
                          <a:pt x="1482" y="5865"/>
                          <a:pt x="5062" y="11862"/>
                        </a:cubicBezTo>
                        <a:cubicBezTo>
                          <a:pt x="8004" y="16360"/>
                          <a:pt x="16005" y="13166"/>
                          <a:pt x="12845" y="8278"/>
                        </a:cubicBezTo>
                        <a:cubicBezTo>
                          <a:pt x="10744" y="5216"/>
                          <a:pt x="5407" y="7630"/>
                          <a:pt x="7794" y="10886"/>
                        </a:cubicBezTo>
                        <a:cubicBezTo>
                          <a:pt x="9408" y="12908"/>
                          <a:pt x="12727" y="11362"/>
                          <a:pt x="11400" y="9269"/>
                        </a:cubicBezTo>
                        <a:cubicBezTo>
                          <a:pt x="10559" y="8168"/>
                          <a:pt x="7752" y="8692"/>
                          <a:pt x="9433" y="10581"/>
                        </a:cubicBezTo>
                        <a:cubicBezTo>
                          <a:pt x="8845" y="10761"/>
                          <a:pt x="9147" y="8098"/>
                          <a:pt x="10904" y="9535"/>
                        </a:cubicBezTo>
                        <a:cubicBezTo>
                          <a:pt x="11677" y="10378"/>
                          <a:pt x="10046" y="12260"/>
                          <a:pt x="8500" y="10956"/>
                        </a:cubicBezTo>
                        <a:cubicBezTo>
                          <a:pt x="6189" y="7957"/>
                          <a:pt x="11374" y="6521"/>
                          <a:pt x="12425" y="8934"/>
                        </a:cubicBezTo>
                        <a:cubicBezTo>
                          <a:pt x="14039" y="11667"/>
                          <a:pt x="9340" y="15384"/>
                          <a:pt x="5970" y="11737"/>
                        </a:cubicBezTo>
                        <a:cubicBezTo>
                          <a:pt x="2810" y="6778"/>
                          <a:pt x="10996" y="2023"/>
                          <a:pt x="14652" y="7497"/>
                        </a:cubicBezTo>
                        <a:cubicBezTo>
                          <a:pt x="18115" y="12690"/>
                          <a:pt x="8483" y="20210"/>
                          <a:pt x="2869" y="12651"/>
                        </a:cubicBezTo>
                        <a:cubicBezTo>
                          <a:pt x="1751" y="10433"/>
                          <a:pt x="742" y="3256"/>
                          <a:pt x="8618" y="2085"/>
                        </a:cubicBezTo>
                        <a:lnTo>
                          <a:pt x="8828" y="0"/>
                        </a:lnTo>
                        <a:close/>
                      </a:path>
                    </a:pathLst>
                  </a:custGeom>
                  <a:solidFill>
                    <a:srgbClr val="D3D0C7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</p:grpSp>
            <p:sp>
              <p:nvSpPr>
                <p:cNvPr id="205" name="Shape 205"/>
                <p:cNvSpPr/>
                <p:nvPr/>
              </p:nvSpPr>
              <p:spPr>
                <a:xfrm flipH="1">
                  <a:off x="11823250" y="49671"/>
                  <a:ext cx="970693" cy="106721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6702" h="17423" fill="norm" stroke="1" extrusionOk="0">
                      <a:moveTo>
                        <a:pt x="8828" y="0"/>
                      </a:moveTo>
                      <a:cubicBezTo>
                        <a:pt x="-854" y="266"/>
                        <a:pt x="-1115" y="9621"/>
                        <a:pt x="1221" y="13322"/>
                      </a:cubicBezTo>
                      <a:cubicBezTo>
                        <a:pt x="6348" y="21600"/>
                        <a:pt x="20485" y="16227"/>
                        <a:pt x="15745" y="7130"/>
                      </a:cubicBezTo>
                      <a:cubicBezTo>
                        <a:pt x="11324" y="672"/>
                        <a:pt x="1482" y="5865"/>
                        <a:pt x="5062" y="11862"/>
                      </a:cubicBezTo>
                      <a:cubicBezTo>
                        <a:pt x="8004" y="16360"/>
                        <a:pt x="16005" y="13166"/>
                        <a:pt x="12845" y="8278"/>
                      </a:cubicBezTo>
                      <a:cubicBezTo>
                        <a:pt x="10744" y="5216"/>
                        <a:pt x="5407" y="7630"/>
                        <a:pt x="7794" y="10886"/>
                      </a:cubicBezTo>
                      <a:cubicBezTo>
                        <a:pt x="9408" y="12908"/>
                        <a:pt x="12727" y="11362"/>
                        <a:pt x="11400" y="9269"/>
                      </a:cubicBezTo>
                      <a:cubicBezTo>
                        <a:pt x="10559" y="8168"/>
                        <a:pt x="7752" y="8692"/>
                        <a:pt x="9433" y="10581"/>
                      </a:cubicBezTo>
                      <a:cubicBezTo>
                        <a:pt x="8845" y="10761"/>
                        <a:pt x="9147" y="8098"/>
                        <a:pt x="10904" y="9535"/>
                      </a:cubicBezTo>
                      <a:cubicBezTo>
                        <a:pt x="11677" y="10378"/>
                        <a:pt x="10046" y="12260"/>
                        <a:pt x="8500" y="10956"/>
                      </a:cubicBezTo>
                      <a:cubicBezTo>
                        <a:pt x="6189" y="7957"/>
                        <a:pt x="11374" y="6521"/>
                        <a:pt x="12425" y="8934"/>
                      </a:cubicBezTo>
                      <a:cubicBezTo>
                        <a:pt x="14039" y="11667"/>
                        <a:pt x="9340" y="15384"/>
                        <a:pt x="5970" y="11737"/>
                      </a:cubicBezTo>
                      <a:cubicBezTo>
                        <a:pt x="2810" y="6778"/>
                        <a:pt x="10996" y="2023"/>
                        <a:pt x="14652" y="7497"/>
                      </a:cubicBezTo>
                      <a:cubicBezTo>
                        <a:pt x="18115" y="12690"/>
                        <a:pt x="8483" y="20210"/>
                        <a:pt x="2869" y="12651"/>
                      </a:cubicBezTo>
                      <a:cubicBezTo>
                        <a:pt x="1751" y="10433"/>
                        <a:pt x="742" y="3256"/>
                        <a:pt x="8618" y="2085"/>
                      </a:cubicBezTo>
                      <a:lnTo>
                        <a:pt x="8828" y="0"/>
                      </a:lnTo>
                      <a:close/>
                    </a:path>
                  </a:pathLst>
                </a:custGeom>
                <a:solidFill>
                  <a:srgbClr val="9A947F"/>
                </a:solidFill>
                <a:ln w="9525" cap="flat">
                  <a:noFill/>
                  <a:round/>
                </a:ln>
                <a:effectLst/>
              </p:spPr>
              <p:txBody>
                <a:bodyPr wrap="square" lIns="72248" tIns="72248" rIns="72248" bIns="72248" numCol="1" anchor="ctr">
                  <a:noAutofit/>
                </a:bodyPr>
                <a:lstStyle/>
                <a:p>
                  <a:pPr marL="40639" marR="40639" defTabSz="914400">
                    <a:defRPr sz="3400">
                      <a:solidFill>
                        <a:srgbClr val="EEEEEE"/>
                      </a:solidFill>
                      <a:uFill>
                        <a:solidFill>
                          <a:srgbClr val="EEEEEE"/>
                        </a:solidFill>
                      </a:u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</a:p>
              </p:txBody>
            </p:sp>
            <p:sp>
              <p:nvSpPr>
                <p:cNvPr id="206" name="Shape 206"/>
                <p:cNvSpPr/>
                <p:nvPr/>
              </p:nvSpPr>
              <p:spPr>
                <a:xfrm flipH="1">
                  <a:off x="11796157" y="0"/>
                  <a:ext cx="970693" cy="106721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6702" h="17423" fill="norm" stroke="1" extrusionOk="0">
                      <a:moveTo>
                        <a:pt x="8828" y="0"/>
                      </a:moveTo>
                      <a:cubicBezTo>
                        <a:pt x="-854" y="266"/>
                        <a:pt x="-1115" y="9621"/>
                        <a:pt x="1221" y="13322"/>
                      </a:cubicBezTo>
                      <a:cubicBezTo>
                        <a:pt x="6348" y="21600"/>
                        <a:pt x="20485" y="16227"/>
                        <a:pt x="15745" y="7130"/>
                      </a:cubicBezTo>
                      <a:cubicBezTo>
                        <a:pt x="11324" y="672"/>
                        <a:pt x="1482" y="5865"/>
                        <a:pt x="5062" y="11862"/>
                      </a:cubicBezTo>
                      <a:cubicBezTo>
                        <a:pt x="8004" y="16360"/>
                        <a:pt x="16005" y="13166"/>
                        <a:pt x="12845" y="8278"/>
                      </a:cubicBezTo>
                      <a:cubicBezTo>
                        <a:pt x="10744" y="5216"/>
                        <a:pt x="5407" y="7630"/>
                        <a:pt x="7794" y="10886"/>
                      </a:cubicBezTo>
                      <a:cubicBezTo>
                        <a:pt x="9408" y="12908"/>
                        <a:pt x="12727" y="11362"/>
                        <a:pt x="11400" y="9269"/>
                      </a:cubicBezTo>
                      <a:cubicBezTo>
                        <a:pt x="10559" y="8168"/>
                        <a:pt x="7752" y="8692"/>
                        <a:pt x="9433" y="10581"/>
                      </a:cubicBezTo>
                      <a:cubicBezTo>
                        <a:pt x="8845" y="10761"/>
                        <a:pt x="9147" y="8098"/>
                        <a:pt x="10904" y="9535"/>
                      </a:cubicBezTo>
                      <a:cubicBezTo>
                        <a:pt x="11677" y="10378"/>
                        <a:pt x="10046" y="12260"/>
                        <a:pt x="8500" y="10956"/>
                      </a:cubicBezTo>
                      <a:cubicBezTo>
                        <a:pt x="6189" y="7957"/>
                        <a:pt x="11374" y="6521"/>
                        <a:pt x="12425" y="8934"/>
                      </a:cubicBezTo>
                      <a:cubicBezTo>
                        <a:pt x="14039" y="11667"/>
                        <a:pt x="9340" y="15384"/>
                        <a:pt x="5970" y="11737"/>
                      </a:cubicBezTo>
                      <a:cubicBezTo>
                        <a:pt x="2810" y="6778"/>
                        <a:pt x="10996" y="2023"/>
                        <a:pt x="14652" y="7497"/>
                      </a:cubicBezTo>
                      <a:cubicBezTo>
                        <a:pt x="18115" y="12690"/>
                        <a:pt x="8483" y="20210"/>
                        <a:pt x="2869" y="12651"/>
                      </a:cubicBezTo>
                      <a:cubicBezTo>
                        <a:pt x="1751" y="10433"/>
                        <a:pt x="742" y="3256"/>
                        <a:pt x="8618" y="2085"/>
                      </a:cubicBezTo>
                      <a:lnTo>
                        <a:pt x="8828" y="0"/>
                      </a:lnTo>
                      <a:close/>
                    </a:path>
                  </a:pathLst>
                </a:custGeom>
                <a:solidFill>
                  <a:srgbClr val="D3D0C7"/>
                </a:solidFill>
                <a:ln w="9525" cap="flat">
                  <a:noFill/>
                  <a:round/>
                </a:ln>
                <a:effectLst/>
              </p:spPr>
              <p:txBody>
                <a:bodyPr wrap="square" lIns="72248" tIns="72248" rIns="72248" bIns="72248" numCol="1" anchor="ctr">
                  <a:noAutofit/>
                </a:bodyPr>
                <a:lstStyle/>
                <a:p>
                  <a:pPr marL="40639" marR="40639" defTabSz="914400">
                    <a:defRPr sz="3400">
                      <a:solidFill>
                        <a:srgbClr val="EEEEEE"/>
                      </a:solidFill>
                      <a:uFill>
                        <a:solidFill>
                          <a:srgbClr val="EEEEEE"/>
                        </a:solidFill>
                      </a:u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</a:p>
              </p:txBody>
            </p:sp>
            <p:sp>
              <p:nvSpPr>
                <p:cNvPr id="207" name="Shape 207"/>
                <p:cNvSpPr/>
                <p:nvPr/>
              </p:nvSpPr>
              <p:spPr>
                <a:xfrm>
                  <a:off x="477077" y="0"/>
                  <a:ext cx="11812695" cy="126436"/>
                </a:xfrm>
                <a:prstGeom prst="rect">
                  <a:avLst/>
                </a:prstGeom>
                <a:solidFill>
                  <a:srgbClr val="D3D0C7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72248" tIns="72248" rIns="72248" bIns="72248" numCol="1" anchor="ctr">
                  <a:noAutofit/>
                </a:bodyPr>
                <a:lstStyle/>
                <a:p>
                  <a:pPr marL="40639" marR="40639" defTabSz="914400">
                    <a:defRPr sz="3400">
                      <a:solidFill>
                        <a:srgbClr val="EEEEEE"/>
                      </a:solidFill>
                      <a:uFill>
                        <a:solidFill>
                          <a:srgbClr val="EEEEEE"/>
                        </a:solidFill>
                      </a:u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</a:p>
              </p:txBody>
            </p:sp>
          </p:grpSp>
        </p:grpSp>
        <p:sp>
          <p:nvSpPr>
            <p:cNvPr id="210" name="Shape 210"/>
            <p:cNvSpPr/>
            <p:nvPr/>
          </p:nvSpPr>
          <p:spPr>
            <a:xfrm>
              <a:off x="1083733" y="1144693"/>
              <a:ext cx="10805726" cy="433494"/>
            </a:xfrm>
            <a:prstGeom prst="rect">
              <a:avLst/>
            </a:prstGeom>
            <a:gradFill flip="none" rotWithShape="1">
              <a:gsLst>
                <a:gs pos="0">
                  <a:srgbClr val="817C6B"/>
                </a:gs>
                <a:gs pos="100000">
                  <a:srgbClr val="9A947F"/>
                </a:gs>
              </a:gsLst>
              <a:lin ang="162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72248" tIns="72248" rIns="72248" bIns="72248" numCol="1" anchor="ctr">
              <a:noAutofit/>
            </a:bodyPr>
            <a:lstStyle/>
            <a:p>
              <a:pPr marL="40639" marR="40639" defTabSz="914400">
                <a:defRPr sz="3400">
                  <a:solidFill>
                    <a:srgbClr val="EEEEEE"/>
                  </a:solidFill>
                  <a:uFill>
                    <a:solidFill>
                      <a:srgbClr val="EEEEEE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</p:grpSp>
      <p:sp>
        <p:nvSpPr>
          <p:cNvPr id="212" name="Shape 212"/>
          <p:cNvSpPr/>
          <p:nvPr>
            <p:ph type="title"/>
          </p:nvPr>
        </p:nvSpPr>
        <p:spPr>
          <a:xfrm>
            <a:off x="975359" y="975359"/>
            <a:ext cx="11054082" cy="2059095"/>
          </a:xfrm>
          <a:prstGeom prst="rect">
            <a:avLst/>
          </a:prstGeom>
        </p:spPr>
        <p:txBody>
          <a:bodyPr lIns="72248" tIns="72248" rIns="72248" bIns="72248">
            <a:noAutofit/>
          </a:bodyPr>
          <a:lstStyle>
            <a:lvl1pPr marL="40639" marR="40639" defTabSz="914400">
              <a:defRPr sz="6200">
                <a:solidFill>
                  <a:srgbClr val="F1DBAF"/>
                </a:solidFill>
                <a:uFill>
                  <a:solidFill>
                    <a:srgbClr val="F1DBAF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13" name="Shape 213"/>
          <p:cNvSpPr/>
          <p:nvPr>
            <p:ph type="body" idx="1"/>
          </p:nvPr>
        </p:nvSpPr>
        <p:spPr>
          <a:xfrm>
            <a:off x="975359" y="3034453"/>
            <a:ext cx="11054082" cy="6719147"/>
          </a:xfrm>
          <a:prstGeom prst="rect">
            <a:avLst/>
          </a:prstGeom>
        </p:spPr>
        <p:txBody>
          <a:bodyPr lIns="72248" tIns="72248" rIns="72248" bIns="72248" anchor="t">
            <a:noAutofit/>
          </a:bodyPr>
          <a:lstStyle>
            <a:lvl1pPr marL="512127" marR="40639" indent="-471487" defTabSz="914400">
              <a:spcBef>
                <a:spcPts val="700"/>
              </a:spcBef>
              <a:buSzPct val="58499"/>
              <a:buBlip>
                <a:blip r:embed="rId2"/>
              </a:buBlip>
              <a:defRPr sz="4400">
                <a:solidFill>
                  <a:srgbClr val="EEEEEE"/>
                </a:solidFill>
                <a:uFill>
                  <a:solidFill>
                    <a:srgbClr val="EEEEEE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885643" marR="40639" indent="-387803" defTabSz="914400">
              <a:spcBef>
                <a:spcPts val="600"/>
              </a:spcBef>
              <a:buSzPct val="58499"/>
              <a:buBlip>
                <a:blip r:embed="rId3"/>
              </a:buBlip>
              <a:defRPr sz="3800">
                <a:solidFill>
                  <a:srgbClr val="EEEEEE"/>
                </a:solidFill>
                <a:uFill>
                  <a:solidFill>
                    <a:srgbClr val="EEEEEE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278889" marR="40639" indent="-323850" defTabSz="914400">
              <a:spcBef>
                <a:spcPts val="500"/>
              </a:spcBef>
              <a:buSzPct val="65000"/>
              <a:buBlip>
                <a:blip r:embed="rId4"/>
              </a:buBlip>
              <a:defRPr sz="3400">
                <a:solidFill>
                  <a:srgbClr val="EEEEEE"/>
                </a:solidFill>
                <a:uFill>
                  <a:solidFill>
                    <a:srgbClr val="EEEEEE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732279" marR="40639" indent="-320039" defTabSz="914400">
              <a:spcBef>
                <a:spcPts val="400"/>
              </a:spcBef>
              <a:buSzPct val="100000"/>
              <a:buChar char="–"/>
              <a:defRPr sz="2800">
                <a:solidFill>
                  <a:srgbClr val="EEEEEE"/>
                </a:solidFill>
                <a:uFill>
                  <a:solidFill>
                    <a:srgbClr val="EEEEEE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2189479" marR="40639" indent="-320039" defTabSz="914400">
              <a:spcBef>
                <a:spcPts val="400"/>
              </a:spcBef>
              <a:buSzPct val="100000"/>
              <a:defRPr sz="2800">
                <a:solidFill>
                  <a:srgbClr val="EEEEEE"/>
                </a:solidFill>
                <a:uFill>
                  <a:solidFill>
                    <a:srgbClr val="EEEEEE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14" name="Shape 214"/>
          <p:cNvSpPr/>
          <p:nvPr>
            <p:ph type="sldNum" sz="quarter" idx="2"/>
          </p:nvPr>
        </p:nvSpPr>
        <p:spPr>
          <a:xfrm>
            <a:off x="10481874" y="9243740"/>
            <a:ext cx="385799" cy="401487"/>
          </a:xfrm>
          <a:prstGeom prst="rect">
            <a:avLst/>
          </a:prstGeom>
        </p:spPr>
        <p:txBody>
          <a:bodyPr lIns="72248" tIns="72248" rIns="72248" bIns="72248" anchor="b"/>
          <a:lstStyle>
            <a:lvl1pPr>
              <a:defRPr i="1">
                <a:solidFill>
                  <a:srgbClr val="F1DBAF"/>
                </a:solidFill>
                <a:uFill>
                  <a:solidFill>
                    <a:srgbClr val="F1DBAF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luepr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1" name="Group 281"/>
          <p:cNvGrpSpPr/>
          <p:nvPr/>
        </p:nvGrpSpPr>
        <p:grpSpPr>
          <a:xfrm>
            <a:off x="-1" y="-1"/>
            <a:ext cx="13004801" cy="9753601"/>
            <a:chOff x="0" y="0"/>
            <a:chExt cx="13004800" cy="9753600"/>
          </a:xfrm>
        </p:grpSpPr>
        <p:grpSp>
          <p:nvGrpSpPr>
            <p:cNvPr id="274" name="Group 274"/>
            <p:cNvGrpSpPr/>
            <p:nvPr/>
          </p:nvGrpSpPr>
          <p:grpSpPr>
            <a:xfrm>
              <a:off x="0" y="0"/>
              <a:ext cx="13004801" cy="9753601"/>
              <a:chOff x="0" y="0"/>
              <a:chExt cx="13004800" cy="9753600"/>
            </a:xfrm>
          </p:grpSpPr>
          <p:grpSp>
            <p:nvGrpSpPr>
              <p:cNvPr id="243" name="Group 243"/>
              <p:cNvGrpSpPr/>
              <p:nvPr/>
            </p:nvGrpSpPr>
            <p:grpSpPr>
              <a:xfrm>
                <a:off x="0" y="433493"/>
                <a:ext cx="13004801" cy="9105618"/>
                <a:chOff x="0" y="0"/>
                <a:chExt cx="13004800" cy="9105617"/>
              </a:xfrm>
            </p:grpSpPr>
            <p:sp>
              <p:nvSpPr>
                <p:cNvPr id="221" name="Shape 221"/>
                <p:cNvSpPr/>
                <p:nvPr/>
              </p:nvSpPr>
              <p:spPr>
                <a:xfrm>
                  <a:off x="0" y="0"/>
                  <a:ext cx="13004801" cy="2258"/>
                </a:xfrm>
                <a:prstGeom prst="line">
                  <a:avLst/>
                </a:prstGeom>
                <a:noFill/>
                <a:ln w="12700" cap="flat">
                  <a:solidFill>
                    <a:srgbClr val="D8E3FE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l" defTabSz="457200">
                    <a:defRPr sz="16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</a:p>
              </p:txBody>
            </p:sp>
            <p:sp>
              <p:nvSpPr>
                <p:cNvPr id="222" name="Shape 222"/>
                <p:cNvSpPr/>
                <p:nvPr/>
              </p:nvSpPr>
              <p:spPr>
                <a:xfrm>
                  <a:off x="0" y="433493"/>
                  <a:ext cx="13004801" cy="2259"/>
                </a:xfrm>
                <a:prstGeom prst="line">
                  <a:avLst/>
                </a:prstGeom>
                <a:noFill/>
                <a:ln w="12700" cap="flat">
                  <a:solidFill>
                    <a:srgbClr val="D8E3FE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l" defTabSz="457200">
                    <a:defRPr sz="16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</a:p>
              </p:txBody>
            </p:sp>
            <p:sp>
              <p:nvSpPr>
                <p:cNvPr id="223" name="Shape 223"/>
                <p:cNvSpPr/>
                <p:nvPr/>
              </p:nvSpPr>
              <p:spPr>
                <a:xfrm>
                  <a:off x="0" y="866986"/>
                  <a:ext cx="13004801" cy="2259"/>
                </a:xfrm>
                <a:prstGeom prst="line">
                  <a:avLst/>
                </a:prstGeom>
                <a:noFill/>
                <a:ln w="12700" cap="flat">
                  <a:solidFill>
                    <a:srgbClr val="D8E3FE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l" defTabSz="457200">
                    <a:defRPr sz="16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</a:p>
              </p:txBody>
            </p:sp>
            <p:sp>
              <p:nvSpPr>
                <p:cNvPr id="224" name="Shape 224"/>
                <p:cNvSpPr/>
                <p:nvPr/>
              </p:nvSpPr>
              <p:spPr>
                <a:xfrm>
                  <a:off x="0" y="1300480"/>
                  <a:ext cx="13004801" cy="2258"/>
                </a:xfrm>
                <a:prstGeom prst="line">
                  <a:avLst/>
                </a:prstGeom>
                <a:noFill/>
                <a:ln w="12700" cap="flat">
                  <a:solidFill>
                    <a:srgbClr val="D8E3FE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l" defTabSz="457200">
                    <a:defRPr sz="16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</a:p>
              </p:txBody>
            </p:sp>
            <p:sp>
              <p:nvSpPr>
                <p:cNvPr id="225" name="Shape 225"/>
                <p:cNvSpPr/>
                <p:nvPr/>
              </p:nvSpPr>
              <p:spPr>
                <a:xfrm>
                  <a:off x="0" y="1733973"/>
                  <a:ext cx="13004801" cy="2259"/>
                </a:xfrm>
                <a:prstGeom prst="line">
                  <a:avLst/>
                </a:prstGeom>
                <a:noFill/>
                <a:ln w="12700" cap="flat">
                  <a:solidFill>
                    <a:srgbClr val="D8E3FE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l" defTabSz="457200">
                    <a:defRPr sz="16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</a:p>
              </p:txBody>
            </p:sp>
            <p:sp>
              <p:nvSpPr>
                <p:cNvPr id="226" name="Shape 226"/>
                <p:cNvSpPr/>
                <p:nvPr/>
              </p:nvSpPr>
              <p:spPr>
                <a:xfrm>
                  <a:off x="0" y="2167466"/>
                  <a:ext cx="13004801" cy="2259"/>
                </a:xfrm>
                <a:prstGeom prst="line">
                  <a:avLst/>
                </a:prstGeom>
                <a:noFill/>
                <a:ln w="12700" cap="flat">
                  <a:solidFill>
                    <a:srgbClr val="D8E3FE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l" defTabSz="457200">
                    <a:defRPr sz="16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</a:p>
              </p:txBody>
            </p:sp>
            <p:sp>
              <p:nvSpPr>
                <p:cNvPr id="227" name="Shape 227"/>
                <p:cNvSpPr/>
                <p:nvPr/>
              </p:nvSpPr>
              <p:spPr>
                <a:xfrm>
                  <a:off x="0" y="2600960"/>
                  <a:ext cx="13004801" cy="2258"/>
                </a:xfrm>
                <a:prstGeom prst="line">
                  <a:avLst/>
                </a:prstGeom>
                <a:noFill/>
                <a:ln w="12700" cap="flat">
                  <a:solidFill>
                    <a:srgbClr val="D8E3FE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l" defTabSz="457200">
                    <a:defRPr sz="16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</a:p>
              </p:txBody>
            </p:sp>
            <p:sp>
              <p:nvSpPr>
                <p:cNvPr id="228" name="Shape 228"/>
                <p:cNvSpPr/>
                <p:nvPr/>
              </p:nvSpPr>
              <p:spPr>
                <a:xfrm>
                  <a:off x="0" y="3034453"/>
                  <a:ext cx="13004801" cy="2259"/>
                </a:xfrm>
                <a:prstGeom prst="line">
                  <a:avLst/>
                </a:prstGeom>
                <a:noFill/>
                <a:ln w="12700" cap="flat">
                  <a:solidFill>
                    <a:srgbClr val="D8E3FE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l" defTabSz="457200">
                    <a:defRPr sz="16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</a:p>
              </p:txBody>
            </p:sp>
            <p:sp>
              <p:nvSpPr>
                <p:cNvPr id="229" name="Shape 229"/>
                <p:cNvSpPr/>
                <p:nvPr/>
              </p:nvSpPr>
              <p:spPr>
                <a:xfrm>
                  <a:off x="0" y="3467946"/>
                  <a:ext cx="13004801" cy="2259"/>
                </a:xfrm>
                <a:prstGeom prst="line">
                  <a:avLst/>
                </a:prstGeom>
                <a:noFill/>
                <a:ln w="12700" cap="flat">
                  <a:solidFill>
                    <a:srgbClr val="D8E3FE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l" defTabSz="457200">
                    <a:defRPr sz="16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</a:p>
              </p:txBody>
            </p:sp>
            <p:sp>
              <p:nvSpPr>
                <p:cNvPr id="230" name="Shape 230"/>
                <p:cNvSpPr/>
                <p:nvPr/>
              </p:nvSpPr>
              <p:spPr>
                <a:xfrm>
                  <a:off x="0" y="3901440"/>
                  <a:ext cx="13004801" cy="2258"/>
                </a:xfrm>
                <a:prstGeom prst="line">
                  <a:avLst/>
                </a:prstGeom>
                <a:noFill/>
                <a:ln w="12700" cap="flat">
                  <a:solidFill>
                    <a:srgbClr val="D8E3FE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l" defTabSz="457200">
                    <a:defRPr sz="16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</a:p>
              </p:txBody>
            </p:sp>
            <p:sp>
              <p:nvSpPr>
                <p:cNvPr id="231" name="Shape 231"/>
                <p:cNvSpPr/>
                <p:nvPr/>
              </p:nvSpPr>
              <p:spPr>
                <a:xfrm>
                  <a:off x="0" y="4334933"/>
                  <a:ext cx="13004801" cy="2259"/>
                </a:xfrm>
                <a:prstGeom prst="line">
                  <a:avLst/>
                </a:prstGeom>
                <a:noFill/>
                <a:ln w="12700" cap="flat">
                  <a:solidFill>
                    <a:srgbClr val="D8E3FE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l" defTabSz="457200">
                    <a:defRPr sz="16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</a:p>
              </p:txBody>
            </p:sp>
            <p:sp>
              <p:nvSpPr>
                <p:cNvPr id="232" name="Shape 232"/>
                <p:cNvSpPr/>
                <p:nvPr/>
              </p:nvSpPr>
              <p:spPr>
                <a:xfrm>
                  <a:off x="0" y="4768426"/>
                  <a:ext cx="13004801" cy="2259"/>
                </a:xfrm>
                <a:prstGeom prst="line">
                  <a:avLst/>
                </a:prstGeom>
                <a:noFill/>
                <a:ln w="12700" cap="flat">
                  <a:solidFill>
                    <a:srgbClr val="D8E3FE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l" defTabSz="457200">
                    <a:defRPr sz="16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</a:p>
              </p:txBody>
            </p:sp>
            <p:sp>
              <p:nvSpPr>
                <p:cNvPr id="233" name="Shape 233"/>
                <p:cNvSpPr/>
                <p:nvPr/>
              </p:nvSpPr>
              <p:spPr>
                <a:xfrm>
                  <a:off x="0" y="5201920"/>
                  <a:ext cx="13004801" cy="2258"/>
                </a:xfrm>
                <a:prstGeom prst="line">
                  <a:avLst/>
                </a:prstGeom>
                <a:noFill/>
                <a:ln w="12700" cap="flat">
                  <a:solidFill>
                    <a:srgbClr val="D8E3FE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l" defTabSz="457200">
                    <a:defRPr sz="16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</a:p>
              </p:txBody>
            </p:sp>
            <p:sp>
              <p:nvSpPr>
                <p:cNvPr id="234" name="Shape 234"/>
                <p:cNvSpPr/>
                <p:nvPr/>
              </p:nvSpPr>
              <p:spPr>
                <a:xfrm>
                  <a:off x="0" y="5635413"/>
                  <a:ext cx="13004801" cy="2259"/>
                </a:xfrm>
                <a:prstGeom prst="line">
                  <a:avLst/>
                </a:prstGeom>
                <a:noFill/>
                <a:ln w="12700" cap="flat">
                  <a:solidFill>
                    <a:srgbClr val="D8E3FE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l" defTabSz="457200">
                    <a:defRPr sz="16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</a:p>
              </p:txBody>
            </p:sp>
            <p:sp>
              <p:nvSpPr>
                <p:cNvPr id="235" name="Shape 235"/>
                <p:cNvSpPr/>
                <p:nvPr/>
              </p:nvSpPr>
              <p:spPr>
                <a:xfrm>
                  <a:off x="0" y="6068906"/>
                  <a:ext cx="13004801" cy="2259"/>
                </a:xfrm>
                <a:prstGeom prst="line">
                  <a:avLst/>
                </a:prstGeom>
                <a:noFill/>
                <a:ln w="12700" cap="flat">
                  <a:solidFill>
                    <a:srgbClr val="D8E3FE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l" defTabSz="457200">
                    <a:defRPr sz="16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</a:p>
              </p:txBody>
            </p:sp>
            <p:sp>
              <p:nvSpPr>
                <p:cNvPr id="236" name="Shape 236"/>
                <p:cNvSpPr/>
                <p:nvPr/>
              </p:nvSpPr>
              <p:spPr>
                <a:xfrm>
                  <a:off x="0" y="6502400"/>
                  <a:ext cx="13004801" cy="2258"/>
                </a:xfrm>
                <a:prstGeom prst="line">
                  <a:avLst/>
                </a:prstGeom>
                <a:noFill/>
                <a:ln w="12700" cap="flat">
                  <a:solidFill>
                    <a:srgbClr val="D8E3FE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l" defTabSz="457200">
                    <a:defRPr sz="16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</a:p>
              </p:txBody>
            </p:sp>
            <p:sp>
              <p:nvSpPr>
                <p:cNvPr id="237" name="Shape 237"/>
                <p:cNvSpPr/>
                <p:nvPr/>
              </p:nvSpPr>
              <p:spPr>
                <a:xfrm>
                  <a:off x="0" y="6935893"/>
                  <a:ext cx="13004801" cy="2259"/>
                </a:xfrm>
                <a:prstGeom prst="line">
                  <a:avLst/>
                </a:prstGeom>
                <a:noFill/>
                <a:ln w="12700" cap="flat">
                  <a:solidFill>
                    <a:srgbClr val="D8E3FE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l" defTabSz="457200">
                    <a:defRPr sz="16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</a:p>
              </p:txBody>
            </p:sp>
            <p:sp>
              <p:nvSpPr>
                <p:cNvPr id="238" name="Shape 238"/>
                <p:cNvSpPr/>
                <p:nvPr/>
              </p:nvSpPr>
              <p:spPr>
                <a:xfrm>
                  <a:off x="0" y="7369386"/>
                  <a:ext cx="13004801" cy="2259"/>
                </a:xfrm>
                <a:prstGeom prst="line">
                  <a:avLst/>
                </a:prstGeom>
                <a:noFill/>
                <a:ln w="12700" cap="flat">
                  <a:solidFill>
                    <a:srgbClr val="D8E3FE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l" defTabSz="457200">
                    <a:defRPr sz="16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</a:p>
              </p:txBody>
            </p:sp>
            <p:sp>
              <p:nvSpPr>
                <p:cNvPr id="239" name="Shape 239"/>
                <p:cNvSpPr/>
                <p:nvPr/>
              </p:nvSpPr>
              <p:spPr>
                <a:xfrm>
                  <a:off x="0" y="7802880"/>
                  <a:ext cx="13004801" cy="2259"/>
                </a:xfrm>
                <a:prstGeom prst="line">
                  <a:avLst/>
                </a:prstGeom>
                <a:noFill/>
                <a:ln w="12700" cap="flat">
                  <a:solidFill>
                    <a:srgbClr val="D8E3FE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l" defTabSz="457200">
                    <a:defRPr sz="16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</a:p>
              </p:txBody>
            </p:sp>
            <p:sp>
              <p:nvSpPr>
                <p:cNvPr id="240" name="Shape 240"/>
                <p:cNvSpPr/>
                <p:nvPr/>
              </p:nvSpPr>
              <p:spPr>
                <a:xfrm>
                  <a:off x="0" y="8236373"/>
                  <a:ext cx="13004801" cy="2259"/>
                </a:xfrm>
                <a:prstGeom prst="line">
                  <a:avLst/>
                </a:prstGeom>
                <a:noFill/>
                <a:ln w="12700" cap="flat">
                  <a:solidFill>
                    <a:srgbClr val="D8E3FE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l" defTabSz="457200">
                    <a:defRPr sz="16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</a:p>
              </p:txBody>
            </p:sp>
            <p:sp>
              <p:nvSpPr>
                <p:cNvPr id="241" name="Shape 241"/>
                <p:cNvSpPr/>
                <p:nvPr/>
              </p:nvSpPr>
              <p:spPr>
                <a:xfrm>
                  <a:off x="0" y="8669866"/>
                  <a:ext cx="13004801" cy="2259"/>
                </a:xfrm>
                <a:prstGeom prst="line">
                  <a:avLst/>
                </a:prstGeom>
                <a:noFill/>
                <a:ln w="12700" cap="flat">
                  <a:solidFill>
                    <a:srgbClr val="D8E3FE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l" defTabSz="457200">
                    <a:defRPr sz="16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</a:p>
              </p:txBody>
            </p:sp>
            <p:sp>
              <p:nvSpPr>
                <p:cNvPr id="242" name="Shape 242"/>
                <p:cNvSpPr/>
                <p:nvPr/>
              </p:nvSpPr>
              <p:spPr>
                <a:xfrm>
                  <a:off x="0" y="9103359"/>
                  <a:ext cx="13004801" cy="2259"/>
                </a:xfrm>
                <a:prstGeom prst="line">
                  <a:avLst/>
                </a:prstGeom>
                <a:noFill/>
                <a:ln w="12700" cap="flat">
                  <a:solidFill>
                    <a:srgbClr val="D8E3FE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l" defTabSz="457200">
                    <a:defRPr sz="16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</a:p>
              </p:txBody>
            </p:sp>
          </p:grpSp>
          <p:grpSp>
            <p:nvGrpSpPr>
              <p:cNvPr id="273" name="Group 273"/>
              <p:cNvGrpSpPr/>
              <p:nvPr/>
            </p:nvGrpSpPr>
            <p:grpSpPr>
              <a:xfrm>
                <a:off x="433493" y="0"/>
                <a:ext cx="12140073" cy="9753601"/>
                <a:chOff x="0" y="0"/>
                <a:chExt cx="12140071" cy="9753600"/>
              </a:xfrm>
            </p:grpSpPr>
            <p:sp>
              <p:nvSpPr>
                <p:cNvPr id="244" name="Shape 244"/>
                <p:cNvSpPr/>
                <p:nvPr/>
              </p:nvSpPr>
              <p:spPr>
                <a:xfrm>
                  <a:off x="0" y="0"/>
                  <a:ext cx="2258" cy="9753601"/>
                </a:xfrm>
                <a:prstGeom prst="line">
                  <a:avLst/>
                </a:prstGeom>
                <a:noFill/>
                <a:ln w="12700" cap="flat">
                  <a:solidFill>
                    <a:srgbClr val="D8E3FE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l" defTabSz="457200">
                    <a:defRPr sz="16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</a:p>
              </p:txBody>
            </p:sp>
            <p:sp>
              <p:nvSpPr>
                <p:cNvPr id="245" name="Shape 245"/>
                <p:cNvSpPr/>
                <p:nvPr/>
              </p:nvSpPr>
              <p:spPr>
                <a:xfrm>
                  <a:off x="433493" y="0"/>
                  <a:ext cx="2259" cy="9753601"/>
                </a:xfrm>
                <a:prstGeom prst="line">
                  <a:avLst/>
                </a:prstGeom>
                <a:noFill/>
                <a:ln w="12700" cap="flat">
                  <a:solidFill>
                    <a:srgbClr val="D8E3FE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l" defTabSz="457200">
                    <a:defRPr sz="16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</a:p>
              </p:txBody>
            </p:sp>
            <p:sp>
              <p:nvSpPr>
                <p:cNvPr id="246" name="Shape 246"/>
                <p:cNvSpPr/>
                <p:nvPr/>
              </p:nvSpPr>
              <p:spPr>
                <a:xfrm>
                  <a:off x="866986" y="0"/>
                  <a:ext cx="2259" cy="9753601"/>
                </a:xfrm>
                <a:prstGeom prst="line">
                  <a:avLst/>
                </a:prstGeom>
                <a:noFill/>
                <a:ln w="12700" cap="flat">
                  <a:solidFill>
                    <a:srgbClr val="D8E3FE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l" defTabSz="457200">
                    <a:defRPr sz="16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</a:p>
              </p:txBody>
            </p:sp>
            <p:sp>
              <p:nvSpPr>
                <p:cNvPr id="247" name="Shape 247"/>
                <p:cNvSpPr/>
                <p:nvPr/>
              </p:nvSpPr>
              <p:spPr>
                <a:xfrm>
                  <a:off x="1300480" y="0"/>
                  <a:ext cx="2258" cy="9753601"/>
                </a:xfrm>
                <a:prstGeom prst="line">
                  <a:avLst/>
                </a:prstGeom>
                <a:noFill/>
                <a:ln w="12700" cap="flat">
                  <a:solidFill>
                    <a:srgbClr val="D8E3FE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l" defTabSz="457200">
                    <a:defRPr sz="16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</a:p>
              </p:txBody>
            </p:sp>
            <p:sp>
              <p:nvSpPr>
                <p:cNvPr id="248" name="Shape 248"/>
                <p:cNvSpPr/>
                <p:nvPr/>
              </p:nvSpPr>
              <p:spPr>
                <a:xfrm>
                  <a:off x="1733973" y="0"/>
                  <a:ext cx="2259" cy="9753601"/>
                </a:xfrm>
                <a:prstGeom prst="line">
                  <a:avLst/>
                </a:prstGeom>
                <a:noFill/>
                <a:ln w="12700" cap="flat">
                  <a:solidFill>
                    <a:srgbClr val="D8E3FE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l" defTabSz="457200">
                    <a:defRPr sz="16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</a:p>
              </p:txBody>
            </p:sp>
            <p:sp>
              <p:nvSpPr>
                <p:cNvPr id="249" name="Shape 249"/>
                <p:cNvSpPr/>
                <p:nvPr/>
              </p:nvSpPr>
              <p:spPr>
                <a:xfrm>
                  <a:off x="2167466" y="0"/>
                  <a:ext cx="2259" cy="9753601"/>
                </a:xfrm>
                <a:prstGeom prst="line">
                  <a:avLst/>
                </a:prstGeom>
                <a:noFill/>
                <a:ln w="12700" cap="flat">
                  <a:solidFill>
                    <a:srgbClr val="D8E3FE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l" defTabSz="457200">
                    <a:defRPr sz="16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</a:p>
              </p:txBody>
            </p:sp>
            <p:sp>
              <p:nvSpPr>
                <p:cNvPr id="250" name="Shape 250"/>
                <p:cNvSpPr/>
                <p:nvPr/>
              </p:nvSpPr>
              <p:spPr>
                <a:xfrm>
                  <a:off x="2600960" y="0"/>
                  <a:ext cx="2258" cy="9753601"/>
                </a:xfrm>
                <a:prstGeom prst="line">
                  <a:avLst/>
                </a:prstGeom>
                <a:noFill/>
                <a:ln w="12700" cap="flat">
                  <a:solidFill>
                    <a:srgbClr val="D8E3FE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l" defTabSz="457200">
                    <a:defRPr sz="16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</a:p>
              </p:txBody>
            </p:sp>
            <p:sp>
              <p:nvSpPr>
                <p:cNvPr id="251" name="Shape 251"/>
                <p:cNvSpPr/>
                <p:nvPr/>
              </p:nvSpPr>
              <p:spPr>
                <a:xfrm>
                  <a:off x="3034453" y="0"/>
                  <a:ext cx="2259" cy="9753601"/>
                </a:xfrm>
                <a:prstGeom prst="line">
                  <a:avLst/>
                </a:prstGeom>
                <a:noFill/>
                <a:ln w="12700" cap="flat">
                  <a:solidFill>
                    <a:srgbClr val="D8E3FE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l" defTabSz="457200">
                    <a:defRPr sz="16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</a:p>
              </p:txBody>
            </p:sp>
            <p:sp>
              <p:nvSpPr>
                <p:cNvPr id="252" name="Shape 252"/>
                <p:cNvSpPr/>
                <p:nvPr/>
              </p:nvSpPr>
              <p:spPr>
                <a:xfrm>
                  <a:off x="3467946" y="0"/>
                  <a:ext cx="2259" cy="9753601"/>
                </a:xfrm>
                <a:prstGeom prst="line">
                  <a:avLst/>
                </a:prstGeom>
                <a:noFill/>
                <a:ln w="12700" cap="flat">
                  <a:solidFill>
                    <a:srgbClr val="D8E3FE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l" defTabSz="457200">
                    <a:defRPr sz="16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</a:p>
              </p:txBody>
            </p:sp>
            <p:sp>
              <p:nvSpPr>
                <p:cNvPr id="253" name="Shape 253"/>
                <p:cNvSpPr/>
                <p:nvPr/>
              </p:nvSpPr>
              <p:spPr>
                <a:xfrm>
                  <a:off x="3901440" y="0"/>
                  <a:ext cx="2258" cy="9753601"/>
                </a:xfrm>
                <a:prstGeom prst="line">
                  <a:avLst/>
                </a:prstGeom>
                <a:noFill/>
                <a:ln w="12700" cap="flat">
                  <a:solidFill>
                    <a:srgbClr val="D8E3FE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l" defTabSz="457200">
                    <a:defRPr sz="16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</a:p>
              </p:txBody>
            </p:sp>
            <p:sp>
              <p:nvSpPr>
                <p:cNvPr id="254" name="Shape 254"/>
                <p:cNvSpPr/>
                <p:nvPr/>
              </p:nvSpPr>
              <p:spPr>
                <a:xfrm>
                  <a:off x="4334933" y="0"/>
                  <a:ext cx="2259" cy="9753601"/>
                </a:xfrm>
                <a:prstGeom prst="line">
                  <a:avLst/>
                </a:prstGeom>
                <a:noFill/>
                <a:ln w="12700" cap="flat">
                  <a:solidFill>
                    <a:srgbClr val="D8E3FE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l" defTabSz="457200">
                    <a:defRPr sz="16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</a:p>
              </p:txBody>
            </p:sp>
            <p:sp>
              <p:nvSpPr>
                <p:cNvPr id="255" name="Shape 255"/>
                <p:cNvSpPr/>
                <p:nvPr/>
              </p:nvSpPr>
              <p:spPr>
                <a:xfrm>
                  <a:off x="4768426" y="0"/>
                  <a:ext cx="2259" cy="9753601"/>
                </a:xfrm>
                <a:prstGeom prst="line">
                  <a:avLst/>
                </a:prstGeom>
                <a:noFill/>
                <a:ln w="12700" cap="flat">
                  <a:solidFill>
                    <a:srgbClr val="D8E3FE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l" defTabSz="457200">
                    <a:defRPr sz="16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</a:p>
              </p:txBody>
            </p:sp>
            <p:sp>
              <p:nvSpPr>
                <p:cNvPr id="256" name="Shape 256"/>
                <p:cNvSpPr/>
                <p:nvPr/>
              </p:nvSpPr>
              <p:spPr>
                <a:xfrm>
                  <a:off x="5201920" y="0"/>
                  <a:ext cx="2258" cy="9753601"/>
                </a:xfrm>
                <a:prstGeom prst="line">
                  <a:avLst/>
                </a:prstGeom>
                <a:noFill/>
                <a:ln w="12700" cap="flat">
                  <a:solidFill>
                    <a:srgbClr val="D8E3FE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l" defTabSz="457200">
                    <a:defRPr sz="16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</a:p>
              </p:txBody>
            </p:sp>
            <p:sp>
              <p:nvSpPr>
                <p:cNvPr id="257" name="Shape 257"/>
                <p:cNvSpPr/>
                <p:nvPr/>
              </p:nvSpPr>
              <p:spPr>
                <a:xfrm>
                  <a:off x="5635413" y="0"/>
                  <a:ext cx="2259" cy="9753601"/>
                </a:xfrm>
                <a:prstGeom prst="line">
                  <a:avLst/>
                </a:prstGeom>
                <a:noFill/>
                <a:ln w="12700" cap="flat">
                  <a:solidFill>
                    <a:srgbClr val="D8E3FE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l" defTabSz="457200">
                    <a:defRPr sz="16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</a:p>
              </p:txBody>
            </p:sp>
            <p:sp>
              <p:nvSpPr>
                <p:cNvPr id="258" name="Shape 258"/>
                <p:cNvSpPr/>
                <p:nvPr/>
              </p:nvSpPr>
              <p:spPr>
                <a:xfrm>
                  <a:off x="6068906" y="0"/>
                  <a:ext cx="2259" cy="9753601"/>
                </a:xfrm>
                <a:prstGeom prst="line">
                  <a:avLst/>
                </a:prstGeom>
                <a:noFill/>
                <a:ln w="12700" cap="flat">
                  <a:solidFill>
                    <a:srgbClr val="D8E3FE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l" defTabSz="457200">
                    <a:defRPr sz="16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</a:p>
              </p:txBody>
            </p:sp>
            <p:sp>
              <p:nvSpPr>
                <p:cNvPr id="259" name="Shape 259"/>
                <p:cNvSpPr/>
                <p:nvPr/>
              </p:nvSpPr>
              <p:spPr>
                <a:xfrm>
                  <a:off x="6502400" y="0"/>
                  <a:ext cx="2258" cy="9753601"/>
                </a:xfrm>
                <a:prstGeom prst="line">
                  <a:avLst/>
                </a:prstGeom>
                <a:noFill/>
                <a:ln w="12700" cap="flat">
                  <a:solidFill>
                    <a:srgbClr val="D8E3FE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l" defTabSz="457200">
                    <a:defRPr sz="16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</a:p>
              </p:txBody>
            </p:sp>
            <p:sp>
              <p:nvSpPr>
                <p:cNvPr id="260" name="Shape 260"/>
                <p:cNvSpPr/>
                <p:nvPr/>
              </p:nvSpPr>
              <p:spPr>
                <a:xfrm>
                  <a:off x="6935893" y="0"/>
                  <a:ext cx="2259" cy="9753601"/>
                </a:xfrm>
                <a:prstGeom prst="line">
                  <a:avLst/>
                </a:prstGeom>
                <a:noFill/>
                <a:ln w="12700" cap="flat">
                  <a:solidFill>
                    <a:srgbClr val="D8E3FE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l" defTabSz="457200">
                    <a:defRPr sz="16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</a:p>
              </p:txBody>
            </p:sp>
            <p:sp>
              <p:nvSpPr>
                <p:cNvPr id="261" name="Shape 261"/>
                <p:cNvSpPr/>
                <p:nvPr/>
              </p:nvSpPr>
              <p:spPr>
                <a:xfrm>
                  <a:off x="7369386" y="0"/>
                  <a:ext cx="2259" cy="9753601"/>
                </a:xfrm>
                <a:prstGeom prst="line">
                  <a:avLst/>
                </a:prstGeom>
                <a:noFill/>
                <a:ln w="12700" cap="flat">
                  <a:solidFill>
                    <a:srgbClr val="D8E3FE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l" defTabSz="457200">
                    <a:defRPr sz="16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</a:p>
              </p:txBody>
            </p:sp>
            <p:sp>
              <p:nvSpPr>
                <p:cNvPr id="262" name="Shape 262"/>
                <p:cNvSpPr/>
                <p:nvPr/>
              </p:nvSpPr>
              <p:spPr>
                <a:xfrm>
                  <a:off x="7802880" y="0"/>
                  <a:ext cx="2259" cy="9753601"/>
                </a:xfrm>
                <a:prstGeom prst="line">
                  <a:avLst/>
                </a:prstGeom>
                <a:noFill/>
                <a:ln w="12700" cap="flat">
                  <a:solidFill>
                    <a:srgbClr val="D8E3FE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l" defTabSz="457200">
                    <a:defRPr sz="16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</a:p>
              </p:txBody>
            </p:sp>
            <p:sp>
              <p:nvSpPr>
                <p:cNvPr id="263" name="Shape 263"/>
                <p:cNvSpPr/>
                <p:nvPr/>
              </p:nvSpPr>
              <p:spPr>
                <a:xfrm>
                  <a:off x="8236373" y="0"/>
                  <a:ext cx="2259" cy="9753601"/>
                </a:xfrm>
                <a:prstGeom prst="line">
                  <a:avLst/>
                </a:prstGeom>
                <a:noFill/>
                <a:ln w="12700" cap="flat">
                  <a:solidFill>
                    <a:srgbClr val="D8E3FE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l" defTabSz="457200">
                    <a:defRPr sz="16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</a:p>
              </p:txBody>
            </p:sp>
            <p:sp>
              <p:nvSpPr>
                <p:cNvPr id="264" name="Shape 264"/>
                <p:cNvSpPr/>
                <p:nvPr/>
              </p:nvSpPr>
              <p:spPr>
                <a:xfrm>
                  <a:off x="8669866" y="0"/>
                  <a:ext cx="2259" cy="9753601"/>
                </a:xfrm>
                <a:prstGeom prst="line">
                  <a:avLst/>
                </a:prstGeom>
                <a:noFill/>
                <a:ln w="12700" cap="flat">
                  <a:solidFill>
                    <a:srgbClr val="D8E3FE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l" defTabSz="457200">
                    <a:defRPr sz="16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</a:p>
              </p:txBody>
            </p:sp>
            <p:sp>
              <p:nvSpPr>
                <p:cNvPr id="265" name="Shape 265"/>
                <p:cNvSpPr/>
                <p:nvPr/>
              </p:nvSpPr>
              <p:spPr>
                <a:xfrm>
                  <a:off x="9103359" y="0"/>
                  <a:ext cx="2259" cy="9753601"/>
                </a:xfrm>
                <a:prstGeom prst="line">
                  <a:avLst/>
                </a:prstGeom>
                <a:noFill/>
                <a:ln w="12700" cap="flat">
                  <a:solidFill>
                    <a:srgbClr val="D8E3FE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l" defTabSz="457200">
                    <a:defRPr sz="16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</a:p>
              </p:txBody>
            </p:sp>
            <p:sp>
              <p:nvSpPr>
                <p:cNvPr id="266" name="Shape 266"/>
                <p:cNvSpPr/>
                <p:nvPr/>
              </p:nvSpPr>
              <p:spPr>
                <a:xfrm>
                  <a:off x="9536853" y="0"/>
                  <a:ext cx="2259" cy="9753601"/>
                </a:xfrm>
                <a:prstGeom prst="line">
                  <a:avLst/>
                </a:prstGeom>
                <a:noFill/>
                <a:ln w="12700" cap="flat">
                  <a:solidFill>
                    <a:srgbClr val="D8E3FE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l" defTabSz="457200">
                    <a:defRPr sz="16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</a:p>
              </p:txBody>
            </p:sp>
            <p:sp>
              <p:nvSpPr>
                <p:cNvPr id="267" name="Shape 267"/>
                <p:cNvSpPr/>
                <p:nvPr/>
              </p:nvSpPr>
              <p:spPr>
                <a:xfrm>
                  <a:off x="9970347" y="0"/>
                  <a:ext cx="2259" cy="9753601"/>
                </a:xfrm>
                <a:prstGeom prst="line">
                  <a:avLst/>
                </a:prstGeom>
                <a:noFill/>
                <a:ln w="12700" cap="flat">
                  <a:solidFill>
                    <a:srgbClr val="D8E3FE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l" defTabSz="457200">
                    <a:defRPr sz="16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</a:p>
              </p:txBody>
            </p:sp>
            <p:sp>
              <p:nvSpPr>
                <p:cNvPr id="268" name="Shape 268"/>
                <p:cNvSpPr/>
                <p:nvPr/>
              </p:nvSpPr>
              <p:spPr>
                <a:xfrm>
                  <a:off x="10403840" y="0"/>
                  <a:ext cx="2258" cy="9753601"/>
                </a:xfrm>
                <a:prstGeom prst="line">
                  <a:avLst/>
                </a:prstGeom>
                <a:noFill/>
                <a:ln w="12700" cap="flat">
                  <a:solidFill>
                    <a:srgbClr val="D8E3FE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l" defTabSz="457200">
                    <a:defRPr sz="16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</a:p>
              </p:txBody>
            </p:sp>
            <p:sp>
              <p:nvSpPr>
                <p:cNvPr id="269" name="Shape 269"/>
                <p:cNvSpPr/>
                <p:nvPr/>
              </p:nvSpPr>
              <p:spPr>
                <a:xfrm>
                  <a:off x="10837333" y="0"/>
                  <a:ext cx="2259" cy="9753601"/>
                </a:xfrm>
                <a:prstGeom prst="line">
                  <a:avLst/>
                </a:prstGeom>
                <a:noFill/>
                <a:ln w="12700" cap="flat">
                  <a:solidFill>
                    <a:srgbClr val="D8E3FE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l" defTabSz="457200">
                    <a:defRPr sz="16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</a:p>
              </p:txBody>
            </p:sp>
            <p:sp>
              <p:nvSpPr>
                <p:cNvPr id="270" name="Shape 270"/>
                <p:cNvSpPr/>
                <p:nvPr/>
              </p:nvSpPr>
              <p:spPr>
                <a:xfrm>
                  <a:off x="11270826" y="0"/>
                  <a:ext cx="2259" cy="9753601"/>
                </a:xfrm>
                <a:prstGeom prst="line">
                  <a:avLst/>
                </a:prstGeom>
                <a:noFill/>
                <a:ln w="12700" cap="flat">
                  <a:solidFill>
                    <a:srgbClr val="D8E3FE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l" defTabSz="457200">
                    <a:defRPr sz="16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</a:p>
              </p:txBody>
            </p:sp>
            <p:sp>
              <p:nvSpPr>
                <p:cNvPr id="271" name="Shape 271"/>
                <p:cNvSpPr/>
                <p:nvPr/>
              </p:nvSpPr>
              <p:spPr>
                <a:xfrm>
                  <a:off x="11704320" y="0"/>
                  <a:ext cx="2259" cy="9753601"/>
                </a:xfrm>
                <a:prstGeom prst="line">
                  <a:avLst/>
                </a:prstGeom>
                <a:noFill/>
                <a:ln w="12700" cap="flat">
                  <a:solidFill>
                    <a:srgbClr val="D8E3FE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l" defTabSz="457200">
                    <a:defRPr sz="16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</a:p>
              </p:txBody>
            </p:sp>
            <p:sp>
              <p:nvSpPr>
                <p:cNvPr id="272" name="Shape 272"/>
                <p:cNvSpPr/>
                <p:nvPr/>
              </p:nvSpPr>
              <p:spPr>
                <a:xfrm>
                  <a:off x="12137813" y="0"/>
                  <a:ext cx="2259" cy="9753601"/>
                </a:xfrm>
                <a:prstGeom prst="line">
                  <a:avLst/>
                </a:prstGeom>
                <a:noFill/>
                <a:ln w="12700" cap="flat">
                  <a:solidFill>
                    <a:srgbClr val="D8E3FE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l" defTabSz="457200">
                    <a:defRPr sz="16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</a:p>
              </p:txBody>
            </p:sp>
          </p:grpSp>
        </p:grpSp>
        <p:sp>
          <p:nvSpPr>
            <p:cNvPr id="275" name="Shape 275"/>
            <p:cNvSpPr/>
            <p:nvPr/>
          </p:nvSpPr>
          <p:spPr>
            <a:xfrm>
              <a:off x="4768427" y="0"/>
              <a:ext cx="8236374" cy="216747"/>
            </a:xfrm>
            <a:prstGeom prst="rect">
              <a:avLst/>
            </a:prstGeom>
            <a:blipFill rotWithShape="1">
              <a:blip r:embed="rId2"/>
              <a:srcRect l="0" t="0" r="0" b="0"/>
              <a:tile tx="0" ty="0" sx="100000" sy="100000" flip="none" algn="tl"/>
            </a:blipFill>
            <a:ln w="12700" cap="flat">
              <a:noFill/>
              <a:miter lim="400000"/>
            </a:ln>
            <a:effectLst/>
          </p:spPr>
          <p:txBody>
            <a:bodyPr wrap="square" lIns="72248" tIns="72248" rIns="72248" bIns="72248" numCol="1" anchor="ctr">
              <a:noAutofit/>
            </a:bodyPr>
            <a:lstStyle/>
            <a:p>
              <a:pPr marL="40639" marR="40639" algn="l" defTabSz="914400">
                <a:defRPr sz="3400">
                  <a:solidFill>
                    <a:srgbClr val="515A9E"/>
                  </a:solidFill>
                  <a:uFill>
                    <a:solidFill>
                      <a:srgbClr val="515A9E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276" name="Shape 276"/>
            <p:cNvSpPr/>
            <p:nvPr/>
          </p:nvSpPr>
          <p:spPr>
            <a:xfrm>
              <a:off x="12571307" y="0"/>
              <a:ext cx="2258" cy="3359574"/>
            </a:xfrm>
            <a:prstGeom prst="line">
              <a:avLst/>
            </a:prstGeom>
            <a:noFill/>
            <a:ln w="12700" cap="flat">
              <a:solidFill>
                <a:srgbClr val="829FF9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6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grpSp>
          <p:nvGrpSpPr>
            <p:cNvPr id="280" name="Group 280"/>
            <p:cNvGrpSpPr/>
            <p:nvPr/>
          </p:nvGrpSpPr>
          <p:grpSpPr>
            <a:xfrm>
              <a:off x="589280" y="2013936"/>
              <a:ext cx="2537743" cy="3305389"/>
              <a:chOff x="0" y="0"/>
              <a:chExt cx="2537742" cy="3305387"/>
            </a:xfrm>
          </p:grpSpPr>
          <p:sp>
            <p:nvSpPr>
              <p:cNvPr id="277" name="Shape 277"/>
              <p:cNvSpPr/>
              <p:nvPr/>
            </p:nvSpPr>
            <p:spPr>
              <a:xfrm flipH="1">
                <a:off x="0" y="139066"/>
                <a:ext cx="2537743" cy="2258"/>
              </a:xfrm>
              <a:prstGeom prst="line">
                <a:avLst/>
              </a:prstGeom>
              <a:noFill/>
              <a:ln w="12700" cap="flat">
                <a:solidFill>
                  <a:srgbClr val="829FF9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457200">
                  <a:defRPr sz="1600">
                    <a:latin typeface="Helvetica"/>
                    <a:ea typeface="Helvetica"/>
                    <a:cs typeface="Helvetica"/>
                    <a:sym typeface="Helvetica"/>
                  </a:defRPr>
                </a:pPr>
              </a:p>
            </p:txBody>
          </p:sp>
          <p:sp>
            <p:nvSpPr>
              <p:cNvPr id="278" name="Shape 278"/>
              <p:cNvSpPr/>
              <p:nvPr/>
            </p:nvSpPr>
            <p:spPr>
              <a:xfrm>
                <a:off x="275841" y="4597"/>
                <a:ext cx="2259" cy="3300791"/>
              </a:xfrm>
              <a:prstGeom prst="line">
                <a:avLst/>
              </a:prstGeom>
              <a:noFill/>
              <a:ln w="12700" cap="flat">
                <a:solidFill>
                  <a:srgbClr val="829FF9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457200">
                  <a:defRPr sz="1600">
                    <a:latin typeface="Helvetica"/>
                    <a:ea typeface="Helvetica"/>
                    <a:cs typeface="Helvetica"/>
                    <a:sym typeface="Helvetica"/>
                  </a:defRPr>
                </a:pPr>
              </a:p>
            </p:txBody>
          </p:sp>
          <p:sp>
            <p:nvSpPr>
              <p:cNvPr id="279" name="Shape 279"/>
              <p:cNvSpPr/>
              <p:nvPr/>
            </p:nvSpPr>
            <p:spPr>
              <a:xfrm flipH="1">
                <a:off x="139069" y="-1"/>
                <a:ext cx="274695" cy="2746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71" h="21343" fill="norm" stroke="1" extrusionOk="0">
                    <a:moveTo>
                      <a:pt x="10495" y="2"/>
                    </a:moveTo>
                    <a:cubicBezTo>
                      <a:pt x="16423" y="-129"/>
                      <a:pt x="21336" y="4541"/>
                      <a:pt x="21468" y="10433"/>
                    </a:cubicBezTo>
                    <a:cubicBezTo>
                      <a:pt x="21600" y="16326"/>
                      <a:pt x="16901" y="21209"/>
                      <a:pt x="10973" y="21340"/>
                    </a:cubicBezTo>
                    <a:cubicBezTo>
                      <a:pt x="5045" y="21471"/>
                      <a:pt x="132" y="16801"/>
                      <a:pt x="0" y="10909"/>
                    </a:cubicBezTo>
                    <a:cubicBezTo>
                      <a:pt x="0" y="10905"/>
                      <a:pt x="0" y="10900"/>
                      <a:pt x="0" y="10896"/>
                    </a:cubicBezTo>
                  </a:path>
                </a:pathLst>
              </a:custGeom>
              <a:noFill/>
              <a:ln w="12700" cap="flat">
                <a:solidFill>
                  <a:srgbClr val="829FF9"/>
                </a:solidFill>
                <a:prstDash val="solid"/>
                <a:round/>
              </a:ln>
              <a:effectLst/>
            </p:spPr>
            <p:txBody>
              <a:bodyPr wrap="square" lIns="72248" tIns="72248" rIns="72248" bIns="72248" numCol="1" anchor="ctr">
                <a:noAutofit/>
              </a:bodyPr>
              <a:lstStyle/>
              <a:p>
                <a:pPr marL="40639" marR="40639" algn="l" defTabSz="914400">
                  <a:defRPr sz="3400">
                    <a:solidFill>
                      <a:srgbClr val="515A9E"/>
                    </a:solidFill>
                    <a:uFill>
                      <a:solidFill>
                        <a:srgbClr val="515A9E"/>
                      </a:solidFill>
                    </a:u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</p:grpSp>
      </p:grpSp>
      <p:sp>
        <p:nvSpPr>
          <p:cNvPr id="282" name="Shape 282"/>
          <p:cNvSpPr/>
          <p:nvPr>
            <p:ph type="title"/>
          </p:nvPr>
        </p:nvSpPr>
        <p:spPr>
          <a:xfrm>
            <a:off x="866986" y="-1"/>
            <a:ext cx="11054081" cy="2059095"/>
          </a:xfrm>
          <a:prstGeom prst="rect">
            <a:avLst/>
          </a:prstGeom>
        </p:spPr>
        <p:txBody>
          <a:bodyPr lIns="72248" tIns="72248" rIns="72248" bIns="72248" anchor="b">
            <a:noAutofit/>
          </a:bodyPr>
          <a:lstStyle>
            <a:lvl1pPr marL="40639" marR="40639" algn="l" defTabSz="914400">
              <a:defRPr sz="6200">
                <a:solidFill>
                  <a:srgbClr val="7B1979"/>
                </a:solidFill>
                <a:uFill>
                  <a:solidFill>
                    <a:srgbClr val="7B1979"/>
                  </a:solidFill>
                </a:u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83" name="Shape 283"/>
          <p:cNvSpPr/>
          <p:nvPr>
            <p:ph type="body" idx="1"/>
          </p:nvPr>
        </p:nvSpPr>
        <p:spPr>
          <a:xfrm>
            <a:off x="1192106" y="2709333"/>
            <a:ext cx="11054081" cy="7044268"/>
          </a:xfrm>
          <a:prstGeom prst="rect">
            <a:avLst/>
          </a:prstGeom>
        </p:spPr>
        <p:txBody>
          <a:bodyPr lIns="72248" tIns="72248" rIns="72248" bIns="72248" anchor="t">
            <a:noAutofit/>
          </a:bodyPr>
          <a:lstStyle>
            <a:lvl1pPr marL="512127" marR="40639" indent="-471487" defTabSz="914400">
              <a:spcBef>
                <a:spcPts val="700"/>
              </a:spcBef>
              <a:buClr>
                <a:srgbClr val="829FF9"/>
              </a:buClr>
              <a:buSzPct val="71500"/>
              <a:buFont typeface="Wingdings-Regular"/>
              <a:buBlip>
                <a:blip r:embed="rId3"/>
              </a:buBlip>
              <a:defRPr sz="4400">
                <a:solidFill>
                  <a:srgbClr val="515A9E"/>
                </a:solidFill>
                <a:uFill>
                  <a:solidFill>
                    <a:srgbClr val="515A9E"/>
                  </a:solidFill>
                </a:uFill>
                <a:latin typeface="Tahoma"/>
                <a:ea typeface="Tahoma"/>
                <a:cs typeface="Tahoma"/>
                <a:sym typeface="Tahoma"/>
              </a:defRPr>
            </a:lvl1pPr>
            <a:lvl2pPr marL="885643" marR="40639" indent="-387803" defTabSz="914400">
              <a:spcBef>
                <a:spcPts val="600"/>
              </a:spcBef>
              <a:buClr>
                <a:srgbClr val="515A9E"/>
              </a:buClr>
              <a:buSzPct val="60000"/>
              <a:buFont typeface="Wingdings-Regular"/>
              <a:buChar char=""/>
              <a:defRPr sz="3800">
                <a:solidFill>
                  <a:srgbClr val="515A9E"/>
                </a:solidFill>
                <a:uFill>
                  <a:solidFill>
                    <a:srgbClr val="515A9E"/>
                  </a:solidFill>
                </a:uFill>
                <a:latin typeface="Tahoma"/>
                <a:ea typeface="Tahoma"/>
                <a:cs typeface="Tahoma"/>
                <a:sym typeface="Tahoma"/>
              </a:defRPr>
            </a:lvl2pPr>
            <a:lvl3pPr marL="1278889" marR="40639" indent="-323850" defTabSz="914400">
              <a:spcBef>
                <a:spcPts val="500"/>
              </a:spcBef>
              <a:buClr>
                <a:srgbClr val="829FF9"/>
              </a:buClr>
              <a:buSzPct val="95000"/>
              <a:buFont typeface="Wingdings-Regular"/>
              <a:buChar char=""/>
              <a:defRPr sz="3400">
                <a:solidFill>
                  <a:srgbClr val="515A9E"/>
                </a:solidFill>
                <a:uFill>
                  <a:solidFill>
                    <a:srgbClr val="515A9E"/>
                  </a:solidFill>
                </a:uFill>
                <a:latin typeface="Tahoma"/>
                <a:ea typeface="Tahoma"/>
                <a:cs typeface="Tahoma"/>
                <a:sym typeface="Tahoma"/>
              </a:defRPr>
            </a:lvl3pPr>
            <a:lvl4pPr marL="1732279" marR="40639" indent="-320039" defTabSz="914400">
              <a:spcBef>
                <a:spcPts val="400"/>
              </a:spcBef>
              <a:buClr>
                <a:srgbClr val="515A9E"/>
              </a:buClr>
              <a:buSzPct val="65000"/>
              <a:buFont typeface="Wingdings-Regular"/>
              <a:buChar char=""/>
              <a:defRPr sz="2800">
                <a:solidFill>
                  <a:srgbClr val="515A9E"/>
                </a:solidFill>
                <a:uFill>
                  <a:solidFill>
                    <a:srgbClr val="515A9E"/>
                  </a:solidFill>
                </a:uFill>
                <a:latin typeface="Tahoma"/>
                <a:ea typeface="Tahoma"/>
                <a:cs typeface="Tahoma"/>
                <a:sym typeface="Tahoma"/>
              </a:defRPr>
            </a:lvl4pPr>
            <a:lvl5pPr marL="2189479" marR="40639" indent="-320039" defTabSz="914400">
              <a:spcBef>
                <a:spcPts val="400"/>
              </a:spcBef>
              <a:buClr>
                <a:srgbClr val="829FF9"/>
              </a:buClr>
              <a:buSzPct val="60000"/>
              <a:buFont typeface="Wingdings-Regular"/>
              <a:buChar char=""/>
              <a:defRPr sz="2800">
                <a:solidFill>
                  <a:srgbClr val="515A9E"/>
                </a:solidFill>
                <a:uFill>
                  <a:solidFill>
                    <a:srgbClr val="515A9E"/>
                  </a:solidFill>
                </a:uFill>
                <a:latin typeface="Tahoma"/>
                <a:ea typeface="Tahoma"/>
                <a:cs typeface="Tahoma"/>
                <a:sym typeface="Tahoma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84" name="Shape 284"/>
          <p:cNvSpPr/>
          <p:nvPr>
            <p:ph type="sldNum" sz="quarter" idx="2"/>
          </p:nvPr>
        </p:nvSpPr>
        <p:spPr>
          <a:xfrm>
            <a:off x="10471381" y="9112955"/>
            <a:ext cx="406784" cy="423899"/>
          </a:xfrm>
          <a:prstGeom prst="rect">
            <a:avLst/>
          </a:prstGeom>
        </p:spPr>
        <p:txBody>
          <a:bodyPr lIns="72248" tIns="72248" rIns="72248" bIns="72248" anchor="b"/>
          <a:lstStyle>
            <a:lvl1pPr>
              <a:defRPr>
                <a:solidFill>
                  <a:srgbClr val="515A9E"/>
                </a:solidFill>
                <a:uFill>
                  <a:solidFill>
                    <a:srgbClr val="515A9E"/>
                  </a:solidFill>
                </a:u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/>
          <p:nvPr>
            <p:ph type="pic" idx="13"/>
          </p:nvPr>
        </p:nvSpPr>
        <p:spPr>
          <a:xfrm>
            <a:off x="1606550" y="635000"/>
            <a:ext cx="9779000" cy="5918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Shape 21"/>
          <p:cNvSpPr/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22" name="Shape 22"/>
          <p:cNvSpPr/>
          <p:nvPr>
            <p:ph type="body" sz="quarter" idx="1"/>
          </p:nvPr>
        </p:nvSpPr>
        <p:spPr>
          <a:xfrm>
            <a:off x="1270000" y="81915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hape 23"/>
          <p:cNvSpPr/>
          <p:nvPr>
            <p:ph type="sldNum" sz="quarter" idx="2"/>
          </p:nvPr>
        </p:nvSpPr>
        <p:spPr>
          <a:xfrm>
            <a:off x="6311798" y="9245600"/>
            <a:ext cx="368504" cy="3810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/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1" name="Shape 31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/>
          <p:nvPr>
            <p:ph type="pic" sz="half" idx="13"/>
          </p:nvPr>
        </p:nvSpPr>
        <p:spPr>
          <a:xfrm>
            <a:off x="6718300" y="635000"/>
            <a:ext cx="5334000" cy="8229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Shape 39"/>
          <p:cNvSpPr/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pPr/>
            <a:r>
              <a:t>Title Text</a:t>
            </a:r>
          </a:p>
        </p:txBody>
      </p:sp>
      <p:sp>
        <p:nvSpPr>
          <p:cNvPr id="40" name="Shape 40"/>
          <p:cNvSpPr/>
          <p:nvPr>
            <p:ph type="body" sz="quarter" idx="1"/>
          </p:nvPr>
        </p:nvSpPr>
        <p:spPr>
          <a:xfrm>
            <a:off x="952500" y="4762500"/>
            <a:ext cx="5334000" cy="41021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hape 41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9" name="Shape 49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7" name="Shape 57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hape 58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/>
          <p:nvPr>
            <p:ph type="pic" sz="half" idx="13"/>
          </p:nvPr>
        </p:nvSpPr>
        <p:spPr>
          <a:xfrm>
            <a:off x="6718300" y="2603500"/>
            <a:ext cx="5334000" cy="6286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Shape 6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7" name="Shape 67"/>
          <p:cNvSpPr/>
          <p:nvPr>
            <p:ph type="body" sz="half" idx="1"/>
          </p:nvPr>
        </p:nvSpPr>
        <p:spPr>
          <a:xfrm>
            <a:off x="952500" y="26035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028700" indent="-342900">
              <a:spcBef>
                <a:spcPts val="3200"/>
              </a:spcBef>
              <a:defRPr sz="2800"/>
            </a:lvl3pPr>
            <a:lvl4pPr marL="1371600" indent="-342900">
              <a:spcBef>
                <a:spcPts val="3200"/>
              </a:spcBef>
              <a:defRPr sz="2800"/>
            </a:lvl4pPr>
            <a:lvl5pPr marL="1714500" indent="-342900">
              <a:spcBef>
                <a:spcPts val="3200"/>
              </a:spcBef>
              <a:defRPr sz="2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hape 68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/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hape 76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/>
          <p:nvPr>
            <p:ph type="pic" sz="quarter" idx="13"/>
          </p:nvPr>
        </p:nvSpPr>
        <p:spPr>
          <a:xfrm>
            <a:off x="6718300" y="5092700"/>
            <a:ext cx="5334000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Shape 84"/>
          <p:cNvSpPr/>
          <p:nvPr>
            <p:ph type="pic" sz="quarter" idx="14"/>
          </p:nvPr>
        </p:nvSpPr>
        <p:spPr>
          <a:xfrm>
            <a:off x="6724518" y="889000"/>
            <a:ext cx="5334001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Shape 85"/>
          <p:cNvSpPr/>
          <p:nvPr>
            <p:ph type="pic" sz="half" idx="15"/>
          </p:nvPr>
        </p:nvSpPr>
        <p:spPr>
          <a:xfrm>
            <a:off x="952500" y="889000"/>
            <a:ext cx="5334000" cy="7975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Shape 86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>
            <p:ph type="title"/>
          </p:nvPr>
        </p:nvSpPr>
        <p:spPr>
          <a:xfrm>
            <a:off x="952500" y="4445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Shape 3"/>
          <p:cNvSpPr/>
          <p:nvPr>
            <p:ph type="body" idx="1"/>
          </p:nvPr>
        </p:nvSpPr>
        <p:spPr>
          <a:xfrm>
            <a:off x="952500" y="26035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hape 4"/>
          <p:cNvSpPr/>
          <p:nvPr>
            <p:ph type="sldNum" sz="quarter" idx="2"/>
          </p:nvPr>
        </p:nvSpPr>
        <p:spPr>
          <a:xfrm>
            <a:off x="6311798" y="9251950"/>
            <a:ext cx="368504" cy="3810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8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</p:sldLayoutIdLst>
  <p:transition xmlns:p14="http://schemas.microsoft.com/office/powerpoint/2010/main" spd="med" advClick="1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889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1333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1778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2222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2667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3111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3556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4000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5.png"/><Relationship Id="rId3" Type="http://schemas.openxmlformats.org/officeDocument/2006/relationships/image" Target="../media/image4.jpeg"/></Relationships>
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5.png"/><Relationship Id="rId3" Type="http://schemas.openxmlformats.org/officeDocument/2006/relationships/image" Target="../media/image10.png"/></Relationships>
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5.png"/><Relationship Id="rId3" Type="http://schemas.openxmlformats.org/officeDocument/2006/relationships/image" Target="../media/image5.jpeg"/></Relationships>
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/Relationships>
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.png"/><Relationship Id="rId3" Type="http://schemas.openxmlformats.org/officeDocument/2006/relationships/image" Target="../media/image11.png"/><Relationship Id="rId4" Type="http://schemas.openxmlformats.org/officeDocument/2006/relationships/image" Target="../media/image2.tif"/></Relationships>
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.png"/><Relationship Id="rId3" Type="http://schemas.openxmlformats.org/officeDocument/2006/relationships/image" Target="../media/image12.png"/><Relationship Id="rId4" Type="http://schemas.openxmlformats.org/officeDocument/2006/relationships/image" Target="../media/image13.png"/></Relationships>
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Relationship Id="rId4" Type="http://schemas.openxmlformats.org/officeDocument/2006/relationships/image" Target="../media/image2.png"/></Relationships>
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6.jpeg"/></Relationships>

</file>

<file path=ppt/slides/_rels/slide1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.tif"/><Relationship Id="rId3" Type="http://schemas.openxmlformats.org/officeDocument/2006/relationships/image" Target="../media/image4.tif"/><Relationship Id="rId4" Type="http://schemas.openxmlformats.org/officeDocument/2006/relationships/image" Target="../media/image16.png"/><Relationship Id="rId5" Type="http://schemas.openxmlformats.org/officeDocument/2006/relationships/image" Target="../media/image5.tif"/></Relationships>

</file>

<file path=ppt/slides/_rels/slide1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7.png"/><Relationship Id="rId3" Type="http://schemas.openxmlformats.org/officeDocument/2006/relationships/image" Target="../media/image2.png"/></Relationships>

</file>

<file path=ppt/slides/_rels/slide2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7.jpeg"/><Relationship Id="rId3" Type="http://schemas.openxmlformats.org/officeDocument/2006/relationships/image" Target="../media/image2.png"/></Relationships>

</file>

<file path=ppt/slides/_rels/slide2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6.tif"/><Relationship Id="rId3" Type="http://schemas.openxmlformats.org/officeDocument/2006/relationships/image" Target="../media/image7.tif"/><Relationship Id="rId4" Type="http://schemas.openxmlformats.org/officeDocument/2006/relationships/image" Target="../media/image17.png"/><Relationship Id="rId5" Type="http://schemas.openxmlformats.org/officeDocument/2006/relationships/image" Target="../media/image8.tif"/></Relationships>

</file>

<file path=ppt/slides/_rels/slide2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.png"/></Relationships>

</file>

<file path=ppt/slides/_rels/slide2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.png"/><Relationship Id="rId3" Type="http://schemas.openxmlformats.org/officeDocument/2006/relationships/image" Target="../media/image9.tif"/></Relationships>

</file>

<file path=ppt/slides/_rels/slide2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.png"/><Relationship Id="rId3" Type="http://schemas.openxmlformats.org/officeDocument/2006/relationships/image" Target="../media/image10.tif"/></Relationships>

</file>

<file path=ppt/slides/_rels/slide2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.png"/><Relationship Id="rId3" Type="http://schemas.openxmlformats.org/officeDocument/2006/relationships/image" Target="../media/image11.tif"/></Relationships>

</file>

<file path=ppt/slides/_rels/slide2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8.jpeg"/></Relationships>

</file>

<file path=ppt/slides/_rels/slide2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2.tif"/></Relationships>

</file>

<file path=ppt/slides/_rels/slide2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hyperlink" Target="https://www.youtube.com/watch?v=U11B_0FCn6o" TargetMode="External"/></Relationships>

</file>

<file path=ppt/slides/_rels/slide2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/Relationships>
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/Relationships>

</file>

<file path=ppt/slides/_rels/slide3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9.jpeg"/><Relationship Id="rId3" Type="http://schemas.openxmlformats.org/officeDocument/2006/relationships/image" Target="../media/image2.png"/><Relationship Id="rId4" Type="http://schemas.openxmlformats.org/officeDocument/2006/relationships/image" Target="../media/image13.tif"/></Relationships>

</file>

<file path=ppt/slides/_rels/slide3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.png"/></Relationships>

</file>

<file path=ppt/slides/_rels/slide3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.png"/></Relationships>

</file>

<file path=ppt/slides/_rels/slide3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.png"/></Relationships>

</file>

<file path=ppt/slides/_rels/slide3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0.jpeg"/><Relationship Id="rId3" Type="http://schemas.openxmlformats.org/officeDocument/2006/relationships/image" Target="../media/image2.png"/></Relationships>

</file>

<file path=ppt/slides/_rels/slide3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8.png"/><Relationship Id="rId3" Type="http://schemas.openxmlformats.org/officeDocument/2006/relationships/image" Target="../media/image2.png"/><Relationship Id="rId4" Type="http://schemas.openxmlformats.org/officeDocument/2006/relationships/image" Target="../media/image19.png"/></Relationships>

</file>

<file path=ppt/slides/_rels/slide3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.png"/><Relationship Id="rId3" Type="http://schemas.openxmlformats.org/officeDocument/2006/relationships/image" Target="../media/image14.tif"/><Relationship Id="rId4" Type="http://schemas.openxmlformats.org/officeDocument/2006/relationships/image" Target="../media/image15.tif"/></Relationships>

</file>

<file path=ppt/slides/_rels/slide3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.png"/><Relationship Id="rId3" Type="http://schemas.openxmlformats.org/officeDocument/2006/relationships/image" Target="../media/image16.tif"/><Relationship Id="rId4" Type="http://schemas.openxmlformats.org/officeDocument/2006/relationships/image" Target="../media/image17.tif"/></Relationships>

</file>

<file path=ppt/slides/_rels/slide3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/Relationships>

</file>

<file path=ppt/slides/_rels/slide3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1.jpeg"/><Relationship Id="rId3" Type="http://schemas.openxmlformats.org/officeDocument/2006/relationships/image" Target="../media/image2.png"/></Relationships>
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.jpeg"/><Relationship Id="rId3" Type="http://schemas.openxmlformats.org/officeDocument/2006/relationships/image" Target="../media/image2.png"/></Relationships>

</file>

<file path=ppt/slides/_rels/slide4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.png"/><Relationship Id="rId3" Type="http://schemas.openxmlformats.org/officeDocument/2006/relationships/image" Target="../media/image18.tif"/></Relationships>

</file>

<file path=ppt/slides/_rels/slide4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0.png"/></Relationships>

</file>

<file path=ppt/slides/_rels/slide4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/Relationships>

</file>

<file path=ppt/slides/_rels/slide4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.png"/></Relationships>

</file>

<file path=ppt/slides/_rels/slide4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/Relationships>

</file>

<file path=ppt/slides/_rels/slide4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9.tif"/><Relationship Id="rId3" Type="http://schemas.openxmlformats.org/officeDocument/2006/relationships/image" Target="../media/image20.tif"/><Relationship Id="rId4" Type="http://schemas.openxmlformats.org/officeDocument/2006/relationships/image" Target="../media/image21.tif"/><Relationship Id="rId5" Type="http://schemas.openxmlformats.org/officeDocument/2006/relationships/image" Target="../media/image22.tif"/><Relationship Id="rId6" Type="http://schemas.openxmlformats.org/officeDocument/2006/relationships/image" Target="../media/image23.tif"/></Relationships>

</file>

<file path=ppt/slides/_rels/slide4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/Relationships>

</file>

<file path=ppt/slides/_rels/slide4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4.tif"/><Relationship Id="rId3" Type="http://schemas.openxmlformats.org/officeDocument/2006/relationships/image" Target="../media/image25.tif"/></Relationships>

</file>

<file path=ppt/slides/_rels/slide4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.png"/><Relationship Id="rId3" Type="http://schemas.openxmlformats.org/officeDocument/2006/relationships/image" Target="../media/image26.tif"/><Relationship Id="rId4" Type="http://schemas.openxmlformats.org/officeDocument/2006/relationships/image" Target="../media/image27.tif"/><Relationship Id="rId5" Type="http://schemas.openxmlformats.org/officeDocument/2006/relationships/image" Target="../media/image28.tif"/></Relationships>

</file>

<file path=ppt/slides/_rels/slide4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9.tif"/><Relationship Id="rId3" Type="http://schemas.openxmlformats.org/officeDocument/2006/relationships/image" Target="../media/image30.tif"/></Relationships>
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.png"/><Relationship Id="rId3" Type="http://schemas.openxmlformats.org/officeDocument/2006/relationships/image" Target="../media/image8.png"/></Relationships>

</file>

<file path=ppt/slides/_rels/slide5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1.tif"/></Relationships>

</file>

<file path=ppt/slides/_rels/slide5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2.tif"/></Relationships>

</file>

<file path=ppt/slides/_rels/slide5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3.tif"/></Relationships>

</file>

<file path=ppt/slides/_rels/slide5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1.png"/></Relationships>

</file>

<file path=ppt/slides/_rels/slide5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4.tif"/></Relationships>

</file>

<file path=ppt/slides/_rels/slide5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2.jpeg"/></Relationships>

</file>

<file path=ppt/slides/_rels/slide5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5.tif"/><Relationship Id="rId3" Type="http://schemas.openxmlformats.org/officeDocument/2006/relationships/image" Target="../media/image36.tif"/><Relationship Id="rId4" Type="http://schemas.openxmlformats.org/officeDocument/2006/relationships/image" Target="../media/image37.tif"/></Relationships>

</file>

<file path=ppt/slides/_rels/slide5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8.tif"/></Relationships>

</file>

<file path=ppt/slides/_rels/slide5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9.tif"/></Relationships>

</file>

<file path=ppt/slides/_rels/slide5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/Relationships>
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.png"/></Relationships>

</file>

<file path=ppt/slides/_rels/slide6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.png"/><Relationship Id="rId3" Type="http://schemas.openxmlformats.org/officeDocument/2006/relationships/image" Target="../media/image40.tif"/><Relationship Id="rId4" Type="http://schemas.openxmlformats.org/officeDocument/2006/relationships/image" Target="../media/image41.tif"/></Relationships>

</file>

<file path=ppt/slides/_rels/slide6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2.tif"/></Relationships>

</file>

<file path=ppt/slides/_rels/slide6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3.jpeg"/></Relationships>

</file>

<file path=ppt/slides/_rels/slide6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3.tif"/><Relationship Id="rId3" Type="http://schemas.openxmlformats.org/officeDocument/2006/relationships/image" Target="../media/image44.tif"/></Relationships>

</file>

<file path=ppt/slides/_rels/slide6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/Relationships>

</file>

<file path=ppt/slides/_rels/slide6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.png"/><Relationship Id="rId3" Type="http://schemas.openxmlformats.org/officeDocument/2006/relationships/image" Target="../media/image45.tif"/><Relationship Id="rId4" Type="http://schemas.openxmlformats.org/officeDocument/2006/relationships/image" Target="../media/image46.tif"/></Relationships>

</file>

<file path=ppt/slides/_rels/slide6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4.jpeg"/><Relationship Id="rId3" Type="http://schemas.openxmlformats.org/officeDocument/2006/relationships/image" Target="../media/image47.tif"/></Relationships>

</file>

<file path=ppt/slides/_rels/slide6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8.tif"/><Relationship Id="rId3" Type="http://schemas.openxmlformats.org/officeDocument/2006/relationships/image" Target="../media/image49.tif"/></Relationships>

</file>

<file path=ppt/slides/_rels/slide6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/Relationships>

</file>

<file path=ppt/slides/_rels/slide6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.png"/><Relationship Id="rId3" Type="http://schemas.openxmlformats.org/officeDocument/2006/relationships/image" Target="../media/image22.png"/><Relationship Id="rId4" Type="http://schemas.openxmlformats.org/officeDocument/2006/relationships/image" Target="../media/image50.tif"/></Relationships>
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5.png"/><Relationship Id="rId3" Type="http://schemas.openxmlformats.org/officeDocument/2006/relationships/image" Target="../media/image2.jpeg"/></Relationships>

</file>

<file path=ppt/slides/_rels/slide7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3.png"/></Relationships>

</file>

<file path=ppt/slides/_rels/slide7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1.tif"/><Relationship Id="rId3" Type="http://schemas.openxmlformats.org/officeDocument/2006/relationships/image" Target="../media/image52.tif"/></Relationships>

</file>

<file path=ppt/slides/_rels/slide7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/Relationships>

</file>

<file path=ppt/slides/_rels/slide7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.png"/><Relationship Id="rId3" Type="http://schemas.openxmlformats.org/officeDocument/2006/relationships/image" Target="../media/image53.tif"/></Relationships>

</file>

<file path=ppt/slides/_rels/slide7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.png"/><Relationship Id="rId3" Type="http://schemas.openxmlformats.org/officeDocument/2006/relationships/image" Target="../media/image54.tif"/><Relationship Id="rId4" Type="http://schemas.openxmlformats.org/officeDocument/2006/relationships/image" Target="../media/image55.tif"/><Relationship Id="rId5" Type="http://schemas.openxmlformats.org/officeDocument/2006/relationships/image" Target="../media/image56.tif"/></Relationships>

</file>

<file path=ppt/slides/_rels/slide7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4.png"/><Relationship Id="rId3" Type="http://schemas.openxmlformats.org/officeDocument/2006/relationships/image" Target="../media/image57.tif"/></Relationships>

</file>

<file path=ppt/slides/_rels/slide7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8.tif"/></Relationships>

</file>

<file path=ppt/slides/_rels/slide7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9.tif"/></Relationships>

</file>

<file path=ppt/slides/_rels/slide7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60.tif"/><Relationship Id="rId3" Type="http://schemas.openxmlformats.org/officeDocument/2006/relationships/image" Target="../media/image61.tif"/><Relationship Id="rId4" Type="http://schemas.openxmlformats.org/officeDocument/2006/relationships/image" Target="../media/image62.tif"/></Relationships>

</file>

<file path=ppt/slides/_rels/slide7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/Relationships>
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5.png"/><Relationship Id="rId3" Type="http://schemas.openxmlformats.org/officeDocument/2006/relationships/image" Target="../media/image3.jpeg"/><Relationship Id="rId4" Type="http://schemas.openxmlformats.org/officeDocument/2006/relationships/image" Target="../media/image9.png"/></Relationships>

</file>

<file path=ppt/slides/_rels/slide8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.png"/><Relationship Id="rId3" Type="http://schemas.openxmlformats.org/officeDocument/2006/relationships/image" Target="../media/image63.tif"/><Relationship Id="rId4" Type="http://schemas.openxmlformats.org/officeDocument/2006/relationships/image" Target="../media/image64.tif"/></Relationships>

</file>

<file path=ppt/slides/_rels/slide8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65.tif"/></Relationships>

</file>

<file path=ppt/slides/_rels/slide8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66.tif"/></Relationships>

</file>

<file path=ppt/slides/_rels/slide8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67.tif"/><Relationship Id="rId3" Type="http://schemas.openxmlformats.org/officeDocument/2006/relationships/image" Target="../media/image68.tif"/></Relationships>

</file>

<file path=ppt/slides/_rels/slide8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/Relationships>

</file>

<file path=ppt/slides/_rels/slide8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.png"/><Relationship Id="rId3" Type="http://schemas.openxmlformats.org/officeDocument/2006/relationships/image" Target="../media/image69.tif"/><Relationship Id="rId4" Type="http://schemas.openxmlformats.org/officeDocument/2006/relationships/image" Target="../media/image70.tif"/></Relationships>

</file>

<file path=ppt/slides/_rels/slide8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.png"/><Relationship Id="rId3" Type="http://schemas.openxmlformats.org/officeDocument/2006/relationships/image" Target="../media/image71.tif"/></Relationships>

</file>

<file path=ppt/slides/_rels/slide8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.png"/><Relationship Id="rId3" Type="http://schemas.openxmlformats.org/officeDocument/2006/relationships/image" Target="../media/image72.tif"/></Relationships>

</file>

<file path=ppt/slides/_rels/slide8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.png"/><Relationship Id="rId3" Type="http://schemas.openxmlformats.org/officeDocument/2006/relationships/image" Target="../media/image73.tif"/></Relationships>

</file>

<file path=ppt/slides/_rels/slide8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74.tif"/><Relationship Id="rId3" Type="http://schemas.openxmlformats.org/officeDocument/2006/relationships/image" Target="../media/image75.tif"/><Relationship Id="rId4" Type="http://schemas.openxmlformats.org/officeDocument/2006/relationships/image" Target="../media/image76.tif"/></Relationships>
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5.png"/><Relationship Id="rId3" Type="http://schemas.openxmlformats.org/officeDocument/2006/relationships/image" Target="../media/image1.tif"/></Relationships>

</file>

<file path=ppt/slides/_rels/slide9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5.jpeg"/></Relationships>

</file>

<file path=ppt/slides/_rels/slide9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/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Welcome back</a:t>
            </a:r>
          </a:p>
        </p:txBody>
      </p:sp>
      <p:sp>
        <p:nvSpPr>
          <p:cNvPr id="294" name="Shape 294"/>
          <p:cNvSpPr/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We will start at 1:20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6" name="Group 1046"/>
          <p:cNvGrpSpPr/>
          <p:nvPr/>
        </p:nvGrpSpPr>
        <p:grpSpPr>
          <a:xfrm>
            <a:off x="-1" y="-1"/>
            <a:ext cx="13004801" cy="9753601"/>
            <a:chOff x="0" y="0"/>
            <a:chExt cx="13004800" cy="9753600"/>
          </a:xfrm>
        </p:grpSpPr>
        <p:grpSp>
          <p:nvGrpSpPr>
            <p:cNvPr id="1039" name="Group 1039"/>
            <p:cNvGrpSpPr/>
            <p:nvPr/>
          </p:nvGrpSpPr>
          <p:grpSpPr>
            <a:xfrm>
              <a:off x="0" y="0"/>
              <a:ext cx="13004801" cy="9753601"/>
              <a:chOff x="0" y="0"/>
              <a:chExt cx="13004800" cy="9753600"/>
            </a:xfrm>
          </p:grpSpPr>
          <p:grpSp>
            <p:nvGrpSpPr>
              <p:cNvPr id="1008" name="Group 1008"/>
              <p:cNvGrpSpPr/>
              <p:nvPr/>
            </p:nvGrpSpPr>
            <p:grpSpPr>
              <a:xfrm>
                <a:off x="0" y="433493"/>
                <a:ext cx="13004801" cy="9105618"/>
                <a:chOff x="0" y="0"/>
                <a:chExt cx="13004800" cy="9105617"/>
              </a:xfrm>
            </p:grpSpPr>
            <p:sp>
              <p:nvSpPr>
                <p:cNvPr id="986" name="Shape 986"/>
                <p:cNvSpPr/>
                <p:nvPr/>
              </p:nvSpPr>
              <p:spPr>
                <a:xfrm>
                  <a:off x="0" y="0"/>
                  <a:ext cx="13004801" cy="2258"/>
                </a:xfrm>
                <a:prstGeom prst="line">
                  <a:avLst/>
                </a:prstGeom>
                <a:noFill/>
                <a:ln w="12700" cap="flat">
                  <a:solidFill>
                    <a:srgbClr val="D8E3FE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l" defTabSz="457200">
                    <a:defRPr sz="16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</a:p>
              </p:txBody>
            </p:sp>
            <p:sp>
              <p:nvSpPr>
                <p:cNvPr id="987" name="Shape 987"/>
                <p:cNvSpPr/>
                <p:nvPr/>
              </p:nvSpPr>
              <p:spPr>
                <a:xfrm>
                  <a:off x="0" y="433493"/>
                  <a:ext cx="13004801" cy="2259"/>
                </a:xfrm>
                <a:prstGeom prst="line">
                  <a:avLst/>
                </a:prstGeom>
                <a:noFill/>
                <a:ln w="12700" cap="flat">
                  <a:solidFill>
                    <a:srgbClr val="D8E3FE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l" defTabSz="457200">
                    <a:defRPr sz="16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</a:p>
              </p:txBody>
            </p:sp>
            <p:sp>
              <p:nvSpPr>
                <p:cNvPr id="988" name="Shape 988"/>
                <p:cNvSpPr/>
                <p:nvPr/>
              </p:nvSpPr>
              <p:spPr>
                <a:xfrm>
                  <a:off x="0" y="866986"/>
                  <a:ext cx="13004801" cy="2259"/>
                </a:xfrm>
                <a:prstGeom prst="line">
                  <a:avLst/>
                </a:prstGeom>
                <a:noFill/>
                <a:ln w="12700" cap="flat">
                  <a:solidFill>
                    <a:srgbClr val="D8E3FE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l" defTabSz="457200">
                    <a:defRPr sz="16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</a:p>
              </p:txBody>
            </p:sp>
            <p:sp>
              <p:nvSpPr>
                <p:cNvPr id="989" name="Shape 989"/>
                <p:cNvSpPr/>
                <p:nvPr/>
              </p:nvSpPr>
              <p:spPr>
                <a:xfrm>
                  <a:off x="0" y="1300480"/>
                  <a:ext cx="13004801" cy="2258"/>
                </a:xfrm>
                <a:prstGeom prst="line">
                  <a:avLst/>
                </a:prstGeom>
                <a:noFill/>
                <a:ln w="12700" cap="flat">
                  <a:solidFill>
                    <a:srgbClr val="D8E3FE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l" defTabSz="457200">
                    <a:defRPr sz="16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</a:p>
              </p:txBody>
            </p:sp>
            <p:sp>
              <p:nvSpPr>
                <p:cNvPr id="990" name="Shape 990"/>
                <p:cNvSpPr/>
                <p:nvPr/>
              </p:nvSpPr>
              <p:spPr>
                <a:xfrm>
                  <a:off x="0" y="1733973"/>
                  <a:ext cx="13004801" cy="2259"/>
                </a:xfrm>
                <a:prstGeom prst="line">
                  <a:avLst/>
                </a:prstGeom>
                <a:noFill/>
                <a:ln w="12700" cap="flat">
                  <a:solidFill>
                    <a:srgbClr val="D8E3FE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l" defTabSz="457200">
                    <a:defRPr sz="16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</a:p>
              </p:txBody>
            </p:sp>
            <p:sp>
              <p:nvSpPr>
                <p:cNvPr id="991" name="Shape 991"/>
                <p:cNvSpPr/>
                <p:nvPr/>
              </p:nvSpPr>
              <p:spPr>
                <a:xfrm>
                  <a:off x="0" y="2167466"/>
                  <a:ext cx="13004801" cy="2259"/>
                </a:xfrm>
                <a:prstGeom prst="line">
                  <a:avLst/>
                </a:prstGeom>
                <a:noFill/>
                <a:ln w="12700" cap="flat">
                  <a:solidFill>
                    <a:srgbClr val="D8E3FE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l" defTabSz="457200">
                    <a:defRPr sz="16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</a:p>
              </p:txBody>
            </p:sp>
            <p:sp>
              <p:nvSpPr>
                <p:cNvPr id="992" name="Shape 992"/>
                <p:cNvSpPr/>
                <p:nvPr/>
              </p:nvSpPr>
              <p:spPr>
                <a:xfrm>
                  <a:off x="0" y="2600960"/>
                  <a:ext cx="13004801" cy="2258"/>
                </a:xfrm>
                <a:prstGeom prst="line">
                  <a:avLst/>
                </a:prstGeom>
                <a:noFill/>
                <a:ln w="12700" cap="flat">
                  <a:solidFill>
                    <a:srgbClr val="D8E3FE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l" defTabSz="457200">
                    <a:defRPr sz="16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</a:p>
              </p:txBody>
            </p:sp>
            <p:sp>
              <p:nvSpPr>
                <p:cNvPr id="993" name="Shape 993"/>
                <p:cNvSpPr/>
                <p:nvPr/>
              </p:nvSpPr>
              <p:spPr>
                <a:xfrm>
                  <a:off x="0" y="3034453"/>
                  <a:ext cx="13004801" cy="2259"/>
                </a:xfrm>
                <a:prstGeom prst="line">
                  <a:avLst/>
                </a:prstGeom>
                <a:noFill/>
                <a:ln w="12700" cap="flat">
                  <a:solidFill>
                    <a:srgbClr val="D8E3FE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l" defTabSz="457200">
                    <a:defRPr sz="16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</a:p>
              </p:txBody>
            </p:sp>
            <p:sp>
              <p:nvSpPr>
                <p:cNvPr id="994" name="Shape 994"/>
                <p:cNvSpPr/>
                <p:nvPr/>
              </p:nvSpPr>
              <p:spPr>
                <a:xfrm>
                  <a:off x="0" y="3467946"/>
                  <a:ext cx="13004801" cy="2259"/>
                </a:xfrm>
                <a:prstGeom prst="line">
                  <a:avLst/>
                </a:prstGeom>
                <a:noFill/>
                <a:ln w="12700" cap="flat">
                  <a:solidFill>
                    <a:srgbClr val="D8E3FE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l" defTabSz="457200">
                    <a:defRPr sz="16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</a:p>
              </p:txBody>
            </p:sp>
            <p:sp>
              <p:nvSpPr>
                <p:cNvPr id="995" name="Shape 995"/>
                <p:cNvSpPr/>
                <p:nvPr/>
              </p:nvSpPr>
              <p:spPr>
                <a:xfrm>
                  <a:off x="0" y="3901440"/>
                  <a:ext cx="13004801" cy="2258"/>
                </a:xfrm>
                <a:prstGeom prst="line">
                  <a:avLst/>
                </a:prstGeom>
                <a:noFill/>
                <a:ln w="12700" cap="flat">
                  <a:solidFill>
                    <a:srgbClr val="D8E3FE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l" defTabSz="457200">
                    <a:defRPr sz="16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</a:p>
              </p:txBody>
            </p:sp>
            <p:sp>
              <p:nvSpPr>
                <p:cNvPr id="996" name="Shape 996"/>
                <p:cNvSpPr/>
                <p:nvPr/>
              </p:nvSpPr>
              <p:spPr>
                <a:xfrm>
                  <a:off x="0" y="4334933"/>
                  <a:ext cx="13004801" cy="2259"/>
                </a:xfrm>
                <a:prstGeom prst="line">
                  <a:avLst/>
                </a:prstGeom>
                <a:noFill/>
                <a:ln w="12700" cap="flat">
                  <a:solidFill>
                    <a:srgbClr val="D8E3FE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l" defTabSz="457200">
                    <a:defRPr sz="16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</a:p>
              </p:txBody>
            </p:sp>
            <p:sp>
              <p:nvSpPr>
                <p:cNvPr id="997" name="Shape 997"/>
                <p:cNvSpPr/>
                <p:nvPr/>
              </p:nvSpPr>
              <p:spPr>
                <a:xfrm>
                  <a:off x="0" y="4768426"/>
                  <a:ext cx="13004801" cy="2259"/>
                </a:xfrm>
                <a:prstGeom prst="line">
                  <a:avLst/>
                </a:prstGeom>
                <a:noFill/>
                <a:ln w="12700" cap="flat">
                  <a:solidFill>
                    <a:srgbClr val="D8E3FE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l" defTabSz="457200">
                    <a:defRPr sz="16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</a:p>
              </p:txBody>
            </p:sp>
            <p:sp>
              <p:nvSpPr>
                <p:cNvPr id="998" name="Shape 998"/>
                <p:cNvSpPr/>
                <p:nvPr/>
              </p:nvSpPr>
              <p:spPr>
                <a:xfrm>
                  <a:off x="0" y="5201920"/>
                  <a:ext cx="13004801" cy="2258"/>
                </a:xfrm>
                <a:prstGeom prst="line">
                  <a:avLst/>
                </a:prstGeom>
                <a:noFill/>
                <a:ln w="12700" cap="flat">
                  <a:solidFill>
                    <a:srgbClr val="D8E3FE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l" defTabSz="457200">
                    <a:defRPr sz="16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</a:p>
              </p:txBody>
            </p:sp>
            <p:sp>
              <p:nvSpPr>
                <p:cNvPr id="999" name="Shape 999"/>
                <p:cNvSpPr/>
                <p:nvPr/>
              </p:nvSpPr>
              <p:spPr>
                <a:xfrm>
                  <a:off x="0" y="5635413"/>
                  <a:ext cx="13004801" cy="2259"/>
                </a:xfrm>
                <a:prstGeom prst="line">
                  <a:avLst/>
                </a:prstGeom>
                <a:noFill/>
                <a:ln w="12700" cap="flat">
                  <a:solidFill>
                    <a:srgbClr val="D8E3FE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l" defTabSz="457200">
                    <a:defRPr sz="16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</a:p>
              </p:txBody>
            </p:sp>
            <p:sp>
              <p:nvSpPr>
                <p:cNvPr id="1000" name="Shape 1000"/>
                <p:cNvSpPr/>
                <p:nvPr/>
              </p:nvSpPr>
              <p:spPr>
                <a:xfrm>
                  <a:off x="0" y="6068906"/>
                  <a:ext cx="13004801" cy="2259"/>
                </a:xfrm>
                <a:prstGeom prst="line">
                  <a:avLst/>
                </a:prstGeom>
                <a:noFill/>
                <a:ln w="12700" cap="flat">
                  <a:solidFill>
                    <a:srgbClr val="D8E3FE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l" defTabSz="457200">
                    <a:defRPr sz="16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</a:p>
              </p:txBody>
            </p:sp>
            <p:sp>
              <p:nvSpPr>
                <p:cNvPr id="1001" name="Shape 1001"/>
                <p:cNvSpPr/>
                <p:nvPr/>
              </p:nvSpPr>
              <p:spPr>
                <a:xfrm>
                  <a:off x="0" y="6502400"/>
                  <a:ext cx="13004801" cy="2258"/>
                </a:xfrm>
                <a:prstGeom prst="line">
                  <a:avLst/>
                </a:prstGeom>
                <a:noFill/>
                <a:ln w="12700" cap="flat">
                  <a:solidFill>
                    <a:srgbClr val="D8E3FE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l" defTabSz="457200">
                    <a:defRPr sz="16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</a:p>
              </p:txBody>
            </p:sp>
            <p:sp>
              <p:nvSpPr>
                <p:cNvPr id="1002" name="Shape 1002"/>
                <p:cNvSpPr/>
                <p:nvPr/>
              </p:nvSpPr>
              <p:spPr>
                <a:xfrm>
                  <a:off x="0" y="6935893"/>
                  <a:ext cx="13004801" cy="2259"/>
                </a:xfrm>
                <a:prstGeom prst="line">
                  <a:avLst/>
                </a:prstGeom>
                <a:noFill/>
                <a:ln w="12700" cap="flat">
                  <a:solidFill>
                    <a:srgbClr val="D8E3FE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l" defTabSz="457200">
                    <a:defRPr sz="16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</a:p>
              </p:txBody>
            </p:sp>
            <p:sp>
              <p:nvSpPr>
                <p:cNvPr id="1003" name="Shape 1003"/>
                <p:cNvSpPr/>
                <p:nvPr/>
              </p:nvSpPr>
              <p:spPr>
                <a:xfrm>
                  <a:off x="0" y="7369386"/>
                  <a:ext cx="13004801" cy="2259"/>
                </a:xfrm>
                <a:prstGeom prst="line">
                  <a:avLst/>
                </a:prstGeom>
                <a:noFill/>
                <a:ln w="12700" cap="flat">
                  <a:solidFill>
                    <a:srgbClr val="D8E3FE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l" defTabSz="457200">
                    <a:defRPr sz="16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</a:p>
              </p:txBody>
            </p:sp>
            <p:sp>
              <p:nvSpPr>
                <p:cNvPr id="1004" name="Shape 1004"/>
                <p:cNvSpPr/>
                <p:nvPr/>
              </p:nvSpPr>
              <p:spPr>
                <a:xfrm>
                  <a:off x="0" y="7802880"/>
                  <a:ext cx="13004801" cy="2259"/>
                </a:xfrm>
                <a:prstGeom prst="line">
                  <a:avLst/>
                </a:prstGeom>
                <a:noFill/>
                <a:ln w="12700" cap="flat">
                  <a:solidFill>
                    <a:srgbClr val="D8E3FE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l" defTabSz="457200">
                    <a:defRPr sz="16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</a:p>
              </p:txBody>
            </p:sp>
            <p:sp>
              <p:nvSpPr>
                <p:cNvPr id="1005" name="Shape 1005"/>
                <p:cNvSpPr/>
                <p:nvPr/>
              </p:nvSpPr>
              <p:spPr>
                <a:xfrm>
                  <a:off x="0" y="8236373"/>
                  <a:ext cx="13004801" cy="2259"/>
                </a:xfrm>
                <a:prstGeom prst="line">
                  <a:avLst/>
                </a:prstGeom>
                <a:noFill/>
                <a:ln w="12700" cap="flat">
                  <a:solidFill>
                    <a:srgbClr val="D8E3FE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l" defTabSz="457200">
                    <a:defRPr sz="16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</a:p>
              </p:txBody>
            </p:sp>
            <p:sp>
              <p:nvSpPr>
                <p:cNvPr id="1006" name="Shape 1006"/>
                <p:cNvSpPr/>
                <p:nvPr/>
              </p:nvSpPr>
              <p:spPr>
                <a:xfrm>
                  <a:off x="0" y="8669866"/>
                  <a:ext cx="13004801" cy="2259"/>
                </a:xfrm>
                <a:prstGeom prst="line">
                  <a:avLst/>
                </a:prstGeom>
                <a:noFill/>
                <a:ln w="12700" cap="flat">
                  <a:solidFill>
                    <a:srgbClr val="D8E3FE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l" defTabSz="457200">
                    <a:defRPr sz="16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</a:p>
              </p:txBody>
            </p:sp>
            <p:sp>
              <p:nvSpPr>
                <p:cNvPr id="1007" name="Shape 1007"/>
                <p:cNvSpPr/>
                <p:nvPr/>
              </p:nvSpPr>
              <p:spPr>
                <a:xfrm>
                  <a:off x="0" y="9103359"/>
                  <a:ext cx="13004801" cy="2259"/>
                </a:xfrm>
                <a:prstGeom prst="line">
                  <a:avLst/>
                </a:prstGeom>
                <a:noFill/>
                <a:ln w="12700" cap="flat">
                  <a:solidFill>
                    <a:srgbClr val="D8E3FE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l" defTabSz="457200">
                    <a:defRPr sz="16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</a:p>
              </p:txBody>
            </p:sp>
          </p:grpSp>
          <p:grpSp>
            <p:nvGrpSpPr>
              <p:cNvPr id="1038" name="Group 1038"/>
              <p:cNvGrpSpPr/>
              <p:nvPr/>
            </p:nvGrpSpPr>
            <p:grpSpPr>
              <a:xfrm>
                <a:off x="433493" y="0"/>
                <a:ext cx="12140073" cy="9753601"/>
                <a:chOff x="0" y="0"/>
                <a:chExt cx="12140071" cy="9753600"/>
              </a:xfrm>
            </p:grpSpPr>
            <p:sp>
              <p:nvSpPr>
                <p:cNvPr id="1009" name="Shape 1009"/>
                <p:cNvSpPr/>
                <p:nvPr/>
              </p:nvSpPr>
              <p:spPr>
                <a:xfrm>
                  <a:off x="0" y="0"/>
                  <a:ext cx="2258" cy="9753601"/>
                </a:xfrm>
                <a:prstGeom prst="line">
                  <a:avLst/>
                </a:prstGeom>
                <a:noFill/>
                <a:ln w="12700" cap="flat">
                  <a:solidFill>
                    <a:srgbClr val="D8E3FE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l" defTabSz="457200">
                    <a:defRPr sz="16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</a:p>
              </p:txBody>
            </p:sp>
            <p:sp>
              <p:nvSpPr>
                <p:cNvPr id="1010" name="Shape 1010"/>
                <p:cNvSpPr/>
                <p:nvPr/>
              </p:nvSpPr>
              <p:spPr>
                <a:xfrm>
                  <a:off x="433493" y="0"/>
                  <a:ext cx="2259" cy="9753601"/>
                </a:xfrm>
                <a:prstGeom prst="line">
                  <a:avLst/>
                </a:prstGeom>
                <a:noFill/>
                <a:ln w="12700" cap="flat">
                  <a:solidFill>
                    <a:srgbClr val="D8E3FE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l" defTabSz="457200">
                    <a:defRPr sz="16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</a:p>
              </p:txBody>
            </p:sp>
            <p:sp>
              <p:nvSpPr>
                <p:cNvPr id="1011" name="Shape 1011"/>
                <p:cNvSpPr/>
                <p:nvPr/>
              </p:nvSpPr>
              <p:spPr>
                <a:xfrm>
                  <a:off x="866986" y="0"/>
                  <a:ext cx="2259" cy="9753601"/>
                </a:xfrm>
                <a:prstGeom prst="line">
                  <a:avLst/>
                </a:prstGeom>
                <a:noFill/>
                <a:ln w="12700" cap="flat">
                  <a:solidFill>
                    <a:srgbClr val="D8E3FE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l" defTabSz="457200">
                    <a:defRPr sz="16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</a:p>
              </p:txBody>
            </p:sp>
            <p:sp>
              <p:nvSpPr>
                <p:cNvPr id="1012" name="Shape 1012"/>
                <p:cNvSpPr/>
                <p:nvPr/>
              </p:nvSpPr>
              <p:spPr>
                <a:xfrm>
                  <a:off x="1300480" y="0"/>
                  <a:ext cx="2258" cy="9753601"/>
                </a:xfrm>
                <a:prstGeom prst="line">
                  <a:avLst/>
                </a:prstGeom>
                <a:noFill/>
                <a:ln w="12700" cap="flat">
                  <a:solidFill>
                    <a:srgbClr val="D8E3FE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l" defTabSz="457200">
                    <a:defRPr sz="16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</a:p>
              </p:txBody>
            </p:sp>
            <p:sp>
              <p:nvSpPr>
                <p:cNvPr id="1013" name="Shape 1013"/>
                <p:cNvSpPr/>
                <p:nvPr/>
              </p:nvSpPr>
              <p:spPr>
                <a:xfrm>
                  <a:off x="1733973" y="0"/>
                  <a:ext cx="2259" cy="9753601"/>
                </a:xfrm>
                <a:prstGeom prst="line">
                  <a:avLst/>
                </a:prstGeom>
                <a:noFill/>
                <a:ln w="12700" cap="flat">
                  <a:solidFill>
                    <a:srgbClr val="D8E3FE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l" defTabSz="457200">
                    <a:defRPr sz="16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</a:p>
              </p:txBody>
            </p:sp>
            <p:sp>
              <p:nvSpPr>
                <p:cNvPr id="1014" name="Shape 1014"/>
                <p:cNvSpPr/>
                <p:nvPr/>
              </p:nvSpPr>
              <p:spPr>
                <a:xfrm>
                  <a:off x="2167466" y="0"/>
                  <a:ext cx="2259" cy="9753601"/>
                </a:xfrm>
                <a:prstGeom prst="line">
                  <a:avLst/>
                </a:prstGeom>
                <a:noFill/>
                <a:ln w="12700" cap="flat">
                  <a:solidFill>
                    <a:srgbClr val="D8E3FE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l" defTabSz="457200">
                    <a:defRPr sz="16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</a:p>
              </p:txBody>
            </p:sp>
            <p:sp>
              <p:nvSpPr>
                <p:cNvPr id="1015" name="Shape 1015"/>
                <p:cNvSpPr/>
                <p:nvPr/>
              </p:nvSpPr>
              <p:spPr>
                <a:xfrm>
                  <a:off x="2600960" y="0"/>
                  <a:ext cx="2258" cy="9753601"/>
                </a:xfrm>
                <a:prstGeom prst="line">
                  <a:avLst/>
                </a:prstGeom>
                <a:noFill/>
                <a:ln w="12700" cap="flat">
                  <a:solidFill>
                    <a:srgbClr val="D8E3FE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l" defTabSz="457200">
                    <a:defRPr sz="16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</a:p>
              </p:txBody>
            </p:sp>
            <p:sp>
              <p:nvSpPr>
                <p:cNvPr id="1016" name="Shape 1016"/>
                <p:cNvSpPr/>
                <p:nvPr/>
              </p:nvSpPr>
              <p:spPr>
                <a:xfrm>
                  <a:off x="3034453" y="0"/>
                  <a:ext cx="2259" cy="9753601"/>
                </a:xfrm>
                <a:prstGeom prst="line">
                  <a:avLst/>
                </a:prstGeom>
                <a:noFill/>
                <a:ln w="12700" cap="flat">
                  <a:solidFill>
                    <a:srgbClr val="D8E3FE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l" defTabSz="457200">
                    <a:defRPr sz="16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</a:p>
              </p:txBody>
            </p:sp>
            <p:sp>
              <p:nvSpPr>
                <p:cNvPr id="1017" name="Shape 1017"/>
                <p:cNvSpPr/>
                <p:nvPr/>
              </p:nvSpPr>
              <p:spPr>
                <a:xfrm>
                  <a:off x="3467946" y="0"/>
                  <a:ext cx="2259" cy="9753601"/>
                </a:xfrm>
                <a:prstGeom prst="line">
                  <a:avLst/>
                </a:prstGeom>
                <a:noFill/>
                <a:ln w="12700" cap="flat">
                  <a:solidFill>
                    <a:srgbClr val="D8E3FE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l" defTabSz="457200">
                    <a:defRPr sz="16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</a:p>
              </p:txBody>
            </p:sp>
            <p:sp>
              <p:nvSpPr>
                <p:cNvPr id="1018" name="Shape 1018"/>
                <p:cNvSpPr/>
                <p:nvPr/>
              </p:nvSpPr>
              <p:spPr>
                <a:xfrm>
                  <a:off x="3901440" y="0"/>
                  <a:ext cx="2258" cy="9753601"/>
                </a:xfrm>
                <a:prstGeom prst="line">
                  <a:avLst/>
                </a:prstGeom>
                <a:noFill/>
                <a:ln w="12700" cap="flat">
                  <a:solidFill>
                    <a:srgbClr val="D8E3FE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l" defTabSz="457200">
                    <a:defRPr sz="16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</a:p>
              </p:txBody>
            </p:sp>
            <p:sp>
              <p:nvSpPr>
                <p:cNvPr id="1019" name="Shape 1019"/>
                <p:cNvSpPr/>
                <p:nvPr/>
              </p:nvSpPr>
              <p:spPr>
                <a:xfrm>
                  <a:off x="4334933" y="0"/>
                  <a:ext cx="2259" cy="9753601"/>
                </a:xfrm>
                <a:prstGeom prst="line">
                  <a:avLst/>
                </a:prstGeom>
                <a:noFill/>
                <a:ln w="12700" cap="flat">
                  <a:solidFill>
                    <a:srgbClr val="D8E3FE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l" defTabSz="457200">
                    <a:defRPr sz="16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</a:p>
              </p:txBody>
            </p:sp>
            <p:sp>
              <p:nvSpPr>
                <p:cNvPr id="1020" name="Shape 1020"/>
                <p:cNvSpPr/>
                <p:nvPr/>
              </p:nvSpPr>
              <p:spPr>
                <a:xfrm>
                  <a:off x="4768426" y="0"/>
                  <a:ext cx="2259" cy="9753601"/>
                </a:xfrm>
                <a:prstGeom prst="line">
                  <a:avLst/>
                </a:prstGeom>
                <a:noFill/>
                <a:ln w="12700" cap="flat">
                  <a:solidFill>
                    <a:srgbClr val="D8E3FE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l" defTabSz="457200">
                    <a:defRPr sz="16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</a:p>
              </p:txBody>
            </p:sp>
            <p:sp>
              <p:nvSpPr>
                <p:cNvPr id="1021" name="Shape 1021"/>
                <p:cNvSpPr/>
                <p:nvPr/>
              </p:nvSpPr>
              <p:spPr>
                <a:xfrm>
                  <a:off x="5201920" y="0"/>
                  <a:ext cx="2258" cy="9753601"/>
                </a:xfrm>
                <a:prstGeom prst="line">
                  <a:avLst/>
                </a:prstGeom>
                <a:noFill/>
                <a:ln w="12700" cap="flat">
                  <a:solidFill>
                    <a:srgbClr val="D8E3FE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l" defTabSz="457200">
                    <a:defRPr sz="16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</a:p>
              </p:txBody>
            </p:sp>
            <p:sp>
              <p:nvSpPr>
                <p:cNvPr id="1022" name="Shape 1022"/>
                <p:cNvSpPr/>
                <p:nvPr/>
              </p:nvSpPr>
              <p:spPr>
                <a:xfrm>
                  <a:off x="5635413" y="0"/>
                  <a:ext cx="2259" cy="9753601"/>
                </a:xfrm>
                <a:prstGeom prst="line">
                  <a:avLst/>
                </a:prstGeom>
                <a:noFill/>
                <a:ln w="12700" cap="flat">
                  <a:solidFill>
                    <a:srgbClr val="D8E3FE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l" defTabSz="457200">
                    <a:defRPr sz="16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</a:p>
              </p:txBody>
            </p:sp>
            <p:sp>
              <p:nvSpPr>
                <p:cNvPr id="1023" name="Shape 1023"/>
                <p:cNvSpPr/>
                <p:nvPr/>
              </p:nvSpPr>
              <p:spPr>
                <a:xfrm>
                  <a:off x="6068906" y="0"/>
                  <a:ext cx="2259" cy="9753601"/>
                </a:xfrm>
                <a:prstGeom prst="line">
                  <a:avLst/>
                </a:prstGeom>
                <a:noFill/>
                <a:ln w="12700" cap="flat">
                  <a:solidFill>
                    <a:srgbClr val="D8E3FE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l" defTabSz="457200">
                    <a:defRPr sz="16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</a:p>
              </p:txBody>
            </p:sp>
            <p:sp>
              <p:nvSpPr>
                <p:cNvPr id="1024" name="Shape 1024"/>
                <p:cNvSpPr/>
                <p:nvPr/>
              </p:nvSpPr>
              <p:spPr>
                <a:xfrm>
                  <a:off x="6502400" y="0"/>
                  <a:ext cx="2258" cy="9753601"/>
                </a:xfrm>
                <a:prstGeom prst="line">
                  <a:avLst/>
                </a:prstGeom>
                <a:noFill/>
                <a:ln w="12700" cap="flat">
                  <a:solidFill>
                    <a:srgbClr val="D8E3FE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l" defTabSz="457200">
                    <a:defRPr sz="16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</a:p>
              </p:txBody>
            </p:sp>
            <p:sp>
              <p:nvSpPr>
                <p:cNvPr id="1025" name="Shape 1025"/>
                <p:cNvSpPr/>
                <p:nvPr/>
              </p:nvSpPr>
              <p:spPr>
                <a:xfrm>
                  <a:off x="6935893" y="0"/>
                  <a:ext cx="2259" cy="9753601"/>
                </a:xfrm>
                <a:prstGeom prst="line">
                  <a:avLst/>
                </a:prstGeom>
                <a:noFill/>
                <a:ln w="12700" cap="flat">
                  <a:solidFill>
                    <a:srgbClr val="D8E3FE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l" defTabSz="457200">
                    <a:defRPr sz="16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</a:p>
              </p:txBody>
            </p:sp>
            <p:sp>
              <p:nvSpPr>
                <p:cNvPr id="1026" name="Shape 1026"/>
                <p:cNvSpPr/>
                <p:nvPr/>
              </p:nvSpPr>
              <p:spPr>
                <a:xfrm>
                  <a:off x="7369386" y="0"/>
                  <a:ext cx="2259" cy="9753601"/>
                </a:xfrm>
                <a:prstGeom prst="line">
                  <a:avLst/>
                </a:prstGeom>
                <a:noFill/>
                <a:ln w="12700" cap="flat">
                  <a:solidFill>
                    <a:srgbClr val="D8E3FE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l" defTabSz="457200">
                    <a:defRPr sz="16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</a:p>
              </p:txBody>
            </p:sp>
            <p:sp>
              <p:nvSpPr>
                <p:cNvPr id="1027" name="Shape 1027"/>
                <p:cNvSpPr/>
                <p:nvPr/>
              </p:nvSpPr>
              <p:spPr>
                <a:xfrm>
                  <a:off x="7802880" y="0"/>
                  <a:ext cx="2259" cy="9753601"/>
                </a:xfrm>
                <a:prstGeom prst="line">
                  <a:avLst/>
                </a:prstGeom>
                <a:noFill/>
                <a:ln w="12700" cap="flat">
                  <a:solidFill>
                    <a:srgbClr val="D8E3FE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l" defTabSz="457200">
                    <a:defRPr sz="16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</a:p>
              </p:txBody>
            </p:sp>
            <p:sp>
              <p:nvSpPr>
                <p:cNvPr id="1028" name="Shape 1028"/>
                <p:cNvSpPr/>
                <p:nvPr/>
              </p:nvSpPr>
              <p:spPr>
                <a:xfrm>
                  <a:off x="8236373" y="0"/>
                  <a:ext cx="2259" cy="9753601"/>
                </a:xfrm>
                <a:prstGeom prst="line">
                  <a:avLst/>
                </a:prstGeom>
                <a:noFill/>
                <a:ln w="12700" cap="flat">
                  <a:solidFill>
                    <a:srgbClr val="D8E3FE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l" defTabSz="457200">
                    <a:defRPr sz="16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</a:p>
              </p:txBody>
            </p:sp>
            <p:sp>
              <p:nvSpPr>
                <p:cNvPr id="1029" name="Shape 1029"/>
                <p:cNvSpPr/>
                <p:nvPr/>
              </p:nvSpPr>
              <p:spPr>
                <a:xfrm>
                  <a:off x="8669866" y="0"/>
                  <a:ext cx="2259" cy="9753601"/>
                </a:xfrm>
                <a:prstGeom prst="line">
                  <a:avLst/>
                </a:prstGeom>
                <a:noFill/>
                <a:ln w="12700" cap="flat">
                  <a:solidFill>
                    <a:srgbClr val="D8E3FE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l" defTabSz="457200">
                    <a:defRPr sz="16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</a:p>
              </p:txBody>
            </p:sp>
            <p:sp>
              <p:nvSpPr>
                <p:cNvPr id="1030" name="Shape 1030"/>
                <p:cNvSpPr/>
                <p:nvPr/>
              </p:nvSpPr>
              <p:spPr>
                <a:xfrm>
                  <a:off x="9103359" y="0"/>
                  <a:ext cx="2259" cy="9753601"/>
                </a:xfrm>
                <a:prstGeom prst="line">
                  <a:avLst/>
                </a:prstGeom>
                <a:noFill/>
                <a:ln w="12700" cap="flat">
                  <a:solidFill>
                    <a:srgbClr val="D8E3FE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l" defTabSz="457200">
                    <a:defRPr sz="16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</a:p>
              </p:txBody>
            </p:sp>
            <p:sp>
              <p:nvSpPr>
                <p:cNvPr id="1031" name="Shape 1031"/>
                <p:cNvSpPr/>
                <p:nvPr/>
              </p:nvSpPr>
              <p:spPr>
                <a:xfrm>
                  <a:off x="9536853" y="0"/>
                  <a:ext cx="2259" cy="9753601"/>
                </a:xfrm>
                <a:prstGeom prst="line">
                  <a:avLst/>
                </a:prstGeom>
                <a:noFill/>
                <a:ln w="12700" cap="flat">
                  <a:solidFill>
                    <a:srgbClr val="D8E3FE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l" defTabSz="457200">
                    <a:defRPr sz="16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</a:p>
              </p:txBody>
            </p:sp>
            <p:sp>
              <p:nvSpPr>
                <p:cNvPr id="1032" name="Shape 1032"/>
                <p:cNvSpPr/>
                <p:nvPr/>
              </p:nvSpPr>
              <p:spPr>
                <a:xfrm>
                  <a:off x="9970347" y="0"/>
                  <a:ext cx="2259" cy="9753601"/>
                </a:xfrm>
                <a:prstGeom prst="line">
                  <a:avLst/>
                </a:prstGeom>
                <a:noFill/>
                <a:ln w="12700" cap="flat">
                  <a:solidFill>
                    <a:srgbClr val="D8E3FE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l" defTabSz="457200">
                    <a:defRPr sz="16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</a:p>
              </p:txBody>
            </p:sp>
            <p:sp>
              <p:nvSpPr>
                <p:cNvPr id="1033" name="Shape 1033"/>
                <p:cNvSpPr/>
                <p:nvPr/>
              </p:nvSpPr>
              <p:spPr>
                <a:xfrm>
                  <a:off x="10403840" y="0"/>
                  <a:ext cx="2258" cy="9753601"/>
                </a:xfrm>
                <a:prstGeom prst="line">
                  <a:avLst/>
                </a:prstGeom>
                <a:noFill/>
                <a:ln w="12700" cap="flat">
                  <a:solidFill>
                    <a:srgbClr val="D8E3FE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l" defTabSz="457200">
                    <a:defRPr sz="16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</a:p>
              </p:txBody>
            </p:sp>
            <p:sp>
              <p:nvSpPr>
                <p:cNvPr id="1034" name="Shape 1034"/>
                <p:cNvSpPr/>
                <p:nvPr/>
              </p:nvSpPr>
              <p:spPr>
                <a:xfrm>
                  <a:off x="10837333" y="0"/>
                  <a:ext cx="2259" cy="9753601"/>
                </a:xfrm>
                <a:prstGeom prst="line">
                  <a:avLst/>
                </a:prstGeom>
                <a:noFill/>
                <a:ln w="12700" cap="flat">
                  <a:solidFill>
                    <a:srgbClr val="D8E3FE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l" defTabSz="457200">
                    <a:defRPr sz="16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</a:p>
              </p:txBody>
            </p:sp>
            <p:sp>
              <p:nvSpPr>
                <p:cNvPr id="1035" name="Shape 1035"/>
                <p:cNvSpPr/>
                <p:nvPr/>
              </p:nvSpPr>
              <p:spPr>
                <a:xfrm>
                  <a:off x="11270826" y="0"/>
                  <a:ext cx="2259" cy="9753601"/>
                </a:xfrm>
                <a:prstGeom prst="line">
                  <a:avLst/>
                </a:prstGeom>
                <a:noFill/>
                <a:ln w="12700" cap="flat">
                  <a:solidFill>
                    <a:srgbClr val="D8E3FE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l" defTabSz="457200">
                    <a:defRPr sz="16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</a:p>
              </p:txBody>
            </p:sp>
            <p:sp>
              <p:nvSpPr>
                <p:cNvPr id="1036" name="Shape 1036"/>
                <p:cNvSpPr/>
                <p:nvPr/>
              </p:nvSpPr>
              <p:spPr>
                <a:xfrm>
                  <a:off x="11704320" y="0"/>
                  <a:ext cx="2259" cy="9753601"/>
                </a:xfrm>
                <a:prstGeom prst="line">
                  <a:avLst/>
                </a:prstGeom>
                <a:noFill/>
                <a:ln w="12700" cap="flat">
                  <a:solidFill>
                    <a:srgbClr val="D8E3FE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l" defTabSz="457200">
                    <a:defRPr sz="16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</a:p>
              </p:txBody>
            </p:sp>
            <p:sp>
              <p:nvSpPr>
                <p:cNvPr id="1037" name="Shape 1037"/>
                <p:cNvSpPr/>
                <p:nvPr/>
              </p:nvSpPr>
              <p:spPr>
                <a:xfrm>
                  <a:off x="12137813" y="0"/>
                  <a:ext cx="2259" cy="9753601"/>
                </a:xfrm>
                <a:prstGeom prst="line">
                  <a:avLst/>
                </a:prstGeom>
                <a:noFill/>
                <a:ln w="12700" cap="flat">
                  <a:solidFill>
                    <a:srgbClr val="D8E3FE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l" defTabSz="457200">
                    <a:defRPr sz="16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</a:p>
              </p:txBody>
            </p:sp>
          </p:grpSp>
        </p:grpSp>
        <p:sp>
          <p:nvSpPr>
            <p:cNvPr id="1040" name="Shape 1040"/>
            <p:cNvSpPr/>
            <p:nvPr/>
          </p:nvSpPr>
          <p:spPr>
            <a:xfrm>
              <a:off x="4768427" y="0"/>
              <a:ext cx="8236374" cy="216747"/>
            </a:xfrm>
            <a:prstGeom prst="rect">
              <a:avLst/>
            </a:prstGeom>
            <a:blipFill rotWithShape="1">
              <a:blip r:embed="rId2"/>
              <a:srcRect l="0" t="0" r="0" b="0"/>
              <a:tile tx="0" ty="0" sx="100000" sy="100000" flip="none" algn="tl"/>
            </a:blipFill>
            <a:ln w="12700" cap="flat">
              <a:noFill/>
              <a:miter lim="400000"/>
            </a:ln>
            <a:effectLst/>
          </p:spPr>
          <p:txBody>
            <a:bodyPr wrap="square" lIns="72248" tIns="72248" rIns="72248" bIns="72248" numCol="1" anchor="ctr">
              <a:noAutofit/>
            </a:bodyPr>
            <a:lstStyle/>
            <a:p>
              <a:pPr marL="40639" marR="40639" algn="l" defTabSz="914400">
                <a:defRPr sz="3400">
                  <a:solidFill>
                    <a:srgbClr val="515A9E"/>
                  </a:solidFill>
                  <a:uFill>
                    <a:solidFill>
                      <a:srgbClr val="515A9E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1041" name="Shape 1041"/>
            <p:cNvSpPr/>
            <p:nvPr/>
          </p:nvSpPr>
          <p:spPr>
            <a:xfrm>
              <a:off x="12571307" y="0"/>
              <a:ext cx="2258" cy="3359574"/>
            </a:xfrm>
            <a:prstGeom prst="line">
              <a:avLst/>
            </a:prstGeom>
            <a:noFill/>
            <a:ln w="12700" cap="flat">
              <a:solidFill>
                <a:srgbClr val="829FF9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6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grpSp>
          <p:nvGrpSpPr>
            <p:cNvPr id="1045" name="Group 1045"/>
            <p:cNvGrpSpPr/>
            <p:nvPr/>
          </p:nvGrpSpPr>
          <p:grpSpPr>
            <a:xfrm>
              <a:off x="589280" y="2013936"/>
              <a:ext cx="2537743" cy="3305389"/>
              <a:chOff x="0" y="0"/>
              <a:chExt cx="2537742" cy="3305387"/>
            </a:xfrm>
          </p:grpSpPr>
          <p:sp>
            <p:nvSpPr>
              <p:cNvPr id="1042" name="Shape 1042"/>
              <p:cNvSpPr/>
              <p:nvPr/>
            </p:nvSpPr>
            <p:spPr>
              <a:xfrm flipH="1">
                <a:off x="0" y="139066"/>
                <a:ext cx="2537743" cy="2258"/>
              </a:xfrm>
              <a:prstGeom prst="line">
                <a:avLst/>
              </a:prstGeom>
              <a:noFill/>
              <a:ln w="12700" cap="flat">
                <a:solidFill>
                  <a:srgbClr val="829FF9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457200">
                  <a:defRPr sz="1600">
                    <a:latin typeface="Helvetica"/>
                    <a:ea typeface="Helvetica"/>
                    <a:cs typeface="Helvetica"/>
                    <a:sym typeface="Helvetica"/>
                  </a:defRPr>
                </a:pPr>
              </a:p>
            </p:txBody>
          </p:sp>
          <p:sp>
            <p:nvSpPr>
              <p:cNvPr id="1043" name="Shape 1043"/>
              <p:cNvSpPr/>
              <p:nvPr/>
            </p:nvSpPr>
            <p:spPr>
              <a:xfrm>
                <a:off x="275841" y="4597"/>
                <a:ext cx="2259" cy="3300791"/>
              </a:xfrm>
              <a:prstGeom prst="line">
                <a:avLst/>
              </a:prstGeom>
              <a:noFill/>
              <a:ln w="12700" cap="flat">
                <a:solidFill>
                  <a:srgbClr val="829FF9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457200">
                  <a:defRPr sz="1600">
                    <a:latin typeface="Helvetica"/>
                    <a:ea typeface="Helvetica"/>
                    <a:cs typeface="Helvetica"/>
                    <a:sym typeface="Helvetica"/>
                  </a:defRPr>
                </a:pPr>
              </a:p>
            </p:txBody>
          </p:sp>
          <p:sp>
            <p:nvSpPr>
              <p:cNvPr id="1044" name="Shape 1044"/>
              <p:cNvSpPr/>
              <p:nvPr/>
            </p:nvSpPr>
            <p:spPr>
              <a:xfrm flipH="1">
                <a:off x="139069" y="-1"/>
                <a:ext cx="274695" cy="2746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71" h="21343" fill="norm" stroke="1" extrusionOk="0">
                    <a:moveTo>
                      <a:pt x="10495" y="2"/>
                    </a:moveTo>
                    <a:cubicBezTo>
                      <a:pt x="16423" y="-129"/>
                      <a:pt x="21336" y="4541"/>
                      <a:pt x="21468" y="10433"/>
                    </a:cubicBezTo>
                    <a:cubicBezTo>
                      <a:pt x="21600" y="16326"/>
                      <a:pt x="16901" y="21209"/>
                      <a:pt x="10973" y="21340"/>
                    </a:cubicBezTo>
                    <a:cubicBezTo>
                      <a:pt x="5045" y="21471"/>
                      <a:pt x="132" y="16801"/>
                      <a:pt x="0" y="10909"/>
                    </a:cubicBezTo>
                    <a:cubicBezTo>
                      <a:pt x="0" y="10905"/>
                      <a:pt x="0" y="10900"/>
                      <a:pt x="0" y="10896"/>
                    </a:cubicBezTo>
                  </a:path>
                </a:pathLst>
              </a:custGeom>
              <a:noFill/>
              <a:ln w="12700" cap="flat">
                <a:solidFill>
                  <a:srgbClr val="829FF9"/>
                </a:solidFill>
                <a:prstDash val="solid"/>
                <a:round/>
              </a:ln>
              <a:effectLst/>
            </p:spPr>
            <p:txBody>
              <a:bodyPr wrap="square" lIns="72248" tIns="72248" rIns="72248" bIns="72248" numCol="1" anchor="ctr">
                <a:noAutofit/>
              </a:bodyPr>
              <a:lstStyle/>
              <a:p>
                <a:pPr marL="40639" marR="40639" algn="l" defTabSz="914400">
                  <a:defRPr sz="3400">
                    <a:solidFill>
                      <a:srgbClr val="515A9E"/>
                    </a:solidFill>
                    <a:uFill>
                      <a:solidFill>
                        <a:srgbClr val="515A9E"/>
                      </a:solidFill>
                    </a:u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</p:grpSp>
      </p:grpSp>
      <p:pic>
        <p:nvPicPr>
          <p:cNvPr id="1047" name="line6.jpg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901439" y="1733973"/>
            <a:ext cx="4632961" cy="69088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09" name="Group 1109"/>
          <p:cNvGrpSpPr/>
          <p:nvPr/>
        </p:nvGrpSpPr>
        <p:grpSpPr>
          <a:xfrm>
            <a:off x="-1" y="-1"/>
            <a:ext cx="13004801" cy="9753601"/>
            <a:chOff x="0" y="0"/>
            <a:chExt cx="13004800" cy="9753600"/>
          </a:xfrm>
        </p:grpSpPr>
        <p:grpSp>
          <p:nvGrpSpPr>
            <p:cNvPr id="1102" name="Group 1102"/>
            <p:cNvGrpSpPr/>
            <p:nvPr/>
          </p:nvGrpSpPr>
          <p:grpSpPr>
            <a:xfrm>
              <a:off x="0" y="0"/>
              <a:ext cx="13004801" cy="9753601"/>
              <a:chOff x="0" y="0"/>
              <a:chExt cx="13004800" cy="9753600"/>
            </a:xfrm>
          </p:grpSpPr>
          <p:grpSp>
            <p:nvGrpSpPr>
              <p:cNvPr id="1071" name="Group 1071"/>
              <p:cNvGrpSpPr/>
              <p:nvPr/>
            </p:nvGrpSpPr>
            <p:grpSpPr>
              <a:xfrm>
                <a:off x="0" y="433493"/>
                <a:ext cx="13004801" cy="9105618"/>
                <a:chOff x="0" y="0"/>
                <a:chExt cx="13004800" cy="9105617"/>
              </a:xfrm>
            </p:grpSpPr>
            <p:sp>
              <p:nvSpPr>
                <p:cNvPr id="1049" name="Shape 1049"/>
                <p:cNvSpPr/>
                <p:nvPr/>
              </p:nvSpPr>
              <p:spPr>
                <a:xfrm>
                  <a:off x="0" y="0"/>
                  <a:ext cx="13004801" cy="2258"/>
                </a:xfrm>
                <a:prstGeom prst="line">
                  <a:avLst/>
                </a:prstGeom>
                <a:noFill/>
                <a:ln w="12700" cap="flat">
                  <a:solidFill>
                    <a:srgbClr val="D8E3FE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l" defTabSz="457200">
                    <a:defRPr sz="16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</a:p>
              </p:txBody>
            </p:sp>
            <p:sp>
              <p:nvSpPr>
                <p:cNvPr id="1050" name="Shape 1050"/>
                <p:cNvSpPr/>
                <p:nvPr/>
              </p:nvSpPr>
              <p:spPr>
                <a:xfrm>
                  <a:off x="0" y="433493"/>
                  <a:ext cx="13004801" cy="2259"/>
                </a:xfrm>
                <a:prstGeom prst="line">
                  <a:avLst/>
                </a:prstGeom>
                <a:noFill/>
                <a:ln w="12700" cap="flat">
                  <a:solidFill>
                    <a:srgbClr val="D8E3FE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l" defTabSz="457200">
                    <a:defRPr sz="16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</a:p>
              </p:txBody>
            </p:sp>
            <p:sp>
              <p:nvSpPr>
                <p:cNvPr id="1051" name="Shape 1051"/>
                <p:cNvSpPr/>
                <p:nvPr/>
              </p:nvSpPr>
              <p:spPr>
                <a:xfrm>
                  <a:off x="0" y="866986"/>
                  <a:ext cx="13004801" cy="2259"/>
                </a:xfrm>
                <a:prstGeom prst="line">
                  <a:avLst/>
                </a:prstGeom>
                <a:noFill/>
                <a:ln w="12700" cap="flat">
                  <a:solidFill>
                    <a:srgbClr val="D8E3FE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l" defTabSz="457200">
                    <a:defRPr sz="16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</a:p>
              </p:txBody>
            </p:sp>
            <p:sp>
              <p:nvSpPr>
                <p:cNvPr id="1052" name="Shape 1052"/>
                <p:cNvSpPr/>
                <p:nvPr/>
              </p:nvSpPr>
              <p:spPr>
                <a:xfrm>
                  <a:off x="0" y="1300480"/>
                  <a:ext cx="13004801" cy="2258"/>
                </a:xfrm>
                <a:prstGeom prst="line">
                  <a:avLst/>
                </a:prstGeom>
                <a:noFill/>
                <a:ln w="12700" cap="flat">
                  <a:solidFill>
                    <a:srgbClr val="D8E3FE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l" defTabSz="457200">
                    <a:defRPr sz="16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</a:p>
              </p:txBody>
            </p:sp>
            <p:sp>
              <p:nvSpPr>
                <p:cNvPr id="1053" name="Shape 1053"/>
                <p:cNvSpPr/>
                <p:nvPr/>
              </p:nvSpPr>
              <p:spPr>
                <a:xfrm>
                  <a:off x="0" y="1733973"/>
                  <a:ext cx="13004801" cy="2259"/>
                </a:xfrm>
                <a:prstGeom prst="line">
                  <a:avLst/>
                </a:prstGeom>
                <a:noFill/>
                <a:ln w="12700" cap="flat">
                  <a:solidFill>
                    <a:srgbClr val="D8E3FE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l" defTabSz="457200">
                    <a:defRPr sz="16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</a:p>
              </p:txBody>
            </p:sp>
            <p:sp>
              <p:nvSpPr>
                <p:cNvPr id="1054" name="Shape 1054"/>
                <p:cNvSpPr/>
                <p:nvPr/>
              </p:nvSpPr>
              <p:spPr>
                <a:xfrm>
                  <a:off x="0" y="2167466"/>
                  <a:ext cx="13004801" cy="2259"/>
                </a:xfrm>
                <a:prstGeom prst="line">
                  <a:avLst/>
                </a:prstGeom>
                <a:noFill/>
                <a:ln w="12700" cap="flat">
                  <a:solidFill>
                    <a:srgbClr val="D8E3FE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l" defTabSz="457200">
                    <a:defRPr sz="16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</a:p>
              </p:txBody>
            </p:sp>
            <p:sp>
              <p:nvSpPr>
                <p:cNvPr id="1055" name="Shape 1055"/>
                <p:cNvSpPr/>
                <p:nvPr/>
              </p:nvSpPr>
              <p:spPr>
                <a:xfrm>
                  <a:off x="0" y="2600960"/>
                  <a:ext cx="13004801" cy="2258"/>
                </a:xfrm>
                <a:prstGeom prst="line">
                  <a:avLst/>
                </a:prstGeom>
                <a:noFill/>
                <a:ln w="12700" cap="flat">
                  <a:solidFill>
                    <a:srgbClr val="D8E3FE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l" defTabSz="457200">
                    <a:defRPr sz="16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</a:p>
              </p:txBody>
            </p:sp>
            <p:sp>
              <p:nvSpPr>
                <p:cNvPr id="1056" name="Shape 1056"/>
                <p:cNvSpPr/>
                <p:nvPr/>
              </p:nvSpPr>
              <p:spPr>
                <a:xfrm>
                  <a:off x="0" y="3034453"/>
                  <a:ext cx="13004801" cy="2259"/>
                </a:xfrm>
                <a:prstGeom prst="line">
                  <a:avLst/>
                </a:prstGeom>
                <a:noFill/>
                <a:ln w="12700" cap="flat">
                  <a:solidFill>
                    <a:srgbClr val="D8E3FE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l" defTabSz="457200">
                    <a:defRPr sz="16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</a:p>
              </p:txBody>
            </p:sp>
            <p:sp>
              <p:nvSpPr>
                <p:cNvPr id="1057" name="Shape 1057"/>
                <p:cNvSpPr/>
                <p:nvPr/>
              </p:nvSpPr>
              <p:spPr>
                <a:xfrm>
                  <a:off x="0" y="3467946"/>
                  <a:ext cx="13004801" cy="2259"/>
                </a:xfrm>
                <a:prstGeom prst="line">
                  <a:avLst/>
                </a:prstGeom>
                <a:noFill/>
                <a:ln w="12700" cap="flat">
                  <a:solidFill>
                    <a:srgbClr val="D8E3FE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l" defTabSz="457200">
                    <a:defRPr sz="16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</a:p>
              </p:txBody>
            </p:sp>
            <p:sp>
              <p:nvSpPr>
                <p:cNvPr id="1058" name="Shape 1058"/>
                <p:cNvSpPr/>
                <p:nvPr/>
              </p:nvSpPr>
              <p:spPr>
                <a:xfrm>
                  <a:off x="0" y="3901440"/>
                  <a:ext cx="13004801" cy="2258"/>
                </a:xfrm>
                <a:prstGeom prst="line">
                  <a:avLst/>
                </a:prstGeom>
                <a:noFill/>
                <a:ln w="12700" cap="flat">
                  <a:solidFill>
                    <a:srgbClr val="D8E3FE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l" defTabSz="457200">
                    <a:defRPr sz="16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</a:p>
              </p:txBody>
            </p:sp>
            <p:sp>
              <p:nvSpPr>
                <p:cNvPr id="1059" name="Shape 1059"/>
                <p:cNvSpPr/>
                <p:nvPr/>
              </p:nvSpPr>
              <p:spPr>
                <a:xfrm>
                  <a:off x="0" y="4334933"/>
                  <a:ext cx="13004801" cy="2259"/>
                </a:xfrm>
                <a:prstGeom prst="line">
                  <a:avLst/>
                </a:prstGeom>
                <a:noFill/>
                <a:ln w="12700" cap="flat">
                  <a:solidFill>
                    <a:srgbClr val="D8E3FE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l" defTabSz="457200">
                    <a:defRPr sz="16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</a:p>
              </p:txBody>
            </p:sp>
            <p:sp>
              <p:nvSpPr>
                <p:cNvPr id="1060" name="Shape 1060"/>
                <p:cNvSpPr/>
                <p:nvPr/>
              </p:nvSpPr>
              <p:spPr>
                <a:xfrm>
                  <a:off x="0" y="4768426"/>
                  <a:ext cx="13004801" cy="2259"/>
                </a:xfrm>
                <a:prstGeom prst="line">
                  <a:avLst/>
                </a:prstGeom>
                <a:noFill/>
                <a:ln w="12700" cap="flat">
                  <a:solidFill>
                    <a:srgbClr val="D8E3FE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l" defTabSz="457200">
                    <a:defRPr sz="16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</a:p>
              </p:txBody>
            </p:sp>
            <p:sp>
              <p:nvSpPr>
                <p:cNvPr id="1061" name="Shape 1061"/>
                <p:cNvSpPr/>
                <p:nvPr/>
              </p:nvSpPr>
              <p:spPr>
                <a:xfrm>
                  <a:off x="0" y="5201920"/>
                  <a:ext cx="13004801" cy="2258"/>
                </a:xfrm>
                <a:prstGeom prst="line">
                  <a:avLst/>
                </a:prstGeom>
                <a:noFill/>
                <a:ln w="12700" cap="flat">
                  <a:solidFill>
                    <a:srgbClr val="D8E3FE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l" defTabSz="457200">
                    <a:defRPr sz="16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</a:p>
              </p:txBody>
            </p:sp>
            <p:sp>
              <p:nvSpPr>
                <p:cNvPr id="1062" name="Shape 1062"/>
                <p:cNvSpPr/>
                <p:nvPr/>
              </p:nvSpPr>
              <p:spPr>
                <a:xfrm>
                  <a:off x="0" y="5635413"/>
                  <a:ext cx="13004801" cy="2259"/>
                </a:xfrm>
                <a:prstGeom prst="line">
                  <a:avLst/>
                </a:prstGeom>
                <a:noFill/>
                <a:ln w="12700" cap="flat">
                  <a:solidFill>
                    <a:srgbClr val="D8E3FE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l" defTabSz="457200">
                    <a:defRPr sz="16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</a:p>
              </p:txBody>
            </p:sp>
            <p:sp>
              <p:nvSpPr>
                <p:cNvPr id="1063" name="Shape 1063"/>
                <p:cNvSpPr/>
                <p:nvPr/>
              </p:nvSpPr>
              <p:spPr>
                <a:xfrm>
                  <a:off x="0" y="6068906"/>
                  <a:ext cx="13004801" cy="2259"/>
                </a:xfrm>
                <a:prstGeom prst="line">
                  <a:avLst/>
                </a:prstGeom>
                <a:noFill/>
                <a:ln w="12700" cap="flat">
                  <a:solidFill>
                    <a:srgbClr val="D8E3FE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l" defTabSz="457200">
                    <a:defRPr sz="16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</a:p>
              </p:txBody>
            </p:sp>
            <p:sp>
              <p:nvSpPr>
                <p:cNvPr id="1064" name="Shape 1064"/>
                <p:cNvSpPr/>
                <p:nvPr/>
              </p:nvSpPr>
              <p:spPr>
                <a:xfrm>
                  <a:off x="0" y="6502400"/>
                  <a:ext cx="13004801" cy="2258"/>
                </a:xfrm>
                <a:prstGeom prst="line">
                  <a:avLst/>
                </a:prstGeom>
                <a:noFill/>
                <a:ln w="12700" cap="flat">
                  <a:solidFill>
                    <a:srgbClr val="D8E3FE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l" defTabSz="457200">
                    <a:defRPr sz="16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</a:p>
              </p:txBody>
            </p:sp>
            <p:sp>
              <p:nvSpPr>
                <p:cNvPr id="1065" name="Shape 1065"/>
                <p:cNvSpPr/>
                <p:nvPr/>
              </p:nvSpPr>
              <p:spPr>
                <a:xfrm>
                  <a:off x="0" y="6935893"/>
                  <a:ext cx="13004801" cy="2259"/>
                </a:xfrm>
                <a:prstGeom prst="line">
                  <a:avLst/>
                </a:prstGeom>
                <a:noFill/>
                <a:ln w="12700" cap="flat">
                  <a:solidFill>
                    <a:srgbClr val="D8E3FE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l" defTabSz="457200">
                    <a:defRPr sz="16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</a:p>
              </p:txBody>
            </p:sp>
            <p:sp>
              <p:nvSpPr>
                <p:cNvPr id="1066" name="Shape 1066"/>
                <p:cNvSpPr/>
                <p:nvPr/>
              </p:nvSpPr>
              <p:spPr>
                <a:xfrm>
                  <a:off x="0" y="7369386"/>
                  <a:ext cx="13004801" cy="2259"/>
                </a:xfrm>
                <a:prstGeom prst="line">
                  <a:avLst/>
                </a:prstGeom>
                <a:noFill/>
                <a:ln w="12700" cap="flat">
                  <a:solidFill>
                    <a:srgbClr val="D8E3FE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l" defTabSz="457200">
                    <a:defRPr sz="16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</a:p>
              </p:txBody>
            </p:sp>
            <p:sp>
              <p:nvSpPr>
                <p:cNvPr id="1067" name="Shape 1067"/>
                <p:cNvSpPr/>
                <p:nvPr/>
              </p:nvSpPr>
              <p:spPr>
                <a:xfrm>
                  <a:off x="0" y="7802880"/>
                  <a:ext cx="13004801" cy="2259"/>
                </a:xfrm>
                <a:prstGeom prst="line">
                  <a:avLst/>
                </a:prstGeom>
                <a:noFill/>
                <a:ln w="12700" cap="flat">
                  <a:solidFill>
                    <a:srgbClr val="D8E3FE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l" defTabSz="457200">
                    <a:defRPr sz="16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</a:p>
              </p:txBody>
            </p:sp>
            <p:sp>
              <p:nvSpPr>
                <p:cNvPr id="1068" name="Shape 1068"/>
                <p:cNvSpPr/>
                <p:nvPr/>
              </p:nvSpPr>
              <p:spPr>
                <a:xfrm>
                  <a:off x="0" y="8236373"/>
                  <a:ext cx="13004801" cy="2259"/>
                </a:xfrm>
                <a:prstGeom prst="line">
                  <a:avLst/>
                </a:prstGeom>
                <a:noFill/>
                <a:ln w="12700" cap="flat">
                  <a:solidFill>
                    <a:srgbClr val="D8E3FE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l" defTabSz="457200">
                    <a:defRPr sz="16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</a:p>
              </p:txBody>
            </p:sp>
            <p:sp>
              <p:nvSpPr>
                <p:cNvPr id="1069" name="Shape 1069"/>
                <p:cNvSpPr/>
                <p:nvPr/>
              </p:nvSpPr>
              <p:spPr>
                <a:xfrm>
                  <a:off x="0" y="8669866"/>
                  <a:ext cx="13004801" cy="2259"/>
                </a:xfrm>
                <a:prstGeom prst="line">
                  <a:avLst/>
                </a:prstGeom>
                <a:noFill/>
                <a:ln w="12700" cap="flat">
                  <a:solidFill>
                    <a:srgbClr val="D8E3FE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l" defTabSz="457200">
                    <a:defRPr sz="16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</a:p>
              </p:txBody>
            </p:sp>
            <p:sp>
              <p:nvSpPr>
                <p:cNvPr id="1070" name="Shape 1070"/>
                <p:cNvSpPr/>
                <p:nvPr/>
              </p:nvSpPr>
              <p:spPr>
                <a:xfrm>
                  <a:off x="0" y="9103359"/>
                  <a:ext cx="13004801" cy="2259"/>
                </a:xfrm>
                <a:prstGeom prst="line">
                  <a:avLst/>
                </a:prstGeom>
                <a:noFill/>
                <a:ln w="12700" cap="flat">
                  <a:solidFill>
                    <a:srgbClr val="D8E3FE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l" defTabSz="457200">
                    <a:defRPr sz="16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</a:p>
              </p:txBody>
            </p:sp>
          </p:grpSp>
          <p:grpSp>
            <p:nvGrpSpPr>
              <p:cNvPr id="1101" name="Group 1101"/>
              <p:cNvGrpSpPr/>
              <p:nvPr/>
            </p:nvGrpSpPr>
            <p:grpSpPr>
              <a:xfrm>
                <a:off x="433493" y="0"/>
                <a:ext cx="12140073" cy="9753601"/>
                <a:chOff x="0" y="0"/>
                <a:chExt cx="12140071" cy="9753600"/>
              </a:xfrm>
            </p:grpSpPr>
            <p:sp>
              <p:nvSpPr>
                <p:cNvPr id="1072" name="Shape 1072"/>
                <p:cNvSpPr/>
                <p:nvPr/>
              </p:nvSpPr>
              <p:spPr>
                <a:xfrm>
                  <a:off x="0" y="0"/>
                  <a:ext cx="2258" cy="9753601"/>
                </a:xfrm>
                <a:prstGeom prst="line">
                  <a:avLst/>
                </a:prstGeom>
                <a:noFill/>
                <a:ln w="12700" cap="flat">
                  <a:solidFill>
                    <a:srgbClr val="D8E3FE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l" defTabSz="457200">
                    <a:defRPr sz="16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</a:p>
              </p:txBody>
            </p:sp>
            <p:sp>
              <p:nvSpPr>
                <p:cNvPr id="1073" name="Shape 1073"/>
                <p:cNvSpPr/>
                <p:nvPr/>
              </p:nvSpPr>
              <p:spPr>
                <a:xfrm>
                  <a:off x="433493" y="0"/>
                  <a:ext cx="2259" cy="9753601"/>
                </a:xfrm>
                <a:prstGeom prst="line">
                  <a:avLst/>
                </a:prstGeom>
                <a:noFill/>
                <a:ln w="12700" cap="flat">
                  <a:solidFill>
                    <a:srgbClr val="D8E3FE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l" defTabSz="457200">
                    <a:defRPr sz="16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</a:p>
              </p:txBody>
            </p:sp>
            <p:sp>
              <p:nvSpPr>
                <p:cNvPr id="1074" name="Shape 1074"/>
                <p:cNvSpPr/>
                <p:nvPr/>
              </p:nvSpPr>
              <p:spPr>
                <a:xfrm>
                  <a:off x="866986" y="0"/>
                  <a:ext cx="2259" cy="9753601"/>
                </a:xfrm>
                <a:prstGeom prst="line">
                  <a:avLst/>
                </a:prstGeom>
                <a:noFill/>
                <a:ln w="12700" cap="flat">
                  <a:solidFill>
                    <a:srgbClr val="D8E3FE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l" defTabSz="457200">
                    <a:defRPr sz="16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</a:p>
              </p:txBody>
            </p:sp>
            <p:sp>
              <p:nvSpPr>
                <p:cNvPr id="1075" name="Shape 1075"/>
                <p:cNvSpPr/>
                <p:nvPr/>
              </p:nvSpPr>
              <p:spPr>
                <a:xfrm>
                  <a:off x="1300480" y="0"/>
                  <a:ext cx="2258" cy="9753601"/>
                </a:xfrm>
                <a:prstGeom prst="line">
                  <a:avLst/>
                </a:prstGeom>
                <a:noFill/>
                <a:ln w="12700" cap="flat">
                  <a:solidFill>
                    <a:srgbClr val="D8E3FE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l" defTabSz="457200">
                    <a:defRPr sz="16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</a:p>
              </p:txBody>
            </p:sp>
            <p:sp>
              <p:nvSpPr>
                <p:cNvPr id="1076" name="Shape 1076"/>
                <p:cNvSpPr/>
                <p:nvPr/>
              </p:nvSpPr>
              <p:spPr>
                <a:xfrm>
                  <a:off x="1733973" y="0"/>
                  <a:ext cx="2259" cy="9753601"/>
                </a:xfrm>
                <a:prstGeom prst="line">
                  <a:avLst/>
                </a:prstGeom>
                <a:noFill/>
                <a:ln w="12700" cap="flat">
                  <a:solidFill>
                    <a:srgbClr val="D8E3FE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l" defTabSz="457200">
                    <a:defRPr sz="16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</a:p>
              </p:txBody>
            </p:sp>
            <p:sp>
              <p:nvSpPr>
                <p:cNvPr id="1077" name="Shape 1077"/>
                <p:cNvSpPr/>
                <p:nvPr/>
              </p:nvSpPr>
              <p:spPr>
                <a:xfrm>
                  <a:off x="2167466" y="0"/>
                  <a:ext cx="2259" cy="9753601"/>
                </a:xfrm>
                <a:prstGeom prst="line">
                  <a:avLst/>
                </a:prstGeom>
                <a:noFill/>
                <a:ln w="12700" cap="flat">
                  <a:solidFill>
                    <a:srgbClr val="D8E3FE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l" defTabSz="457200">
                    <a:defRPr sz="16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</a:p>
              </p:txBody>
            </p:sp>
            <p:sp>
              <p:nvSpPr>
                <p:cNvPr id="1078" name="Shape 1078"/>
                <p:cNvSpPr/>
                <p:nvPr/>
              </p:nvSpPr>
              <p:spPr>
                <a:xfrm>
                  <a:off x="2600960" y="0"/>
                  <a:ext cx="2258" cy="9753601"/>
                </a:xfrm>
                <a:prstGeom prst="line">
                  <a:avLst/>
                </a:prstGeom>
                <a:noFill/>
                <a:ln w="12700" cap="flat">
                  <a:solidFill>
                    <a:srgbClr val="D8E3FE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l" defTabSz="457200">
                    <a:defRPr sz="16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</a:p>
              </p:txBody>
            </p:sp>
            <p:sp>
              <p:nvSpPr>
                <p:cNvPr id="1079" name="Shape 1079"/>
                <p:cNvSpPr/>
                <p:nvPr/>
              </p:nvSpPr>
              <p:spPr>
                <a:xfrm>
                  <a:off x="3034453" y="0"/>
                  <a:ext cx="2259" cy="9753601"/>
                </a:xfrm>
                <a:prstGeom prst="line">
                  <a:avLst/>
                </a:prstGeom>
                <a:noFill/>
                <a:ln w="12700" cap="flat">
                  <a:solidFill>
                    <a:srgbClr val="D8E3FE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l" defTabSz="457200">
                    <a:defRPr sz="16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</a:p>
              </p:txBody>
            </p:sp>
            <p:sp>
              <p:nvSpPr>
                <p:cNvPr id="1080" name="Shape 1080"/>
                <p:cNvSpPr/>
                <p:nvPr/>
              </p:nvSpPr>
              <p:spPr>
                <a:xfrm>
                  <a:off x="3467946" y="0"/>
                  <a:ext cx="2259" cy="9753601"/>
                </a:xfrm>
                <a:prstGeom prst="line">
                  <a:avLst/>
                </a:prstGeom>
                <a:noFill/>
                <a:ln w="12700" cap="flat">
                  <a:solidFill>
                    <a:srgbClr val="D8E3FE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l" defTabSz="457200">
                    <a:defRPr sz="16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</a:p>
              </p:txBody>
            </p:sp>
            <p:sp>
              <p:nvSpPr>
                <p:cNvPr id="1081" name="Shape 1081"/>
                <p:cNvSpPr/>
                <p:nvPr/>
              </p:nvSpPr>
              <p:spPr>
                <a:xfrm>
                  <a:off x="3901440" y="0"/>
                  <a:ext cx="2258" cy="9753601"/>
                </a:xfrm>
                <a:prstGeom prst="line">
                  <a:avLst/>
                </a:prstGeom>
                <a:noFill/>
                <a:ln w="12700" cap="flat">
                  <a:solidFill>
                    <a:srgbClr val="D8E3FE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l" defTabSz="457200">
                    <a:defRPr sz="16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</a:p>
              </p:txBody>
            </p:sp>
            <p:sp>
              <p:nvSpPr>
                <p:cNvPr id="1082" name="Shape 1082"/>
                <p:cNvSpPr/>
                <p:nvPr/>
              </p:nvSpPr>
              <p:spPr>
                <a:xfrm>
                  <a:off x="4334933" y="0"/>
                  <a:ext cx="2259" cy="9753601"/>
                </a:xfrm>
                <a:prstGeom prst="line">
                  <a:avLst/>
                </a:prstGeom>
                <a:noFill/>
                <a:ln w="12700" cap="flat">
                  <a:solidFill>
                    <a:srgbClr val="D8E3FE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l" defTabSz="457200">
                    <a:defRPr sz="16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</a:p>
              </p:txBody>
            </p:sp>
            <p:sp>
              <p:nvSpPr>
                <p:cNvPr id="1083" name="Shape 1083"/>
                <p:cNvSpPr/>
                <p:nvPr/>
              </p:nvSpPr>
              <p:spPr>
                <a:xfrm>
                  <a:off x="4768426" y="0"/>
                  <a:ext cx="2259" cy="9753601"/>
                </a:xfrm>
                <a:prstGeom prst="line">
                  <a:avLst/>
                </a:prstGeom>
                <a:noFill/>
                <a:ln w="12700" cap="flat">
                  <a:solidFill>
                    <a:srgbClr val="D8E3FE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l" defTabSz="457200">
                    <a:defRPr sz="16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</a:p>
              </p:txBody>
            </p:sp>
            <p:sp>
              <p:nvSpPr>
                <p:cNvPr id="1084" name="Shape 1084"/>
                <p:cNvSpPr/>
                <p:nvPr/>
              </p:nvSpPr>
              <p:spPr>
                <a:xfrm>
                  <a:off x="5201920" y="0"/>
                  <a:ext cx="2258" cy="9753601"/>
                </a:xfrm>
                <a:prstGeom prst="line">
                  <a:avLst/>
                </a:prstGeom>
                <a:noFill/>
                <a:ln w="12700" cap="flat">
                  <a:solidFill>
                    <a:srgbClr val="D8E3FE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l" defTabSz="457200">
                    <a:defRPr sz="16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</a:p>
              </p:txBody>
            </p:sp>
            <p:sp>
              <p:nvSpPr>
                <p:cNvPr id="1085" name="Shape 1085"/>
                <p:cNvSpPr/>
                <p:nvPr/>
              </p:nvSpPr>
              <p:spPr>
                <a:xfrm>
                  <a:off x="5635413" y="0"/>
                  <a:ext cx="2259" cy="9753601"/>
                </a:xfrm>
                <a:prstGeom prst="line">
                  <a:avLst/>
                </a:prstGeom>
                <a:noFill/>
                <a:ln w="12700" cap="flat">
                  <a:solidFill>
                    <a:srgbClr val="D8E3FE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l" defTabSz="457200">
                    <a:defRPr sz="16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</a:p>
              </p:txBody>
            </p:sp>
            <p:sp>
              <p:nvSpPr>
                <p:cNvPr id="1086" name="Shape 1086"/>
                <p:cNvSpPr/>
                <p:nvPr/>
              </p:nvSpPr>
              <p:spPr>
                <a:xfrm>
                  <a:off x="6068906" y="0"/>
                  <a:ext cx="2259" cy="9753601"/>
                </a:xfrm>
                <a:prstGeom prst="line">
                  <a:avLst/>
                </a:prstGeom>
                <a:noFill/>
                <a:ln w="12700" cap="flat">
                  <a:solidFill>
                    <a:srgbClr val="D8E3FE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l" defTabSz="457200">
                    <a:defRPr sz="16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</a:p>
              </p:txBody>
            </p:sp>
            <p:sp>
              <p:nvSpPr>
                <p:cNvPr id="1087" name="Shape 1087"/>
                <p:cNvSpPr/>
                <p:nvPr/>
              </p:nvSpPr>
              <p:spPr>
                <a:xfrm>
                  <a:off x="6502400" y="0"/>
                  <a:ext cx="2258" cy="9753601"/>
                </a:xfrm>
                <a:prstGeom prst="line">
                  <a:avLst/>
                </a:prstGeom>
                <a:noFill/>
                <a:ln w="12700" cap="flat">
                  <a:solidFill>
                    <a:srgbClr val="D8E3FE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l" defTabSz="457200">
                    <a:defRPr sz="16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</a:p>
              </p:txBody>
            </p:sp>
            <p:sp>
              <p:nvSpPr>
                <p:cNvPr id="1088" name="Shape 1088"/>
                <p:cNvSpPr/>
                <p:nvPr/>
              </p:nvSpPr>
              <p:spPr>
                <a:xfrm>
                  <a:off x="6935893" y="0"/>
                  <a:ext cx="2259" cy="9753601"/>
                </a:xfrm>
                <a:prstGeom prst="line">
                  <a:avLst/>
                </a:prstGeom>
                <a:noFill/>
                <a:ln w="12700" cap="flat">
                  <a:solidFill>
                    <a:srgbClr val="D8E3FE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l" defTabSz="457200">
                    <a:defRPr sz="16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</a:p>
              </p:txBody>
            </p:sp>
            <p:sp>
              <p:nvSpPr>
                <p:cNvPr id="1089" name="Shape 1089"/>
                <p:cNvSpPr/>
                <p:nvPr/>
              </p:nvSpPr>
              <p:spPr>
                <a:xfrm>
                  <a:off x="7369386" y="0"/>
                  <a:ext cx="2259" cy="9753601"/>
                </a:xfrm>
                <a:prstGeom prst="line">
                  <a:avLst/>
                </a:prstGeom>
                <a:noFill/>
                <a:ln w="12700" cap="flat">
                  <a:solidFill>
                    <a:srgbClr val="D8E3FE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l" defTabSz="457200">
                    <a:defRPr sz="16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</a:p>
              </p:txBody>
            </p:sp>
            <p:sp>
              <p:nvSpPr>
                <p:cNvPr id="1090" name="Shape 1090"/>
                <p:cNvSpPr/>
                <p:nvPr/>
              </p:nvSpPr>
              <p:spPr>
                <a:xfrm>
                  <a:off x="7802880" y="0"/>
                  <a:ext cx="2259" cy="9753601"/>
                </a:xfrm>
                <a:prstGeom prst="line">
                  <a:avLst/>
                </a:prstGeom>
                <a:noFill/>
                <a:ln w="12700" cap="flat">
                  <a:solidFill>
                    <a:srgbClr val="D8E3FE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l" defTabSz="457200">
                    <a:defRPr sz="16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</a:p>
              </p:txBody>
            </p:sp>
            <p:sp>
              <p:nvSpPr>
                <p:cNvPr id="1091" name="Shape 1091"/>
                <p:cNvSpPr/>
                <p:nvPr/>
              </p:nvSpPr>
              <p:spPr>
                <a:xfrm>
                  <a:off x="8236373" y="0"/>
                  <a:ext cx="2259" cy="9753601"/>
                </a:xfrm>
                <a:prstGeom prst="line">
                  <a:avLst/>
                </a:prstGeom>
                <a:noFill/>
                <a:ln w="12700" cap="flat">
                  <a:solidFill>
                    <a:srgbClr val="D8E3FE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l" defTabSz="457200">
                    <a:defRPr sz="16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</a:p>
              </p:txBody>
            </p:sp>
            <p:sp>
              <p:nvSpPr>
                <p:cNvPr id="1092" name="Shape 1092"/>
                <p:cNvSpPr/>
                <p:nvPr/>
              </p:nvSpPr>
              <p:spPr>
                <a:xfrm>
                  <a:off x="8669866" y="0"/>
                  <a:ext cx="2259" cy="9753601"/>
                </a:xfrm>
                <a:prstGeom prst="line">
                  <a:avLst/>
                </a:prstGeom>
                <a:noFill/>
                <a:ln w="12700" cap="flat">
                  <a:solidFill>
                    <a:srgbClr val="D8E3FE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l" defTabSz="457200">
                    <a:defRPr sz="16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</a:p>
              </p:txBody>
            </p:sp>
            <p:sp>
              <p:nvSpPr>
                <p:cNvPr id="1093" name="Shape 1093"/>
                <p:cNvSpPr/>
                <p:nvPr/>
              </p:nvSpPr>
              <p:spPr>
                <a:xfrm>
                  <a:off x="9103359" y="0"/>
                  <a:ext cx="2259" cy="9753601"/>
                </a:xfrm>
                <a:prstGeom prst="line">
                  <a:avLst/>
                </a:prstGeom>
                <a:noFill/>
                <a:ln w="12700" cap="flat">
                  <a:solidFill>
                    <a:srgbClr val="D8E3FE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l" defTabSz="457200">
                    <a:defRPr sz="16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</a:p>
              </p:txBody>
            </p:sp>
            <p:sp>
              <p:nvSpPr>
                <p:cNvPr id="1094" name="Shape 1094"/>
                <p:cNvSpPr/>
                <p:nvPr/>
              </p:nvSpPr>
              <p:spPr>
                <a:xfrm>
                  <a:off x="9536853" y="0"/>
                  <a:ext cx="2259" cy="9753601"/>
                </a:xfrm>
                <a:prstGeom prst="line">
                  <a:avLst/>
                </a:prstGeom>
                <a:noFill/>
                <a:ln w="12700" cap="flat">
                  <a:solidFill>
                    <a:srgbClr val="D8E3FE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l" defTabSz="457200">
                    <a:defRPr sz="16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</a:p>
              </p:txBody>
            </p:sp>
            <p:sp>
              <p:nvSpPr>
                <p:cNvPr id="1095" name="Shape 1095"/>
                <p:cNvSpPr/>
                <p:nvPr/>
              </p:nvSpPr>
              <p:spPr>
                <a:xfrm>
                  <a:off x="9970347" y="0"/>
                  <a:ext cx="2259" cy="9753601"/>
                </a:xfrm>
                <a:prstGeom prst="line">
                  <a:avLst/>
                </a:prstGeom>
                <a:noFill/>
                <a:ln w="12700" cap="flat">
                  <a:solidFill>
                    <a:srgbClr val="D8E3FE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l" defTabSz="457200">
                    <a:defRPr sz="16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</a:p>
              </p:txBody>
            </p:sp>
            <p:sp>
              <p:nvSpPr>
                <p:cNvPr id="1096" name="Shape 1096"/>
                <p:cNvSpPr/>
                <p:nvPr/>
              </p:nvSpPr>
              <p:spPr>
                <a:xfrm>
                  <a:off x="10403840" y="0"/>
                  <a:ext cx="2258" cy="9753601"/>
                </a:xfrm>
                <a:prstGeom prst="line">
                  <a:avLst/>
                </a:prstGeom>
                <a:noFill/>
                <a:ln w="12700" cap="flat">
                  <a:solidFill>
                    <a:srgbClr val="D8E3FE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l" defTabSz="457200">
                    <a:defRPr sz="16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</a:p>
              </p:txBody>
            </p:sp>
            <p:sp>
              <p:nvSpPr>
                <p:cNvPr id="1097" name="Shape 1097"/>
                <p:cNvSpPr/>
                <p:nvPr/>
              </p:nvSpPr>
              <p:spPr>
                <a:xfrm>
                  <a:off x="10837333" y="0"/>
                  <a:ext cx="2259" cy="9753601"/>
                </a:xfrm>
                <a:prstGeom prst="line">
                  <a:avLst/>
                </a:prstGeom>
                <a:noFill/>
                <a:ln w="12700" cap="flat">
                  <a:solidFill>
                    <a:srgbClr val="D8E3FE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l" defTabSz="457200">
                    <a:defRPr sz="16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</a:p>
              </p:txBody>
            </p:sp>
            <p:sp>
              <p:nvSpPr>
                <p:cNvPr id="1098" name="Shape 1098"/>
                <p:cNvSpPr/>
                <p:nvPr/>
              </p:nvSpPr>
              <p:spPr>
                <a:xfrm>
                  <a:off x="11270826" y="0"/>
                  <a:ext cx="2259" cy="9753601"/>
                </a:xfrm>
                <a:prstGeom prst="line">
                  <a:avLst/>
                </a:prstGeom>
                <a:noFill/>
                <a:ln w="12700" cap="flat">
                  <a:solidFill>
                    <a:srgbClr val="D8E3FE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l" defTabSz="457200">
                    <a:defRPr sz="16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</a:p>
              </p:txBody>
            </p:sp>
            <p:sp>
              <p:nvSpPr>
                <p:cNvPr id="1099" name="Shape 1099"/>
                <p:cNvSpPr/>
                <p:nvPr/>
              </p:nvSpPr>
              <p:spPr>
                <a:xfrm>
                  <a:off x="11704320" y="0"/>
                  <a:ext cx="2259" cy="9753601"/>
                </a:xfrm>
                <a:prstGeom prst="line">
                  <a:avLst/>
                </a:prstGeom>
                <a:noFill/>
                <a:ln w="12700" cap="flat">
                  <a:solidFill>
                    <a:srgbClr val="D8E3FE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l" defTabSz="457200">
                    <a:defRPr sz="16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</a:p>
              </p:txBody>
            </p:sp>
            <p:sp>
              <p:nvSpPr>
                <p:cNvPr id="1100" name="Shape 1100"/>
                <p:cNvSpPr/>
                <p:nvPr/>
              </p:nvSpPr>
              <p:spPr>
                <a:xfrm>
                  <a:off x="12137813" y="0"/>
                  <a:ext cx="2259" cy="9753601"/>
                </a:xfrm>
                <a:prstGeom prst="line">
                  <a:avLst/>
                </a:prstGeom>
                <a:noFill/>
                <a:ln w="12700" cap="flat">
                  <a:solidFill>
                    <a:srgbClr val="D8E3FE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l" defTabSz="457200">
                    <a:defRPr sz="16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</a:p>
              </p:txBody>
            </p:sp>
          </p:grpSp>
        </p:grpSp>
        <p:sp>
          <p:nvSpPr>
            <p:cNvPr id="1103" name="Shape 1103"/>
            <p:cNvSpPr/>
            <p:nvPr/>
          </p:nvSpPr>
          <p:spPr>
            <a:xfrm>
              <a:off x="4768427" y="0"/>
              <a:ext cx="8236374" cy="216747"/>
            </a:xfrm>
            <a:prstGeom prst="rect">
              <a:avLst/>
            </a:prstGeom>
            <a:blipFill rotWithShape="1">
              <a:blip r:embed="rId2"/>
              <a:srcRect l="0" t="0" r="0" b="0"/>
              <a:tile tx="0" ty="0" sx="100000" sy="100000" flip="none" algn="tl"/>
            </a:blipFill>
            <a:ln w="12700" cap="flat">
              <a:noFill/>
              <a:miter lim="400000"/>
            </a:ln>
            <a:effectLst/>
          </p:spPr>
          <p:txBody>
            <a:bodyPr wrap="square" lIns="72248" tIns="72248" rIns="72248" bIns="72248" numCol="1" anchor="ctr">
              <a:noAutofit/>
            </a:bodyPr>
            <a:lstStyle/>
            <a:p>
              <a:pPr marL="40639" marR="40639" algn="l" defTabSz="914400">
                <a:defRPr sz="3400">
                  <a:solidFill>
                    <a:srgbClr val="515A9E"/>
                  </a:solidFill>
                  <a:uFill>
                    <a:solidFill>
                      <a:srgbClr val="515A9E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1104" name="Shape 1104"/>
            <p:cNvSpPr/>
            <p:nvPr/>
          </p:nvSpPr>
          <p:spPr>
            <a:xfrm>
              <a:off x="12571307" y="0"/>
              <a:ext cx="2258" cy="3359574"/>
            </a:xfrm>
            <a:prstGeom prst="line">
              <a:avLst/>
            </a:prstGeom>
            <a:noFill/>
            <a:ln w="12700" cap="flat">
              <a:solidFill>
                <a:srgbClr val="829FF9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6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grpSp>
          <p:nvGrpSpPr>
            <p:cNvPr id="1108" name="Group 1108"/>
            <p:cNvGrpSpPr/>
            <p:nvPr/>
          </p:nvGrpSpPr>
          <p:grpSpPr>
            <a:xfrm>
              <a:off x="589280" y="2013936"/>
              <a:ext cx="2537743" cy="3305389"/>
              <a:chOff x="0" y="0"/>
              <a:chExt cx="2537742" cy="3305387"/>
            </a:xfrm>
          </p:grpSpPr>
          <p:sp>
            <p:nvSpPr>
              <p:cNvPr id="1105" name="Shape 1105"/>
              <p:cNvSpPr/>
              <p:nvPr/>
            </p:nvSpPr>
            <p:spPr>
              <a:xfrm flipH="1">
                <a:off x="0" y="139066"/>
                <a:ext cx="2537743" cy="2258"/>
              </a:xfrm>
              <a:prstGeom prst="line">
                <a:avLst/>
              </a:prstGeom>
              <a:noFill/>
              <a:ln w="12700" cap="flat">
                <a:solidFill>
                  <a:srgbClr val="829FF9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457200">
                  <a:defRPr sz="1600">
                    <a:latin typeface="Helvetica"/>
                    <a:ea typeface="Helvetica"/>
                    <a:cs typeface="Helvetica"/>
                    <a:sym typeface="Helvetica"/>
                  </a:defRPr>
                </a:pPr>
              </a:p>
            </p:txBody>
          </p:sp>
          <p:sp>
            <p:nvSpPr>
              <p:cNvPr id="1106" name="Shape 1106"/>
              <p:cNvSpPr/>
              <p:nvPr/>
            </p:nvSpPr>
            <p:spPr>
              <a:xfrm>
                <a:off x="275841" y="4597"/>
                <a:ext cx="2259" cy="3300791"/>
              </a:xfrm>
              <a:prstGeom prst="line">
                <a:avLst/>
              </a:prstGeom>
              <a:noFill/>
              <a:ln w="12700" cap="flat">
                <a:solidFill>
                  <a:srgbClr val="829FF9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457200">
                  <a:defRPr sz="1600">
                    <a:latin typeface="Helvetica"/>
                    <a:ea typeface="Helvetica"/>
                    <a:cs typeface="Helvetica"/>
                    <a:sym typeface="Helvetica"/>
                  </a:defRPr>
                </a:pPr>
              </a:p>
            </p:txBody>
          </p:sp>
          <p:sp>
            <p:nvSpPr>
              <p:cNvPr id="1107" name="Shape 1107"/>
              <p:cNvSpPr/>
              <p:nvPr/>
            </p:nvSpPr>
            <p:spPr>
              <a:xfrm flipH="1">
                <a:off x="139069" y="-1"/>
                <a:ext cx="274695" cy="2746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71" h="21343" fill="norm" stroke="1" extrusionOk="0">
                    <a:moveTo>
                      <a:pt x="10495" y="2"/>
                    </a:moveTo>
                    <a:cubicBezTo>
                      <a:pt x="16423" y="-129"/>
                      <a:pt x="21336" y="4541"/>
                      <a:pt x="21468" y="10433"/>
                    </a:cubicBezTo>
                    <a:cubicBezTo>
                      <a:pt x="21600" y="16326"/>
                      <a:pt x="16901" y="21209"/>
                      <a:pt x="10973" y="21340"/>
                    </a:cubicBezTo>
                    <a:cubicBezTo>
                      <a:pt x="5045" y="21471"/>
                      <a:pt x="132" y="16801"/>
                      <a:pt x="0" y="10909"/>
                    </a:cubicBezTo>
                    <a:cubicBezTo>
                      <a:pt x="0" y="10905"/>
                      <a:pt x="0" y="10900"/>
                      <a:pt x="0" y="10896"/>
                    </a:cubicBezTo>
                  </a:path>
                </a:pathLst>
              </a:custGeom>
              <a:noFill/>
              <a:ln w="12700" cap="flat">
                <a:solidFill>
                  <a:srgbClr val="829FF9"/>
                </a:solidFill>
                <a:prstDash val="solid"/>
                <a:round/>
              </a:ln>
              <a:effectLst/>
            </p:spPr>
            <p:txBody>
              <a:bodyPr wrap="square" lIns="72248" tIns="72248" rIns="72248" bIns="72248" numCol="1" anchor="ctr">
                <a:noAutofit/>
              </a:bodyPr>
              <a:lstStyle/>
              <a:p>
                <a:pPr marL="40639" marR="40639" algn="l" defTabSz="914400">
                  <a:defRPr sz="3400">
                    <a:solidFill>
                      <a:srgbClr val="515A9E"/>
                    </a:solidFill>
                    <a:uFill>
                      <a:solidFill>
                        <a:srgbClr val="515A9E"/>
                      </a:solidFill>
                    </a:u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</p:grpSp>
      </p:grpSp>
      <p:pic>
        <p:nvPicPr>
          <p:cNvPr id="1110" name="pasted-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559050" y="1301750"/>
            <a:ext cx="7886700" cy="71501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2" name="Group 1172"/>
          <p:cNvGrpSpPr/>
          <p:nvPr/>
        </p:nvGrpSpPr>
        <p:grpSpPr>
          <a:xfrm>
            <a:off x="-1" y="-1"/>
            <a:ext cx="13004801" cy="9753601"/>
            <a:chOff x="0" y="0"/>
            <a:chExt cx="13004800" cy="9753600"/>
          </a:xfrm>
        </p:grpSpPr>
        <p:grpSp>
          <p:nvGrpSpPr>
            <p:cNvPr id="1165" name="Group 1165"/>
            <p:cNvGrpSpPr/>
            <p:nvPr/>
          </p:nvGrpSpPr>
          <p:grpSpPr>
            <a:xfrm>
              <a:off x="0" y="0"/>
              <a:ext cx="13004801" cy="9753601"/>
              <a:chOff x="0" y="0"/>
              <a:chExt cx="13004800" cy="9753600"/>
            </a:xfrm>
          </p:grpSpPr>
          <p:grpSp>
            <p:nvGrpSpPr>
              <p:cNvPr id="1134" name="Group 1134"/>
              <p:cNvGrpSpPr/>
              <p:nvPr/>
            </p:nvGrpSpPr>
            <p:grpSpPr>
              <a:xfrm>
                <a:off x="0" y="433493"/>
                <a:ext cx="13004801" cy="9105618"/>
                <a:chOff x="0" y="0"/>
                <a:chExt cx="13004800" cy="9105617"/>
              </a:xfrm>
            </p:grpSpPr>
            <p:sp>
              <p:nvSpPr>
                <p:cNvPr id="1112" name="Shape 1112"/>
                <p:cNvSpPr/>
                <p:nvPr/>
              </p:nvSpPr>
              <p:spPr>
                <a:xfrm>
                  <a:off x="0" y="0"/>
                  <a:ext cx="13004801" cy="2258"/>
                </a:xfrm>
                <a:prstGeom prst="line">
                  <a:avLst/>
                </a:prstGeom>
                <a:noFill/>
                <a:ln w="12700" cap="flat">
                  <a:solidFill>
                    <a:srgbClr val="D8E3FE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l" defTabSz="457200">
                    <a:defRPr sz="16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</a:p>
              </p:txBody>
            </p:sp>
            <p:sp>
              <p:nvSpPr>
                <p:cNvPr id="1113" name="Shape 1113"/>
                <p:cNvSpPr/>
                <p:nvPr/>
              </p:nvSpPr>
              <p:spPr>
                <a:xfrm>
                  <a:off x="0" y="433493"/>
                  <a:ext cx="13004801" cy="2259"/>
                </a:xfrm>
                <a:prstGeom prst="line">
                  <a:avLst/>
                </a:prstGeom>
                <a:noFill/>
                <a:ln w="12700" cap="flat">
                  <a:solidFill>
                    <a:srgbClr val="D8E3FE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l" defTabSz="457200">
                    <a:defRPr sz="16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</a:p>
              </p:txBody>
            </p:sp>
            <p:sp>
              <p:nvSpPr>
                <p:cNvPr id="1114" name="Shape 1114"/>
                <p:cNvSpPr/>
                <p:nvPr/>
              </p:nvSpPr>
              <p:spPr>
                <a:xfrm>
                  <a:off x="0" y="866986"/>
                  <a:ext cx="13004801" cy="2259"/>
                </a:xfrm>
                <a:prstGeom prst="line">
                  <a:avLst/>
                </a:prstGeom>
                <a:noFill/>
                <a:ln w="12700" cap="flat">
                  <a:solidFill>
                    <a:srgbClr val="D8E3FE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l" defTabSz="457200">
                    <a:defRPr sz="16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</a:p>
              </p:txBody>
            </p:sp>
            <p:sp>
              <p:nvSpPr>
                <p:cNvPr id="1115" name="Shape 1115"/>
                <p:cNvSpPr/>
                <p:nvPr/>
              </p:nvSpPr>
              <p:spPr>
                <a:xfrm>
                  <a:off x="0" y="1300480"/>
                  <a:ext cx="13004801" cy="2258"/>
                </a:xfrm>
                <a:prstGeom prst="line">
                  <a:avLst/>
                </a:prstGeom>
                <a:noFill/>
                <a:ln w="12700" cap="flat">
                  <a:solidFill>
                    <a:srgbClr val="D8E3FE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l" defTabSz="457200">
                    <a:defRPr sz="16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</a:p>
              </p:txBody>
            </p:sp>
            <p:sp>
              <p:nvSpPr>
                <p:cNvPr id="1116" name="Shape 1116"/>
                <p:cNvSpPr/>
                <p:nvPr/>
              </p:nvSpPr>
              <p:spPr>
                <a:xfrm>
                  <a:off x="0" y="1733973"/>
                  <a:ext cx="13004801" cy="2259"/>
                </a:xfrm>
                <a:prstGeom prst="line">
                  <a:avLst/>
                </a:prstGeom>
                <a:noFill/>
                <a:ln w="12700" cap="flat">
                  <a:solidFill>
                    <a:srgbClr val="D8E3FE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l" defTabSz="457200">
                    <a:defRPr sz="16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</a:p>
              </p:txBody>
            </p:sp>
            <p:sp>
              <p:nvSpPr>
                <p:cNvPr id="1117" name="Shape 1117"/>
                <p:cNvSpPr/>
                <p:nvPr/>
              </p:nvSpPr>
              <p:spPr>
                <a:xfrm>
                  <a:off x="0" y="2167466"/>
                  <a:ext cx="13004801" cy="2259"/>
                </a:xfrm>
                <a:prstGeom prst="line">
                  <a:avLst/>
                </a:prstGeom>
                <a:noFill/>
                <a:ln w="12700" cap="flat">
                  <a:solidFill>
                    <a:srgbClr val="D8E3FE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l" defTabSz="457200">
                    <a:defRPr sz="16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</a:p>
              </p:txBody>
            </p:sp>
            <p:sp>
              <p:nvSpPr>
                <p:cNvPr id="1118" name="Shape 1118"/>
                <p:cNvSpPr/>
                <p:nvPr/>
              </p:nvSpPr>
              <p:spPr>
                <a:xfrm>
                  <a:off x="0" y="2600960"/>
                  <a:ext cx="13004801" cy="2258"/>
                </a:xfrm>
                <a:prstGeom prst="line">
                  <a:avLst/>
                </a:prstGeom>
                <a:noFill/>
                <a:ln w="12700" cap="flat">
                  <a:solidFill>
                    <a:srgbClr val="D8E3FE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l" defTabSz="457200">
                    <a:defRPr sz="16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</a:p>
              </p:txBody>
            </p:sp>
            <p:sp>
              <p:nvSpPr>
                <p:cNvPr id="1119" name="Shape 1119"/>
                <p:cNvSpPr/>
                <p:nvPr/>
              </p:nvSpPr>
              <p:spPr>
                <a:xfrm>
                  <a:off x="0" y="3034453"/>
                  <a:ext cx="13004801" cy="2259"/>
                </a:xfrm>
                <a:prstGeom prst="line">
                  <a:avLst/>
                </a:prstGeom>
                <a:noFill/>
                <a:ln w="12700" cap="flat">
                  <a:solidFill>
                    <a:srgbClr val="D8E3FE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l" defTabSz="457200">
                    <a:defRPr sz="16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</a:p>
              </p:txBody>
            </p:sp>
            <p:sp>
              <p:nvSpPr>
                <p:cNvPr id="1120" name="Shape 1120"/>
                <p:cNvSpPr/>
                <p:nvPr/>
              </p:nvSpPr>
              <p:spPr>
                <a:xfrm>
                  <a:off x="0" y="3467946"/>
                  <a:ext cx="13004801" cy="2259"/>
                </a:xfrm>
                <a:prstGeom prst="line">
                  <a:avLst/>
                </a:prstGeom>
                <a:noFill/>
                <a:ln w="12700" cap="flat">
                  <a:solidFill>
                    <a:srgbClr val="D8E3FE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l" defTabSz="457200">
                    <a:defRPr sz="16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</a:p>
              </p:txBody>
            </p:sp>
            <p:sp>
              <p:nvSpPr>
                <p:cNvPr id="1121" name="Shape 1121"/>
                <p:cNvSpPr/>
                <p:nvPr/>
              </p:nvSpPr>
              <p:spPr>
                <a:xfrm>
                  <a:off x="0" y="3901440"/>
                  <a:ext cx="13004801" cy="2258"/>
                </a:xfrm>
                <a:prstGeom prst="line">
                  <a:avLst/>
                </a:prstGeom>
                <a:noFill/>
                <a:ln w="12700" cap="flat">
                  <a:solidFill>
                    <a:srgbClr val="D8E3FE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l" defTabSz="457200">
                    <a:defRPr sz="16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</a:p>
              </p:txBody>
            </p:sp>
            <p:sp>
              <p:nvSpPr>
                <p:cNvPr id="1122" name="Shape 1122"/>
                <p:cNvSpPr/>
                <p:nvPr/>
              </p:nvSpPr>
              <p:spPr>
                <a:xfrm>
                  <a:off x="0" y="4334933"/>
                  <a:ext cx="13004801" cy="2259"/>
                </a:xfrm>
                <a:prstGeom prst="line">
                  <a:avLst/>
                </a:prstGeom>
                <a:noFill/>
                <a:ln w="12700" cap="flat">
                  <a:solidFill>
                    <a:srgbClr val="D8E3FE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l" defTabSz="457200">
                    <a:defRPr sz="16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</a:p>
              </p:txBody>
            </p:sp>
            <p:sp>
              <p:nvSpPr>
                <p:cNvPr id="1123" name="Shape 1123"/>
                <p:cNvSpPr/>
                <p:nvPr/>
              </p:nvSpPr>
              <p:spPr>
                <a:xfrm>
                  <a:off x="0" y="4768426"/>
                  <a:ext cx="13004801" cy="2259"/>
                </a:xfrm>
                <a:prstGeom prst="line">
                  <a:avLst/>
                </a:prstGeom>
                <a:noFill/>
                <a:ln w="12700" cap="flat">
                  <a:solidFill>
                    <a:srgbClr val="D8E3FE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l" defTabSz="457200">
                    <a:defRPr sz="16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</a:p>
              </p:txBody>
            </p:sp>
            <p:sp>
              <p:nvSpPr>
                <p:cNvPr id="1124" name="Shape 1124"/>
                <p:cNvSpPr/>
                <p:nvPr/>
              </p:nvSpPr>
              <p:spPr>
                <a:xfrm>
                  <a:off x="0" y="5201920"/>
                  <a:ext cx="13004801" cy="2258"/>
                </a:xfrm>
                <a:prstGeom prst="line">
                  <a:avLst/>
                </a:prstGeom>
                <a:noFill/>
                <a:ln w="12700" cap="flat">
                  <a:solidFill>
                    <a:srgbClr val="D8E3FE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l" defTabSz="457200">
                    <a:defRPr sz="16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</a:p>
              </p:txBody>
            </p:sp>
            <p:sp>
              <p:nvSpPr>
                <p:cNvPr id="1125" name="Shape 1125"/>
                <p:cNvSpPr/>
                <p:nvPr/>
              </p:nvSpPr>
              <p:spPr>
                <a:xfrm>
                  <a:off x="0" y="5635413"/>
                  <a:ext cx="13004801" cy="2259"/>
                </a:xfrm>
                <a:prstGeom prst="line">
                  <a:avLst/>
                </a:prstGeom>
                <a:noFill/>
                <a:ln w="12700" cap="flat">
                  <a:solidFill>
                    <a:srgbClr val="D8E3FE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l" defTabSz="457200">
                    <a:defRPr sz="16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</a:p>
              </p:txBody>
            </p:sp>
            <p:sp>
              <p:nvSpPr>
                <p:cNvPr id="1126" name="Shape 1126"/>
                <p:cNvSpPr/>
                <p:nvPr/>
              </p:nvSpPr>
              <p:spPr>
                <a:xfrm>
                  <a:off x="0" y="6068906"/>
                  <a:ext cx="13004801" cy="2259"/>
                </a:xfrm>
                <a:prstGeom prst="line">
                  <a:avLst/>
                </a:prstGeom>
                <a:noFill/>
                <a:ln w="12700" cap="flat">
                  <a:solidFill>
                    <a:srgbClr val="D8E3FE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l" defTabSz="457200">
                    <a:defRPr sz="16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</a:p>
              </p:txBody>
            </p:sp>
            <p:sp>
              <p:nvSpPr>
                <p:cNvPr id="1127" name="Shape 1127"/>
                <p:cNvSpPr/>
                <p:nvPr/>
              </p:nvSpPr>
              <p:spPr>
                <a:xfrm>
                  <a:off x="0" y="6502400"/>
                  <a:ext cx="13004801" cy="2258"/>
                </a:xfrm>
                <a:prstGeom prst="line">
                  <a:avLst/>
                </a:prstGeom>
                <a:noFill/>
                <a:ln w="12700" cap="flat">
                  <a:solidFill>
                    <a:srgbClr val="D8E3FE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l" defTabSz="457200">
                    <a:defRPr sz="16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</a:p>
              </p:txBody>
            </p:sp>
            <p:sp>
              <p:nvSpPr>
                <p:cNvPr id="1128" name="Shape 1128"/>
                <p:cNvSpPr/>
                <p:nvPr/>
              </p:nvSpPr>
              <p:spPr>
                <a:xfrm>
                  <a:off x="0" y="6935893"/>
                  <a:ext cx="13004801" cy="2259"/>
                </a:xfrm>
                <a:prstGeom prst="line">
                  <a:avLst/>
                </a:prstGeom>
                <a:noFill/>
                <a:ln w="12700" cap="flat">
                  <a:solidFill>
                    <a:srgbClr val="D8E3FE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l" defTabSz="457200">
                    <a:defRPr sz="16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</a:p>
              </p:txBody>
            </p:sp>
            <p:sp>
              <p:nvSpPr>
                <p:cNvPr id="1129" name="Shape 1129"/>
                <p:cNvSpPr/>
                <p:nvPr/>
              </p:nvSpPr>
              <p:spPr>
                <a:xfrm>
                  <a:off x="0" y="7369386"/>
                  <a:ext cx="13004801" cy="2259"/>
                </a:xfrm>
                <a:prstGeom prst="line">
                  <a:avLst/>
                </a:prstGeom>
                <a:noFill/>
                <a:ln w="12700" cap="flat">
                  <a:solidFill>
                    <a:srgbClr val="D8E3FE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l" defTabSz="457200">
                    <a:defRPr sz="16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</a:p>
              </p:txBody>
            </p:sp>
            <p:sp>
              <p:nvSpPr>
                <p:cNvPr id="1130" name="Shape 1130"/>
                <p:cNvSpPr/>
                <p:nvPr/>
              </p:nvSpPr>
              <p:spPr>
                <a:xfrm>
                  <a:off x="0" y="7802880"/>
                  <a:ext cx="13004801" cy="2259"/>
                </a:xfrm>
                <a:prstGeom prst="line">
                  <a:avLst/>
                </a:prstGeom>
                <a:noFill/>
                <a:ln w="12700" cap="flat">
                  <a:solidFill>
                    <a:srgbClr val="D8E3FE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l" defTabSz="457200">
                    <a:defRPr sz="16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</a:p>
              </p:txBody>
            </p:sp>
            <p:sp>
              <p:nvSpPr>
                <p:cNvPr id="1131" name="Shape 1131"/>
                <p:cNvSpPr/>
                <p:nvPr/>
              </p:nvSpPr>
              <p:spPr>
                <a:xfrm>
                  <a:off x="0" y="8236373"/>
                  <a:ext cx="13004801" cy="2259"/>
                </a:xfrm>
                <a:prstGeom prst="line">
                  <a:avLst/>
                </a:prstGeom>
                <a:noFill/>
                <a:ln w="12700" cap="flat">
                  <a:solidFill>
                    <a:srgbClr val="D8E3FE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l" defTabSz="457200">
                    <a:defRPr sz="16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</a:p>
              </p:txBody>
            </p:sp>
            <p:sp>
              <p:nvSpPr>
                <p:cNvPr id="1132" name="Shape 1132"/>
                <p:cNvSpPr/>
                <p:nvPr/>
              </p:nvSpPr>
              <p:spPr>
                <a:xfrm>
                  <a:off x="0" y="8669866"/>
                  <a:ext cx="13004801" cy="2259"/>
                </a:xfrm>
                <a:prstGeom prst="line">
                  <a:avLst/>
                </a:prstGeom>
                <a:noFill/>
                <a:ln w="12700" cap="flat">
                  <a:solidFill>
                    <a:srgbClr val="D8E3FE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l" defTabSz="457200">
                    <a:defRPr sz="16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</a:p>
              </p:txBody>
            </p:sp>
            <p:sp>
              <p:nvSpPr>
                <p:cNvPr id="1133" name="Shape 1133"/>
                <p:cNvSpPr/>
                <p:nvPr/>
              </p:nvSpPr>
              <p:spPr>
                <a:xfrm>
                  <a:off x="0" y="9103359"/>
                  <a:ext cx="13004801" cy="2259"/>
                </a:xfrm>
                <a:prstGeom prst="line">
                  <a:avLst/>
                </a:prstGeom>
                <a:noFill/>
                <a:ln w="12700" cap="flat">
                  <a:solidFill>
                    <a:srgbClr val="D8E3FE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l" defTabSz="457200">
                    <a:defRPr sz="16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</a:p>
              </p:txBody>
            </p:sp>
          </p:grpSp>
          <p:grpSp>
            <p:nvGrpSpPr>
              <p:cNvPr id="1164" name="Group 1164"/>
              <p:cNvGrpSpPr/>
              <p:nvPr/>
            </p:nvGrpSpPr>
            <p:grpSpPr>
              <a:xfrm>
                <a:off x="433493" y="0"/>
                <a:ext cx="12140073" cy="9753601"/>
                <a:chOff x="0" y="0"/>
                <a:chExt cx="12140071" cy="9753600"/>
              </a:xfrm>
            </p:grpSpPr>
            <p:sp>
              <p:nvSpPr>
                <p:cNvPr id="1135" name="Shape 1135"/>
                <p:cNvSpPr/>
                <p:nvPr/>
              </p:nvSpPr>
              <p:spPr>
                <a:xfrm>
                  <a:off x="0" y="0"/>
                  <a:ext cx="2258" cy="9753601"/>
                </a:xfrm>
                <a:prstGeom prst="line">
                  <a:avLst/>
                </a:prstGeom>
                <a:noFill/>
                <a:ln w="12700" cap="flat">
                  <a:solidFill>
                    <a:srgbClr val="D8E3FE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l" defTabSz="457200">
                    <a:defRPr sz="16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</a:p>
              </p:txBody>
            </p:sp>
            <p:sp>
              <p:nvSpPr>
                <p:cNvPr id="1136" name="Shape 1136"/>
                <p:cNvSpPr/>
                <p:nvPr/>
              </p:nvSpPr>
              <p:spPr>
                <a:xfrm>
                  <a:off x="433493" y="0"/>
                  <a:ext cx="2259" cy="9753601"/>
                </a:xfrm>
                <a:prstGeom prst="line">
                  <a:avLst/>
                </a:prstGeom>
                <a:noFill/>
                <a:ln w="12700" cap="flat">
                  <a:solidFill>
                    <a:srgbClr val="D8E3FE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l" defTabSz="457200">
                    <a:defRPr sz="16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</a:p>
              </p:txBody>
            </p:sp>
            <p:sp>
              <p:nvSpPr>
                <p:cNvPr id="1137" name="Shape 1137"/>
                <p:cNvSpPr/>
                <p:nvPr/>
              </p:nvSpPr>
              <p:spPr>
                <a:xfrm>
                  <a:off x="866986" y="0"/>
                  <a:ext cx="2259" cy="9753601"/>
                </a:xfrm>
                <a:prstGeom prst="line">
                  <a:avLst/>
                </a:prstGeom>
                <a:noFill/>
                <a:ln w="12700" cap="flat">
                  <a:solidFill>
                    <a:srgbClr val="D8E3FE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l" defTabSz="457200">
                    <a:defRPr sz="16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</a:p>
              </p:txBody>
            </p:sp>
            <p:sp>
              <p:nvSpPr>
                <p:cNvPr id="1138" name="Shape 1138"/>
                <p:cNvSpPr/>
                <p:nvPr/>
              </p:nvSpPr>
              <p:spPr>
                <a:xfrm>
                  <a:off x="1300480" y="0"/>
                  <a:ext cx="2258" cy="9753601"/>
                </a:xfrm>
                <a:prstGeom prst="line">
                  <a:avLst/>
                </a:prstGeom>
                <a:noFill/>
                <a:ln w="12700" cap="flat">
                  <a:solidFill>
                    <a:srgbClr val="D8E3FE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l" defTabSz="457200">
                    <a:defRPr sz="16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</a:p>
              </p:txBody>
            </p:sp>
            <p:sp>
              <p:nvSpPr>
                <p:cNvPr id="1139" name="Shape 1139"/>
                <p:cNvSpPr/>
                <p:nvPr/>
              </p:nvSpPr>
              <p:spPr>
                <a:xfrm>
                  <a:off x="1733973" y="0"/>
                  <a:ext cx="2259" cy="9753601"/>
                </a:xfrm>
                <a:prstGeom prst="line">
                  <a:avLst/>
                </a:prstGeom>
                <a:noFill/>
                <a:ln w="12700" cap="flat">
                  <a:solidFill>
                    <a:srgbClr val="D8E3FE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l" defTabSz="457200">
                    <a:defRPr sz="16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</a:p>
              </p:txBody>
            </p:sp>
            <p:sp>
              <p:nvSpPr>
                <p:cNvPr id="1140" name="Shape 1140"/>
                <p:cNvSpPr/>
                <p:nvPr/>
              </p:nvSpPr>
              <p:spPr>
                <a:xfrm>
                  <a:off x="2167466" y="0"/>
                  <a:ext cx="2259" cy="9753601"/>
                </a:xfrm>
                <a:prstGeom prst="line">
                  <a:avLst/>
                </a:prstGeom>
                <a:noFill/>
                <a:ln w="12700" cap="flat">
                  <a:solidFill>
                    <a:srgbClr val="D8E3FE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l" defTabSz="457200">
                    <a:defRPr sz="16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</a:p>
              </p:txBody>
            </p:sp>
            <p:sp>
              <p:nvSpPr>
                <p:cNvPr id="1141" name="Shape 1141"/>
                <p:cNvSpPr/>
                <p:nvPr/>
              </p:nvSpPr>
              <p:spPr>
                <a:xfrm>
                  <a:off x="2600960" y="0"/>
                  <a:ext cx="2258" cy="9753601"/>
                </a:xfrm>
                <a:prstGeom prst="line">
                  <a:avLst/>
                </a:prstGeom>
                <a:noFill/>
                <a:ln w="12700" cap="flat">
                  <a:solidFill>
                    <a:srgbClr val="D8E3FE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l" defTabSz="457200">
                    <a:defRPr sz="16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</a:p>
              </p:txBody>
            </p:sp>
            <p:sp>
              <p:nvSpPr>
                <p:cNvPr id="1142" name="Shape 1142"/>
                <p:cNvSpPr/>
                <p:nvPr/>
              </p:nvSpPr>
              <p:spPr>
                <a:xfrm>
                  <a:off x="3034453" y="0"/>
                  <a:ext cx="2259" cy="9753601"/>
                </a:xfrm>
                <a:prstGeom prst="line">
                  <a:avLst/>
                </a:prstGeom>
                <a:noFill/>
                <a:ln w="12700" cap="flat">
                  <a:solidFill>
                    <a:srgbClr val="D8E3FE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l" defTabSz="457200">
                    <a:defRPr sz="16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</a:p>
              </p:txBody>
            </p:sp>
            <p:sp>
              <p:nvSpPr>
                <p:cNvPr id="1143" name="Shape 1143"/>
                <p:cNvSpPr/>
                <p:nvPr/>
              </p:nvSpPr>
              <p:spPr>
                <a:xfrm>
                  <a:off x="3467946" y="0"/>
                  <a:ext cx="2259" cy="9753601"/>
                </a:xfrm>
                <a:prstGeom prst="line">
                  <a:avLst/>
                </a:prstGeom>
                <a:noFill/>
                <a:ln w="12700" cap="flat">
                  <a:solidFill>
                    <a:srgbClr val="D8E3FE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l" defTabSz="457200">
                    <a:defRPr sz="16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</a:p>
              </p:txBody>
            </p:sp>
            <p:sp>
              <p:nvSpPr>
                <p:cNvPr id="1144" name="Shape 1144"/>
                <p:cNvSpPr/>
                <p:nvPr/>
              </p:nvSpPr>
              <p:spPr>
                <a:xfrm>
                  <a:off x="3901440" y="0"/>
                  <a:ext cx="2258" cy="9753601"/>
                </a:xfrm>
                <a:prstGeom prst="line">
                  <a:avLst/>
                </a:prstGeom>
                <a:noFill/>
                <a:ln w="12700" cap="flat">
                  <a:solidFill>
                    <a:srgbClr val="D8E3FE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l" defTabSz="457200">
                    <a:defRPr sz="16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</a:p>
              </p:txBody>
            </p:sp>
            <p:sp>
              <p:nvSpPr>
                <p:cNvPr id="1145" name="Shape 1145"/>
                <p:cNvSpPr/>
                <p:nvPr/>
              </p:nvSpPr>
              <p:spPr>
                <a:xfrm>
                  <a:off x="4334933" y="0"/>
                  <a:ext cx="2259" cy="9753601"/>
                </a:xfrm>
                <a:prstGeom prst="line">
                  <a:avLst/>
                </a:prstGeom>
                <a:noFill/>
                <a:ln w="12700" cap="flat">
                  <a:solidFill>
                    <a:srgbClr val="D8E3FE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l" defTabSz="457200">
                    <a:defRPr sz="16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</a:p>
              </p:txBody>
            </p:sp>
            <p:sp>
              <p:nvSpPr>
                <p:cNvPr id="1146" name="Shape 1146"/>
                <p:cNvSpPr/>
                <p:nvPr/>
              </p:nvSpPr>
              <p:spPr>
                <a:xfrm>
                  <a:off x="4768426" y="0"/>
                  <a:ext cx="2259" cy="9753601"/>
                </a:xfrm>
                <a:prstGeom prst="line">
                  <a:avLst/>
                </a:prstGeom>
                <a:noFill/>
                <a:ln w="12700" cap="flat">
                  <a:solidFill>
                    <a:srgbClr val="D8E3FE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l" defTabSz="457200">
                    <a:defRPr sz="16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</a:p>
              </p:txBody>
            </p:sp>
            <p:sp>
              <p:nvSpPr>
                <p:cNvPr id="1147" name="Shape 1147"/>
                <p:cNvSpPr/>
                <p:nvPr/>
              </p:nvSpPr>
              <p:spPr>
                <a:xfrm>
                  <a:off x="5201920" y="0"/>
                  <a:ext cx="2258" cy="9753601"/>
                </a:xfrm>
                <a:prstGeom prst="line">
                  <a:avLst/>
                </a:prstGeom>
                <a:noFill/>
                <a:ln w="12700" cap="flat">
                  <a:solidFill>
                    <a:srgbClr val="D8E3FE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l" defTabSz="457200">
                    <a:defRPr sz="16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</a:p>
              </p:txBody>
            </p:sp>
            <p:sp>
              <p:nvSpPr>
                <p:cNvPr id="1148" name="Shape 1148"/>
                <p:cNvSpPr/>
                <p:nvPr/>
              </p:nvSpPr>
              <p:spPr>
                <a:xfrm>
                  <a:off x="5635413" y="0"/>
                  <a:ext cx="2259" cy="9753601"/>
                </a:xfrm>
                <a:prstGeom prst="line">
                  <a:avLst/>
                </a:prstGeom>
                <a:noFill/>
                <a:ln w="12700" cap="flat">
                  <a:solidFill>
                    <a:srgbClr val="D8E3FE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l" defTabSz="457200">
                    <a:defRPr sz="16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</a:p>
              </p:txBody>
            </p:sp>
            <p:sp>
              <p:nvSpPr>
                <p:cNvPr id="1149" name="Shape 1149"/>
                <p:cNvSpPr/>
                <p:nvPr/>
              </p:nvSpPr>
              <p:spPr>
                <a:xfrm>
                  <a:off x="6068906" y="0"/>
                  <a:ext cx="2259" cy="9753601"/>
                </a:xfrm>
                <a:prstGeom prst="line">
                  <a:avLst/>
                </a:prstGeom>
                <a:noFill/>
                <a:ln w="12700" cap="flat">
                  <a:solidFill>
                    <a:srgbClr val="D8E3FE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l" defTabSz="457200">
                    <a:defRPr sz="16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</a:p>
              </p:txBody>
            </p:sp>
            <p:sp>
              <p:nvSpPr>
                <p:cNvPr id="1150" name="Shape 1150"/>
                <p:cNvSpPr/>
                <p:nvPr/>
              </p:nvSpPr>
              <p:spPr>
                <a:xfrm>
                  <a:off x="6502400" y="0"/>
                  <a:ext cx="2258" cy="9753601"/>
                </a:xfrm>
                <a:prstGeom prst="line">
                  <a:avLst/>
                </a:prstGeom>
                <a:noFill/>
                <a:ln w="12700" cap="flat">
                  <a:solidFill>
                    <a:srgbClr val="D8E3FE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l" defTabSz="457200">
                    <a:defRPr sz="16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</a:p>
              </p:txBody>
            </p:sp>
            <p:sp>
              <p:nvSpPr>
                <p:cNvPr id="1151" name="Shape 1151"/>
                <p:cNvSpPr/>
                <p:nvPr/>
              </p:nvSpPr>
              <p:spPr>
                <a:xfrm>
                  <a:off x="6935893" y="0"/>
                  <a:ext cx="2259" cy="9753601"/>
                </a:xfrm>
                <a:prstGeom prst="line">
                  <a:avLst/>
                </a:prstGeom>
                <a:noFill/>
                <a:ln w="12700" cap="flat">
                  <a:solidFill>
                    <a:srgbClr val="D8E3FE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l" defTabSz="457200">
                    <a:defRPr sz="16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</a:p>
              </p:txBody>
            </p:sp>
            <p:sp>
              <p:nvSpPr>
                <p:cNvPr id="1152" name="Shape 1152"/>
                <p:cNvSpPr/>
                <p:nvPr/>
              </p:nvSpPr>
              <p:spPr>
                <a:xfrm>
                  <a:off x="7369386" y="0"/>
                  <a:ext cx="2259" cy="9753601"/>
                </a:xfrm>
                <a:prstGeom prst="line">
                  <a:avLst/>
                </a:prstGeom>
                <a:noFill/>
                <a:ln w="12700" cap="flat">
                  <a:solidFill>
                    <a:srgbClr val="D8E3FE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l" defTabSz="457200">
                    <a:defRPr sz="16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</a:p>
              </p:txBody>
            </p:sp>
            <p:sp>
              <p:nvSpPr>
                <p:cNvPr id="1153" name="Shape 1153"/>
                <p:cNvSpPr/>
                <p:nvPr/>
              </p:nvSpPr>
              <p:spPr>
                <a:xfrm>
                  <a:off x="7802880" y="0"/>
                  <a:ext cx="2259" cy="9753601"/>
                </a:xfrm>
                <a:prstGeom prst="line">
                  <a:avLst/>
                </a:prstGeom>
                <a:noFill/>
                <a:ln w="12700" cap="flat">
                  <a:solidFill>
                    <a:srgbClr val="D8E3FE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l" defTabSz="457200">
                    <a:defRPr sz="16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</a:p>
              </p:txBody>
            </p:sp>
            <p:sp>
              <p:nvSpPr>
                <p:cNvPr id="1154" name="Shape 1154"/>
                <p:cNvSpPr/>
                <p:nvPr/>
              </p:nvSpPr>
              <p:spPr>
                <a:xfrm>
                  <a:off x="8236373" y="0"/>
                  <a:ext cx="2259" cy="9753601"/>
                </a:xfrm>
                <a:prstGeom prst="line">
                  <a:avLst/>
                </a:prstGeom>
                <a:noFill/>
                <a:ln w="12700" cap="flat">
                  <a:solidFill>
                    <a:srgbClr val="D8E3FE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l" defTabSz="457200">
                    <a:defRPr sz="16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</a:p>
              </p:txBody>
            </p:sp>
            <p:sp>
              <p:nvSpPr>
                <p:cNvPr id="1155" name="Shape 1155"/>
                <p:cNvSpPr/>
                <p:nvPr/>
              </p:nvSpPr>
              <p:spPr>
                <a:xfrm>
                  <a:off x="8669866" y="0"/>
                  <a:ext cx="2259" cy="9753601"/>
                </a:xfrm>
                <a:prstGeom prst="line">
                  <a:avLst/>
                </a:prstGeom>
                <a:noFill/>
                <a:ln w="12700" cap="flat">
                  <a:solidFill>
                    <a:srgbClr val="D8E3FE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l" defTabSz="457200">
                    <a:defRPr sz="16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</a:p>
              </p:txBody>
            </p:sp>
            <p:sp>
              <p:nvSpPr>
                <p:cNvPr id="1156" name="Shape 1156"/>
                <p:cNvSpPr/>
                <p:nvPr/>
              </p:nvSpPr>
              <p:spPr>
                <a:xfrm>
                  <a:off x="9103359" y="0"/>
                  <a:ext cx="2259" cy="9753601"/>
                </a:xfrm>
                <a:prstGeom prst="line">
                  <a:avLst/>
                </a:prstGeom>
                <a:noFill/>
                <a:ln w="12700" cap="flat">
                  <a:solidFill>
                    <a:srgbClr val="D8E3FE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l" defTabSz="457200">
                    <a:defRPr sz="16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</a:p>
              </p:txBody>
            </p:sp>
            <p:sp>
              <p:nvSpPr>
                <p:cNvPr id="1157" name="Shape 1157"/>
                <p:cNvSpPr/>
                <p:nvPr/>
              </p:nvSpPr>
              <p:spPr>
                <a:xfrm>
                  <a:off x="9536853" y="0"/>
                  <a:ext cx="2259" cy="9753601"/>
                </a:xfrm>
                <a:prstGeom prst="line">
                  <a:avLst/>
                </a:prstGeom>
                <a:noFill/>
                <a:ln w="12700" cap="flat">
                  <a:solidFill>
                    <a:srgbClr val="D8E3FE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l" defTabSz="457200">
                    <a:defRPr sz="16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</a:p>
              </p:txBody>
            </p:sp>
            <p:sp>
              <p:nvSpPr>
                <p:cNvPr id="1158" name="Shape 1158"/>
                <p:cNvSpPr/>
                <p:nvPr/>
              </p:nvSpPr>
              <p:spPr>
                <a:xfrm>
                  <a:off x="9970347" y="0"/>
                  <a:ext cx="2259" cy="9753601"/>
                </a:xfrm>
                <a:prstGeom prst="line">
                  <a:avLst/>
                </a:prstGeom>
                <a:noFill/>
                <a:ln w="12700" cap="flat">
                  <a:solidFill>
                    <a:srgbClr val="D8E3FE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l" defTabSz="457200">
                    <a:defRPr sz="16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</a:p>
              </p:txBody>
            </p:sp>
            <p:sp>
              <p:nvSpPr>
                <p:cNvPr id="1159" name="Shape 1159"/>
                <p:cNvSpPr/>
                <p:nvPr/>
              </p:nvSpPr>
              <p:spPr>
                <a:xfrm>
                  <a:off x="10403840" y="0"/>
                  <a:ext cx="2258" cy="9753601"/>
                </a:xfrm>
                <a:prstGeom prst="line">
                  <a:avLst/>
                </a:prstGeom>
                <a:noFill/>
                <a:ln w="12700" cap="flat">
                  <a:solidFill>
                    <a:srgbClr val="D8E3FE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l" defTabSz="457200">
                    <a:defRPr sz="16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</a:p>
              </p:txBody>
            </p:sp>
            <p:sp>
              <p:nvSpPr>
                <p:cNvPr id="1160" name="Shape 1160"/>
                <p:cNvSpPr/>
                <p:nvPr/>
              </p:nvSpPr>
              <p:spPr>
                <a:xfrm>
                  <a:off x="10837333" y="0"/>
                  <a:ext cx="2259" cy="9753601"/>
                </a:xfrm>
                <a:prstGeom prst="line">
                  <a:avLst/>
                </a:prstGeom>
                <a:noFill/>
                <a:ln w="12700" cap="flat">
                  <a:solidFill>
                    <a:srgbClr val="D8E3FE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l" defTabSz="457200">
                    <a:defRPr sz="16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</a:p>
              </p:txBody>
            </p:sp>
            <p:sp>
              <p:nvSpPr>
                <p:cNvPr id="1161" name="Shape 1161"/>
                <p:cNvSpPr/>
                <p:nvPr/>
              </p:nvSpPr>
              <p:spPr>
                <a:xfrm>
                  <a:off x="11270826" y="0"/>
                  <a:ext cx="2259" cy="9753601"/>
                </a:xfrm>
                <a:prstGeom prst="line">
                  <a:avLst/>
                </a:prstGeom>
                <a:noFill/>
                <a:ln w="12700" cap="flat">
                  <a:solidFill>
                    <a:srgbClr val="D8E3FE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l" defTabSz="457200">
                    <a:defRPr sz="16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</a:p>
              </p:txBody>
            </p:sp>
            <p:sp>
              <p:nvSpPr>
                <p:cNvPr id="1162" name="Shape 1162"/>
                <p:cNvSpPr/>
                <p:nvPr/>
              </p:nvSpPr>
              <p:spPr>
                <a:xfrm>
                  <a:off x="11704320" y="0"/>
                  <a:ext cx="2259" cy="9753601"/>
                </a:xfrm>
                <a:prstGeom prst="line">
                  <a:avLst/>
                </a:prstGeom>
                <a:noFill/>
                <a:ln w="12700" cap="flat">
                  <a:solidFill>
                    <a:srgbClr val="D8E3FE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l" defTabSz="457200">
                    <a:defRPr sz="16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</a:p>
              </p:txBody>
            </p:sp>
            <p:sp>
              <p:nvSpPr>
                <p:cNvPr id="1163" name="Shape 1163"/>
                <p:cNvSpPr/>
                <p:nvPr/>
              </p:nvSpPr>
              <p:spPr>
                <a:xfrm>
                  <a:off x="12137813" y="0"/>
                  <a:ext cx="2259" cy="9753601"/>
                </a:xfrm>
                <a:prstGeom prst="line">
                  <a:avLst/>
                </a:prstGeom>
                <a:noFill/>
                <a:ln w="12700" cap="flat">
                  <a:solidFill>
                    <a:srgbClr val="D8E3FE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l" defTabSz="457200">
                    <a:defRPr sz="16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</a:p>
              </p:txBody>
            </p:sp>
          </p:grpSp>
        </p:grpSp>
        <p:sp>
          <p:nvSpPr>
            <p:cNvPr id="1166" name="Shape 1166"/>
            <p:cNvSpPr/>
            <p:nvPr/>
          </p:nvSpPr>
          <p:spPr>
            <a:xfrm>
              <a:off x="4768427" y="0"/>
              <a:ext cx="8236374" cy="216747"/>
            </a:xfrm>
            <a:prstGeom prst="rect">
              <a:avLst/>
            </a:prstGeom>
            <a:blipFill rotWithShape="1">
              <a:blip r:embed="rId2"/>
              <a:srcRect l="0" t="0" r="0" b="0"/>
              <a:tile tx="0" ty="0" sx="100000" sy="100000" flip="none" algn="tl"/>
            </a:blipFill>
            <a:ln w="12700" cap="flat">
              <a:noFill/>
              <a:miter lim="400000"/>
            </a:ln>
            <a:effectLst/>
          </p:spPr>
          <p:txBody>
            <a:bodyPr wrap="square" lIns="72248" tIns="72248" rIns="72248" bIns="72248" numCol="1" anchor="ctr">
              <a:noAutofit/>
            </a:bodyPr>
            <a:lstStyle/>
            <a:p>
              <a:pPr marL="40639" marR="40639" algn="l" defTabSz="914400">
                <a:defRPr sz="3400">
                  <a:solidFill>
                    <a:srgbClr val="515A9E"/>
                  </a:solidFill>
                  <a:uFill>
                    <a:solidFill>
                      <a:srgbClr val="515A9E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1167" name="Shape 1167"/>
            <p:cNvSpPr/>
            <p:nvPr/>
          </p:nvSpPr>
          <p:spPr>
            <a:xfrm>
              <a:off x="12571307" y="0"/>
              <a:ext cx="2258" cy="3359574"/>
            </a:xfrm>
            <a:prstGeom prst="line">
              <a:avLst/>
            </a:prstGeom>
            <a:noFill/>
            <a:ln w="12700" cap="flat">
              <a:solidFill>
                <a:srgbClr val="829FF9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6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grpSp>
          <p:nvGrpSpPr>
            <p:cNvPr id="1171" name="Group 1171"/>
            <p:cNvGrpSpPr/>
            <p:nvPr/>
          </p:nvGrpSpPr>
          <p:grpSpPr>
            <a:xfrm>
              <a:off x="589280" y="2013936"/>
              <a:ext cx="2537743" cy="3305389"/>
              <a:chOff x="0" y="0"/>
              <a:chExt cx="2537742" cy="3305387"/>
            </a:xfrm>
          </p:grpSpPr>
          <p:sp>
            <p:nvSpPr>
              <p:cNvPr id="1168" name="Shape 1168"/>
              <p:cNvSpPr/>
              <p:nvPr/>
            </p:nvSpPr>
            <p:spPr>
              <a:xfrm flipH="1">
                <a:off x="0" y="139066"/>
                <a:ext cx="2537743" cy="2258"/>
              </a:xfrm>
              <a:prstGeom prst="line">
                <a:avLst/>
              </a:prstGeom>
              <a:noFill/>
              <a:ln w="12700" cap="flat">
                <a:solidFill>
                  <a:srgbClr val="829FF9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457200">
                  <a:defRPr sz="1600">
                    <a:latin typeface="Helvetica"/>
                    <a:ea typeface="Helvetica"/>
                    <a:cs typeface="Helvetica"/>
                    <a:sym typeface="Helvetica"/>
                  </a:defRPr>
                </a:pPr>
              </a:p>
            </p:txBody>
          </p:sp>
          <p:sp>
            <p:nvSpPr>
              <p:cNvPr id="1169" name="Shape 1169"/>
              <p:cNvSpPr/>
              <p:nvPr/>
            </p:nvSpPr>
            <p:spPr>
              <a:xfrm>
                <a:off x="275841" y="4597"/>
                <a:ext cx="2259" cy="3300791"/>
              </a:xfrm>
              <a:prstGeom prst="line">
                <a:avLst/>
              </a:prstGeom>
              <a:noFill/>
              <a:ln w="12700" cap="flat">
                <a:solidFill>
                  <a:srgbClr val="829FF9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457200">
                  <a:defRPr sz="1600">
                    <a:latin typeface="Helvetica"/>
                    <a:ea typeface="Helvetica"/>
                    <a:cs typeface="Helvetica"/>
                    <a:sym typeface="Helvetica"/>
                  </a:defRPr>
                </a:pPr>
              </a:p>
            </p:txBody>
          </p:sp>
          <p:sp>
            <p:nvSpPr>
              <p:cNvPr id="1170" name="Shape 1170"/>
              <p:cNvSpPr/>
              <p:nvPr/>
            </p:nvSpPr>
            <p:spPr>
              <a:xfrm flipH="1">
                <a:off x="139069" y="-1"/>
                <a:ext cx="274695" cy="2746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71" h="21343" fill="norm" stroke="1" extrusionOk="0">
                    <a:moveTo>
                      <a:pt x="10495" y="2"/>
                    </a:moveTo>
                    <a:cubicBezTo>
                      <a:pt x="16423" y="-129"/>
                      <a:pt x="21336" y="4541"/>
                      <a:pt x="21468" y="10433"/>
                    </a:cubicBezTo>
                    <a:cubicBezTo>
                      <a:pt x="21600" y="16326"/>
                      <a:pt x="16901" y="21209"/>
                      <a:pt x="10973" y="21340"/>
                    </a:cubicBezTo>
                    <a:cubicBezTo>
                      <a:pt x="5045" y="21471"/>
                      <a:pt x="132" y="16801"/>
                      <a:pt x="0" y="10909"/>
                    </a:cubicBezTo>
                    <a:cubicBezTo>
                      <a:pt x="0" y="10905"/>
                      <a:pt x="0" y="10900"/>
                      <a:pt x="0" y="10896"/>
                    </a:cubicBezTo>
                  </a:path>
                </a:pathLst>
              </a:custGeom>
              <a:noFill/>
              <a:ln w="12700" cap="flat">
                <a:solidFill>
                  <a:srgbClr val="829FF9"/>
                </a:solidFill>
                <a:prstDash val="solid"/>
                <a:round/>
              </a:ln>
              <a:effectLst/>
            </p:spPr>
            <p:txBody>
              <a:bodyPr wrap="square" lIns="72248" tIns="72248" rIns="72248" bIns="72248" numCol="1" anchor="ctr">
                <a:noAutofit/>
              </a:bodyPr>
              <a:lstStyle/>
              <a:p>
                <a:pPr marL="40639" marR="40639" algn="l" defTabSz="914400">
                  <a:defRPr sz="3400">
                    <a:solidFill>
                      <a:srgbClr val="515A9E"/>
                    </a:solidFill>
                    <a:uFill>
                      <a:solidFill>
                        <a:srgbClr val="515A9E"/>
                      </a:solidFill>
                    </a:u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</p:grpSp>
      </p:grpSp>
      <p:pic>
        <p:nvPicPr>
          <p:cNvPr id="1173" name="LineDrawing.jpg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901439" y="1950719"/>
            <a:ext cx="4958082" cy="69088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69" name="Group 1269"/>
          <p:cNvGrpSpPr/>
          <p:nvPr/>
        </p:nvGrpSpPr>
        <p:grpSpPr>
          <a:xfrm>
            <a:off x="0" y="-1"/>
            <a:ext cx="13004800" cy="9753601"/>
            <a:chOff x="0" y="0"/>
            <a:chExt cx="13004800" cy="9753600"/>
          </a:xfrm>
        </p:grpSpPr>
        <p:grpSp>
          <p:nvGrpSpPr>
            <p:cNvPr id="1267" name="Group 1267"/>
            <p:cNvGrpSpPr/>
            <p:nvPr/>
          </p:nvGrpSpPr>
          <p:grpSpPr>
            <a:xfrm>
              <a:off x="0" y="0"/>
              <a:ext cx="13004801" cy="9753600"/>
              <a:chOff x="0" y="0"/>
              <a:chExt cx="13004800" cy="9753600"/>
            </a:xfrm>
          </p:grpSpPr>
          <p:sp>
            <p:nvSpPr>
              <p:cNvPr id="1175" name="Shape 1175"/>
              <p:cNvSpPr/>
              <p:nvPr/>
            </p:nvSpPr>
            <p:spPr>
              <a:xfrm>
                <a:off x="11921066" y="1083733"/>
                <a:ext cx="758615" cy="3034454"/>
              </a:xfrm>
              <a:prstGeom prst="rect">
                <a:avLst/>
              </a:prstGeom>
              <a:gradFill flip="none" rotWithShape="1">
                <a:gsLst>
                  <a:gs pos="0">
                    <a:srgbClr val="817C6B"/>
                  </a:gs>
                  <a:gs pos="100000">
                    <a:srgbClr val="D3D0C7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72248" tIns="72248" rIns="72248" bIns="72248" numCol="1" anchor="ctr">
                <a:noAutofit/>
              </a:bodyPr>
              <a:lstStyle/>
              <a:p>
                <a:pPr marL="40639" marR="40639" defTabSz="914400">
                  <a:defRPr sz="3400">
                    <a:solidFill>
                      <a:srgbClr val="EEEEEE"/>
                    </a:solidFill>
                    <a:uFill>
                      <a:solidFill>
                        <a:srgbClr val="EEEEEE"/>
                      </a:solidFill>
                    </a:u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1176" name="Shape 1176"/>
              <p:cNvSpPr/>
              <p:nvPr/>
            </p:nvSpPr>
            <p:spPr>
              <a:xfrm>
                <a:off x="0" y="0"/>
                <a:ext cx="12788054" cy="216747"/>
              </a:xfrm>
              <a:prstGeom prst="rect">
                <a:avLst/>
              </a:prstGeom>
              <a:solidFill>
                <a:srgbClr val="9A94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2248" tIns="72248" rIns="72248" bIns="72248" numCol="1" anchor="ctr">
                <a:noAutofit/>
              </a:bodyPr>
              <a:lstStyle/>
              <a:p>
                <a:pPr marL="40639" marR="40639" defTabSz="914400">
                  <a:defRPr sz="3400">
                    <a:solidFill>
                      <a:srgbClr val="EEEEEE"/>
                    </a:solidFill>
                    <a:uFill>
                      <a:solidFill>
                        <a:srgbClr val="EEEEEE"/>
                      </a:solidFill>
                    </a:u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1177" name="Shape 1177"/>
              <p:cNvSpPr/>
              <p:nvPr/>
            </p:nvSpPr>
            <p:spPr>
              <a:xfrm>
                <a:off x="12679680" y="0"/>
                <a:ext cx="325121" cy="9753600"/>
              </a:xfrm>
              <a:prstGeom prst="rect">
                <a:avLst/>
              </a:prstGeom>
              <a:gradFill flip="none" rotWithShape="1">
                <a:gsLst>
                  <a:gs pos="0">
                    <a:srgbClr val="9A947F"/>
                  </a:gs>
                  <a:gs pos="50000">
                    <a:srgbClr val="BBB6A8"/>
                  </a:gs>
                  <a:gs pos="100000">
                    <a:srgbClr val="9A947F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72248" tIns="72248" rIns="72248" bIns="72248" numCol="1" anchor="ctr">
                <a:noAutofit/>
              </a:bodyPr>
              <a:lstStyle/>
              <a:p>
                <a:pPr marL="40639" marR="40639" defTabSz="914400">
                  <a:defRPr sz="3400">
                    <a:solidFill>
                      <a:srgbClr val="EEEEEE"/>
                    </a:solidFill>
                    <a:uFill>
                      <a:solidFill>
                        <a:srgbClr val="EEEEEE"/>
                      </a:solidFill>
                    </a:u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1178" name="Shape 1178"/>
              <p:cNvSpPr/>
              <p:nvPr/>
            </p:nvSpPr>
            <p:spPr>
              <a:xfrm>
                <a:off x="0" y="0"/>
                <a:ext cx="325121" cy="9753600"/>
              </a:xfrm>
              <a:prstGeom prst="rect">
                <a:avLst/>
              </a:prstGeom>
              <a:gradFill flip="none" rotWithShape="1">
                <a:gsLst>
                  <a:gs pos="0">
                    <a:srgbClr val="9A947F"/>
                  </a:gs>
                  <a:gs pos="50000">
                    <a:srgbClr val="BBB6A8"/>
                  </a:gs>
                  <a:gs pos="100000">
                    <a:srgbClr val="9A947F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72248" tIns="72248" rIns="72248" bIns="72248" numCol="1" anchor="ctr">
                <a:noAutofit/>
              </a:bodyPr>
              <a:lstStyle/>
              <a:p>
                <a:pPr marL="40639" marR="40639" defTabSz="914400">
                  <a:defRPr sz="3400">
                    <a:solidFill>
                      <a:srgbClr val="EEEEEE"/>
                    </a:solidFill>
                    <a:uFill>
                      <a:solidFill>
                        <a:srgbClr val="EEEEEE"/>
                      </a:solidFill>
                    </a:u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1179" name="Shape 1179"/>
              <p:cNvSpPr/>
              <p:nvPr/>
            </p:nvSpPr>
            <p:spPr>
              <a:xfrm>
                <a:off x="325120" y="1083733"/>
                <a:ext cx="758614" cy="3034454"/>
              </a:xfrm>
              <a:prstGeom prst="rect">
                <a:avLst/>
              </a:prstGeom>
              <a:gradFill flip="none" rotWithShape="1">
                <a:gsLst>
                  <a:gs pos="0">
                    <a:srgbClr val="817C6B"/>
                  </a:gs>
                  <a:gs pos="100000">
                    <a:srgbClr val="D3D0C7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72248" tIns="72248" rIns="72248" bIns="72248" numCol="1" anchor="ctr">
                <a:noAutofit/>
              </a:bodyPr>
              <a:lstStyle/>
              <a:p>
                <a:pPr marL="40639" marR="40639" defTabSz="914400">
                  <a:defRPr sz="3400">
                    <a:solidFill>
                      <a:srgbClr val="EEEEEE"/>
                    </a:solidFill>
                    <a:uFill>
                      <a:solidFill>
                        <a:srgbClr val="EEEEEE"/>
                      </a:solidFill>
                    </a:u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grpSp>
            <p:nvGrpSpPr>
              <p:cNvPr id="1266" name="Group 1266"/>
              <p:cNvGrpSpPr/>
              <p:nvPr/>
            </p:nvGrpSpPr>
            <p:grpSpPr>
              <a:xfrm>
                <a:off x="82851" y="72248"/>
                <a:ext cx="12793944" cy="1116891"/>
                <a:chOff x="0" y="0"/>
                <a:chExt cx="12793942" cy="1116889"/>
              </a:xfrm>
            </p:grpSpPr>
            <p:sp>
              <p:nvSpPr>
                <p:cNvPr id="1180" name="Shape 1180"/>
                <p:cNvSpPr/>
                <p:nvPr/>
              </p:nvSpPr>
              <p:spPr>
                <a:xfrm>
                  <a:off x="43584" y="0"/>
                  <a:ext cx="12736126" cy="1083734"/>
                </a:xfrm>
                <a:prstGeom prst="roundRect">
                  <a:avLst>
                    <a:gd name="adj" fmla="val 35156"/>
                  </a:avLst>
                </a:prstGeom>
                <a:solidFill>
                  <a:srgbClr val="BBB6A8"/>
                </a:solidFill>
                <a:ln w="9525" cap="flat">
                  <a:noFill/>
                  <a:round/>
                </a:ln>
                <a:effectLst/>
              </p:spPr>
              <p:txBody>
                <a:bodyPr wrap="square" lIns="72248" tIns="72248" rIns="72248" bIns="72248" numCol="1" anchor="ctr">
                  <a:noAutofit/>
                </a:bodyPr>
                <a:lstStyle/>
                <a:p>
                  <a:pPr marL="40639" marR="40639" defTabSz="914400">
                    <a:defRPr sz="3400">
                      <a:solidFill>
                        <a:srgbClr val="EEEEEE"/>
                      </a:solidFill>
                      <a:uFill>
                        <a:solidFill>
                          <a:srgbClr val="EEEEEE"/>
                        </a:solidFill>
                      </a:u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</a:p>
              </p:txBody>
            </p:sp>
            <p:sp>
              <p:nvSpPr>
                <p:cNvPr id="1181" name="Shape 1181"/>
                <p:cNvSpPr/>
                <p:nvPr/>
              </p:nvSpPr>
              <p:spPr>
                <a:xfrm>
                  <a:off x="477077" y="54186"/>
                  <a:ext cx="11812695" cy="126437"/>
                </a:xfrm>
                <a:prstGeom prst="rect">
                  <a:avLst/>
                </a:prstGeom>
                <a:solidFill>
                  <a:srgbClr val="9A947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72248" tIns="72248" rIns="72248" bIns="72248" numCol="1" anchor="ctr">
                  <a:noAutofit/>
                </a:bodyPr>
                <a:lstStyle/>
                <a:p>
                  <a:pPr marL="40639" marR="40639" defTabSz="914400">
                    <a:defRPr sz="3400">
                      <a:solidFill>
                        <a:srgbClr val="EEEEEE"/>
                      </a:solidFill>
                      <a:uFill>
                        <a:solidFill>
                          <a:srgbClr val="EEEEEE"/>
                        </a:solidFill>
                      </a:u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</a:p>
              </p:txBody>
            </p:sp>
            <p:grpSp>
              <p:nvGrpSpPr>
                <p:cNvPr id="1220" name="Group 1220"/>
                <p:cNvGrpSpPr/>
                <p:nvPr/>
              </p:nvGrpSpPr>
              <p:grpSpPr>
                <a:xfrm>
                  <a:off x="531264" y="842151"/>
                  <a:ext cx="11758508" cy="243841"/>
                  <a:chOff x="0" y="0"/>
                  <a:chExt cx="11758506" cy="243839"/>
                </a:xfrm>
              </p:grpSpPr>
              <p:sp>
                <p:nvSpPr>
                  <p:cNvPr id="1182" name="Shape 1182"/>
                  <p:cNvSpPr/>
                  <p:nvPr/>
                </p:nvSpPr>
                <p:spPr>
                  <a:xfrm flipH="1">
                    <a:off x="11239217" y="0"/>
                    <a:ext cx="519290" cy="23932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0"/>
                        </a:moveTo>
                        <a:lnTo>
                          <a:pt x="17092" y="0"/>
                        </a:lnTo>
                        <a:lnTo>
                          <a:pt x="0" y="17550"/>
                        </a:lnTo>
                        <a:lnTo>
                          <a:pt x="8077" y="21600"/>
                        </a:lnTo>
                        <a:lnTo>
                          <a:pt x="19158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9A947F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1183" name="Shape 1183"/>
                  <p:cNvSpPr/>
                  <p:nvPr/>
                </p:nvSpPr>
                <p:spPr>
                  <a:xfrm>
                    <a:off x="0" y="4515"/>
                    <a:ext cx="519289" cy="2393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0"/>
                        </a:moveTo>
                        <a:lnTo>
                          <a:pt x="17092" y="0"/>
                        </a:lnTo>
                        <a:lnTo>
                          <a:pt x="0" y="17550"/>
                        </a:lnTo>
                        <a:lnTo>
                          <a:pt x="8077" y="21600"/>
                        </a:lnTo>
                        <a:lnTo>
                          <a:pt x="19158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9A947F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grpSp>
                <p:nvGrpSpPr>
                  <p:cNvPr id="1219" name="Group 1219"/>
                  <p:cNvGrpSpPr/>
                  <p:nvPr/>
                </p:nvGrpSpPr>
                <p:grpSpPr>
                  <a:xfrm>
                    <a:off x="442524" y="1544"/>
                    <a:ext cx="10864428" cy="242296"/>
                    <a:chOff x="0" y="0"/>
                    <a:chExt cx="10864426" cy="242295"/>
                  </a:xfrm>
                </p:grpSpPr>
                <p:grpSp>
                  <p:nvGrpSpPr>
                    <p:cNvPr id="1205" name="Group 1205"/>
                    <p:cNvGrpSpPr/>
                    <p:nvPr/>
                  </p:nvGrpSpPr>
                  <p:grpSpPr>
                    <a:xfrm>
                      <a:off x="0" y="2257"/>
                      <a:ext cx="6610774" cy="240039"/>
                      <a:chOff x="0" y="0"/>
                      <a:chExt cx="6610773" cy="240037"/>
                    </a:xfrm>
                  </p:grpSpPr>
                  <p:grpSp>
                    <p:nvGrpSpPr>
                      <p:cNvPr id="1186" name="Group 1186"/>
                      <p:cNvGrpSpPr/>
                      <p:nvPr/>
                    </p:nvGrpSpPr>
                    <p:grpSpPr>
                      <a:xfrm>
                        <a:off x="0" y="0"/>
                        <a:ext cx="943611" cy="240038"/>
                        <a:chOff x="0" y="0"/>
                        <a:chExt cx="943610" cy="240037"/>
                      </a:xfrm>
                    </p:grpSpPr>
                    <p:sp>
                      <p:nvSpPr>
                        <p:cNvPr id="1184" name="Shape 1184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1185" name="Shape 1185"/>
                        <p:cNvSpPr/>
                        <p:nvPr/>
                      </p:nvSpPr>
                      <p:spPr>
                        <a:xfrm>
                          <a:off x="467296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1189" name="Group 1189"/>
                      <p:cNvGrpSpPr/>
                      <p:nvPr/>
                    </p:nvGrpSpPr>
                    <p:grpSpPr>
                      <a:xfrm>
                        <a:off x="943848" y="0"/>
                        <a:ext cx="945985" cy="240038"/>
                        <a:chOff x="0" y="0"/>
                        <a:chExt cx="945983" cy="240037"/>
                      </a:xfrm>
                    </p:grpSpPr>
                    <p:sp>
                      <p:nvSpPr>
                        <p:cNvPr id="1187" name="Shape 1187"/>
                        <p:cNvSpPr/>
                        <p:nvPr/>
                      </p:nvSpPr>
                      <p:spPr>
                        <a:xfrm>
                          <a:off x="0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1188" name="Shape 1188"/>
                        <p:cNvSpPr/>
                        <p:nvPr/>
                      </p:nvSpPr>
                      <p:spPr>
                        <a:xfrm>
                          <a:off x="467296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1192" name="Group 1192"/>
                      <p:cNvGrpSpPr/>
                      <p:nvPr/>
                    </p:nvGrpSpPr>
                    <p:grpSpPr>
                      <a:xfrm>
                        <a:off x="1893710" y="0"/>
                        <a:ext cx="939971" cy="240038"/>
                        <a:chOff x="0" y="0"/>
                        <a:chExt cx="939969" cy="240037"/>
                      </a:xfrm>
                    </p:grpSpPr>
                    <p:sp>
                      <p:nvSpPr>
                        <p:cNvPr id="1190" name="Shape 1190"/>
                        <p:cNvSpPr/>
                        <p:nvPr/>
                      </p:nvSpPr>
                      <p:spPr>
                        <a:xfrm>
                          <a:off x="0" y="0"/>
                          <a:ext cx="471707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1191" name="Shape 1191"/>
                        <p:cNvSpPr/>
                        <p:nvPr/>
                      </p:nvSpPr>
                      <p:spPr>
                        <a:xfrm>
                          <a:off x="463672" y="0"/>
                          <a:ext cx="47629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1195" name="Group 1195"/>
                      <p:cNvGrpSpPr/>
                      <p:nvPr/>
                    </p:nvGrpSpPr>
                    <p:grpSpPr>
                      <a:xfrm>
                        <a:off x="2833443" y="0"/>
                        <a:ext cx="943888" cy="240038"/>
                        <a:chOff x="0" y="0"/>
                        <a:chExt cx="943886" cy="240037"/>
                      </a:xfrm>
                    </p:grpSpPr>
                    <p:sp>
                      <p:nvSpPr>
                        <p:cNvPr id="1193" name="Shape 1193"/>
                        <p:cNvSpPr/>
                        <p:nvPr/>
                      </p:nvSpPr>
                      <p:spPr>
                        <a:xfrm>
                          <a:off x="0" y="0"/>
                          <a:ext cx="47644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1194" name="Shape 1194"/>
                        <p:cNvSpPr/>
                        <p:nvPr/>
                      </p:nvSpPr>
                      <p:spPr>
                        <a:xfrm>
                          <a:off x="467439" y="0"/>
                          <a:ext cx="47644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1198" name="Group 1198"/>
                      <p:cNvGrpSpPr/>
                      <p:nvPr/>
                    </p:nvGrpSpPr>
                    <p:grpSpPr>
                      <a:xfrm>
                        <a:off x="3777330" y="0"/>
                        <a:ext cx="943612" cy="240038"/>
                        <a:chOff x="0" y="0"/>
                        <a:chExt cx="943610" cy="240037"/>
                      </a:xfrm>
                    </p:grpSpPr>
                    <p:sp>
                      <p:nvSpPr>
                        <p:cNvPr id="1196" name="Shape 1196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1197" name="Shape 1197"/>
                        <p:cNvSpPr/>
                        <p:nvPr/>
                      </p:nvSpPr>
                      <p:spPr>
                        <a:xfrm>
                          <a:off x="467296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1201" name="Group 1201"/>
                      <p:cNvGrpSpPr/>
                      <p:nvPr/>
                    </p:nvGrpSpPr>
                    <p:grpSpPr>
                      <a:xfrm>
                        <a:off x="4720941" y="0"/>
                        <a:ext cx="946222" cy="240038"/>
                        <a:chOff x="0" y="0"/>
                        <a:chExt cx="946221" cy="240037"/>
                      </a:xfrm>
                    </p:grpSpPr>
                    <p:sp>
                      <p:nvSpPr>
                        <p:cNvPr id="1199" name="Shape 1199"/>
                        <p:cNvSpPr/>
                        <p:nvPr/>
                      </p:nvSpPr>
                      <p:spPr>
                        <a:xfrm>
                          <a:off x="0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1200" name="Shape 1200"/>
                        <p:cNvSpPr/>
                        <p:nvPr/>
                      </p:nvSpPr>
                      <p:spPr>
                        <a:xfrm>
                          <a:off x="467533" y="0"/>
                          <a:ext cx="478689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1204" name="Group 1204"/>
                      <p:cNvGrpSpPr/>
                      <p:nvPr/>
                    </p:nvGrpSpPr>
                    <p:grpSpPr>
                      <a:xfrm>
                        <a:off x="5666925" y="0"/>
                        <a:ext cx="943849" cy="240038"/>
                        <a:chOff x="0" y="0"/>
                        <a:chExt cx="943848" cy="240037"/>
                      </a:xfrm>
                    </p:grpSpPr>
                    <p:sp>
                      <p:nvSpPr>
                        <p:cNvPr id="1202" name="Shape 1202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1203" name="Shape 1203"/>
                        <p:cNvSpPr/>
                        <p:nvPr/>
                      </p:nvSpPr>
                      <p:spPr>
                        <a:xfrm>
                          <a:off x="467533" y="0"/>
                          <a:ext cx="476316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</p:grpSp>
                <p:grpSp>
                  <p:nvGrpSpPr>
                    <p:cNvPr id="1208" name="Group 1208"/>
                    <p:cNvGrpSpPr/>
                    <p:nvPr/>
                  </p:nvGrpSpPr>
                  <p:grpSpPr>
                    <a:xfrm>
                      <a:off x="6610773" y="0"/>
                      <a:ext cx="943752" cy="240038"/>
                      <a:chOff x="0" y="0"/>
                      <a:chExt cx="943750" cy="240037"/>
                    </a:xfrm>
                  </p:grpSpPr>
                  <p:sp>
                    <p:nvSpPr>
                      <p:cNvPr id="1206" name="Shape 1206"/>
                      <p:cNvSpPr/>
                      <p:nvPr/>
                    </p:nvSpPr>
                    <p:spPr>
                      <a:xfrm>
                        <a:off x="0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1207" name="Shape 1207"/>
                      <p:cNvSpPr/>
                      <p:nvPr/>
                    </p:nvSpPr>
                    <p:spPr>
                      <a:xfrm>
                        <a:off x="467369" y="0"/>
                        <a:ext cx="476382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1211" name="Group 1211"/>
                    <p:cNvGrpSpPr/>
                    <p:nvPr/>
                  </p:nvGrpSpPr>
                  <p:grpSpPr>
                    <a:xfrm>
                      <a:off x="7554524" y="0"/>
                      <a:ext cx="946010" cy="240038"/>
                      <a:chOff x="0" y="0"/>
                      <a:chExt cx="946009" cy="240037"/>
                    </a:xfrm>
                  </p:grpSpPr>
                  <p:sp>
                    <p:nvSpPr>
                      <p:cNvPr id="1209" name="Shape 1209"/>
                      <p:cNvSpPr/>
                      <p:nvPr/>
                    </p:nvSpPr>
                    <p:spPr>
                      <a:xfrm>
                        <a:off x="0" y="0"/>
                        <a:ext cx="47871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1210" name="Shape 1210"/>
                      <p:cNvSpPr/>
                      <p:nvPr/>
                    </p:nvSpPr>
                    <p:spPr>
                      <a:xfrm>
                        <a:off x="467300" y="0"/>
                        <a:ext cx="47871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1214" name="Group 1214"/>
                    <p:cNvGrpSpPr/>
                    <p:nvPr/>
                  </p:nvGrpSpPr>
                  <p:grpSpPr>
                    <a:xfrm>
                      <a:off x="8500533" y="0"/>
                      <a:ext cx="943753" cy="240038"/>
                      <a:chOff x="0" y="0"/>
                      <a:chExt cx="943751" cy="240037"/>
                    </a:xfrm>
                  </p:grpSpPr>
                  <p:sp>
                    <p:nvSpPr>
                      <p:cNvPr id="1212" name="Shape 1212"/>
                      <p:cNvSpPr/>
                      <p:nvPr/>
                    </p:nvSpPr>
                    <p:spPr>
                      <a:xfrm>
                        <a:off x="0" y="0"/>
                        <a:ext cx="47589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1213" name="Shape 1213"/>
                      <p:cNvSpPr/>
                      <p:nvPr/>
                    </p:nvSpPr>
                    <p:spPr>
                      <a:xfrm>
                        <a:off x="467862" y="0"/>
                        <a:ext cx="47589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1217" name="Group 1217"/>
                    <p:cNvGrpSpPr/>
                    <p:nvPr/>
                  </p:nvGrpSpPr>
                  <p:grpSpPr>
                    <a:xfrm>
                      <a:off x="9444284" y="0"/>
                      <a:ext cx="943753" cy="240038"/>
                      <a:chOff x="0" y="0"/>
                      <a:chExt cx="943751" cy="240037"/>
                    </a:xfrm>
                  </p:grpSpPr>
                  <p:sp>
                    <p:nvSpPr>
                      <p:cNvPr id="1215" name="Shape 1215"/>
                      <p:cNvSpPr/>
                      <p:nvPr/>
                    </p:nvSpPr>
                    <p:spPr>
                      <a:xfrm>
                        <a:off x="0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1216" name="Shape 1216"/>
                      <p:cNvSpPr/>
                      <p:nvPr/>
                    </p:nvSpPr>
                    <p:spPr>
                      <a:xfrm>
                        <a:off x="467371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sp>
                  <p:nvSpPr>
                    <p:cNvPr id="1218" name="Shape 1218"/>
                    <p:cNvSpPr/>
                    <p:nvPr/>
                  </p:nvSpPr>
                  <p:spPr>
                    <a:xfrm>
                      <a:off x="10388035" y="0"/>
                      <a:ext cx="476392" cy="240038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0504" fill="norm" stroke="1" extrusionOk="0">
                          <a:moveTo>
                            <a:pt x="0" y="0"/>
                          </a:moveTo>
                          <a:lnTo>
                            <a:pt x="0" y="20504"/>
                          </a:lnTo>
                          <a:lnTo>
                            <a:pt x="2534" y="20504"/>
                          </a:lnTo>
                          <a:cubicBezTo>
                            <a:pt x="2512" y="-934"/>
                            <a:pt x="19002" y="-1096"/>
                            <a:pt x="19023" y="20504"/>
                          </a:cubicBezTo>
                          <a:lnTo>
                            <a:pt x="21600" y="20504"/>
                          </a:lnTo>
                          <a:lnTo>
                            <a:pt x="21600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9A947F"/>
                    </a:solidFill>
                    <a:ln w="9525" cap="flat">
                      <a:noFill/>
                      <a:round/>
                    </a:ln>
                    <a:effectLst/>
                  </p:spPr>
                  <p:txBody>
                    <a:bodyPr wrap="square" lIns="72248" tIns="72248" rIns="72248" bIns="72248" numCol="1" anchor="ctr">
                      <a:noAutofit/>
                    </a:bodyPr>
                    <a:lstStyle/>
                    <a:p>
                      <a:pPr marL="40639" marR="40639" defTabSz="914400">
                        <a:defRPr sz="3400">
                          <a:solidFill>
                            <a:srgbClr val="EEEEEE"/>
                          </a:solidFill>
                          <a:uFill>
                            <a:solidFill>
                              <a:srgbClr val="EEEEEE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defRPr>
                      </a:pPr>
                    </a:p>
                  </p:txBody>
                </p:sp>
              </p:grpSp>
            </p:grpSp>
            <p:grpSp>
              <p:nvGrpSpPr>
                <p:cNvPr id="1259" name="Group 1259"/>
                <p:cNvGrpSpPr/>
                <p:nvPr/>
              </p:nvGrpSpPr>
              <p:grpSpPr>
                <a:xfrm>
                  <a:off x="508686" y="839893"/>
                  <a:ext cx="11758508" cy="243841"/>
                  <a:chOff x="0" y="0"/>
                  <a:chExt cx="11758506" cy="243839"/>
                </a:xfrm>
              </p:grpSpPr>
              <p:sp>
                <p:nvSpPr>
                  <p:cNvPr id="1221" name="Shape 1221"/>
                  <p:cNvSpPr/>
                  <p:nvPr/>
                </p:nvSpPr>
                <p:spPr>
                  <a:xfrm flipH="1">
                    <a:off x="11239217" y="0"/>
                    <a:ext cx="519290" cy="23932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0"/>
                        </a:moveTo>
                        <a:lnTo>
                          <a:pt x="17092" y="0"/>
                        </a:lnTo>
                        <a:lnTo>
                          <a:pt x="0" y="17550"/>
                        </a:lnTo>
                        <a:lnTo>
                          <a:pt x="8077" y="21600"/>
                        </a:lnTo>
                        <a:lnTo>
                          <a:pt x="19158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D3D0C7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1222" name="Shape 1222"/>
                  <p:cNvSpPr/>
                  <p:nvPr/>
                </p:nvSpPr>
                <p:spPr>
                  <a:xfrm>
                    <a:off x="0" y="4515"/>
                    <a:ext cx="519289" cy="2393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0"/>
                        </a:moveTo>
                        <a:lnTo>
                          <a:pt x="17092" y="0"/>
                        </a:lnTo>
                        <a:lnTo>
                          <a:pt x="0" y="17550"/>
                        </a:lnTo>
                        <a:lnTo>
                          <a:pt x="8077" y="21600"/>
                        </a:lnTo>
                        <a:lnTo>
                          <a:pt x="19158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D3D0C7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grpSp>
                <p:nvGrpSpPr>
                  <p:cNvPr id="1258" name="Group 1258"/>
                  <p:cNvGrpSpPr/>
                  <p:nvPr/>
                </p:nvGrpSpPr>
                <p:grpSpPr>
                  <a:xfrm>
                    <a:off x="442524" y="1544"/>
                    <a:ext cx="10864428" cy="242296"/>
                    <a:chOff x="0" y="0"/>
                    <a:chExt cx="10864426" cy="242295"/>
                  </a:xfrm>
                </p:grpSpPr>
                <p:grpSp>
                  <p:nvGrpSpPr>
                    <p:cNvPr id="1244" name="Group 1244"/>
                    <p:cNvGrpSpPr/>
                    <p:nvPr/>
                  </p:nvGrpSpPr>
                  <p:grpSpPr>
                    <a:xfrm>
                      <a:off x="0" y="2257"/>
                      <a:ext cx="6610774" cy="240039"/>
                      <a:chOff x="0" y="0"/>
                      <a:chExt cx="6610773" cy="240037"/>
                    </a:xfrm>
                  </p:grpSpPr>
                  <p:grpSp>
                    <p:nvGrpSpPr>
                      <p:cNvPr id="1225" name="Group 1225"/>
                      <p:cNvGrpSpPr/>
                      <p:nvPr/>
                    </p:nvGrpSpPr>
                    <p:grpSpPr>
                      <a:xfrm>
                        <a:off x="0" y="0"/>
                        <a:ext cx="943611" cy="240038"/>
                        <a:chOff x="0" y="0"/>
                        <a:chExt cx="943610" cy="240037"/>
                      </a:xfrm>
                    </p:grpSpPr>
                    <p:sp>
                      <p:nvSpPr>
                        <p:cNvPr id="1223" name="Shape 1223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1224" name="Shape 1224"/>
                        <p:cNvSpPr/>
                        <p:nvPr/>
                      </p:nvSpPr>
                      <p:spPr>
                        <a:xfrm>
                          <a:off x="467296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1228" name="Group 1228"/>
                      <p:cNvGrpSpPr/>
                      <p:nvPr/>
                    </p:nvGrpSpPr>
                    <p:grpSpPr>
                      <a:xfrm>
                        <a:off x="943848" y="0"/>
                        <a:ext cx="945985" cy="240038"/>
                        <a:chOff x="0" y="0"/>
                        <a:chExt cx="945983" cy="240037"/>
                      </a:xfrm>
                    </p:grpSpPr>
                    <p:sp>
                      <p:nvSpPr>
                        <p:cNvPr id="1226" name="Shape 1226"/>
                        <p:cNvSpPr/>
                        <p:nvPr/>
                      </p:nvSpPr>
                      <p:spPr>
                        <a:xfrm>
                          <a:off x="0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1227" name="Shape 1227"/>
                        <p:cNvSpPr/>
                        <p:nvPr/>
                      </p:nvSpPr>
                      <p:spPr>
                        <a:xfrm>
                          <a:off x="467296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1231" name="Group 1231"/>
                      <p:cNvGrpSpPr/>
                      <p:nvPr/>
                    </p:nvGrpSpPr>
                    <p:grpSpPr>
                      <a:xfrm>
                        <a:off x="1893710" y="0"/>
                        <a:ext cx="939971" cy="240038"/>
                        <a:chOff x="0" y="0"/>
                        <a:chExt cx="939969" cy="240037"/>
                      </a:xfrm>
                    </p:grpSpPr>
                    <p:sp>
                      <p:nvSpPr>
                        <p:cNvPr id="1229" name="Shape 1229"/>
                        <p:cNvSpPr/>
                        <p:nvPr/>
                      </p:nvSpPr>
                      <p:spPr>
                        <a:xfrm>
                          <a:off x="0" y="0"/>
                          <a:ext cx="471707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1230" name="Shape 1230"/>
                        <p:cNvSpPr/>
                        <p:nvPr/>
                      </p:nvSpPr>
                      <p:spPr>
                        <a:xfrm>
                          <a:off x="463672" y="0"/>
                          <a:ext cx="47629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1234" name="Group 1234"/>
                      <p:cNvGrpSpPr/>
                      <p:nvPr/>
                    </p:nvGrpSpPr>
                    <p:grpSpPr>
                      <a:xfrm>
                        <a:off x="2833443" y="0"/>
                        <a:ext cx="943888" cy="240038"/>
                        <a:chOff x="0" y="0"/>
                        <a:chExt cx="943886" cy="240037"/>
                      </a:xfrm>
                    </p:grpSpPr>
                    <p:sp>
                      <p:nvSpPr>
                        <p:cNvPr id="1232" name="Shape 1232"/>
                        <p:cNvSpPr/>
                        <p:nvPr/>
                      </p:nvSpPr>
                      <p:spPr>
                        <a:xfrm>
                          <a:off x="0" y="0"/>
                          <a:ext cx="47644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1233" name="Shape 1233"/>
                        <p:cNvSpPr/>
                        <p:nvPr/>
                      </p:nvSpPr>
                      <p:spPr>
                        <a:xfrm>
                          <a:off x="467439" y="0"/>
                          <a:ext cx="47644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1237" name="Group 1237"/>
                      <p:cNvGrpSpPr/>
                      <p:nvPr/>
                    </p:nvGrpSpPr>
                    <p:grpSpPr>
                      <a:xfrm>
                        <a:off x="3777330" y="0"/>
                        <a:ext cx="943612" cy="240038"/>
                        <a:chOff x="0" y="0"/>
                        <a:chExt cx="943610" cy="240037"/>
                      </a:xfrm>
                    </p:grpSpPr>
                    <p:sp>
                      <p:nvSpPr>
                        <p:cNvPr id="1235" name="Shape 1235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1236" name="Shape 1236"/>
                        <p:cNvSpPr/>
                        <p:nvPr/>
                      </p:nvSpPr>
                      <p:spPr>
                        <a:xfrm>
                          <a:off x="467296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1240" name="Group 1240"/>
                      <p:cNvGrpSpPr/>
                      <p:nvPr/>
                    </p:nvGrpSpPr>
                    <p:grpSpPr>
                      <a:xfrm>
                        <a:off x="4720941" y="0"/>
                        <a:ext cx="946222" cy="240038"/>
                        <a:chOff x="0" y="0"/>
                        <a:chExt cx="946221" cy="240037"/>
                      </a:xfrm>
                    </p:grpSpPr>
                    <p:sp>
                      <p:nvSpPr>
                        <p:cNvPr id="1238" name="Shape 1238"/>
                        <p:cNvSpPr/>
                        <p:nvPr/>
                      </p:nvSpPr>
                      <p:spPr>
                        <a:xfrm>
                          <a:off x="0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1239" name="Shape 1239"/>
                        <p:cNvSpPr/>
                        <p:nvPr/>
                      </p:nvSpPr>
                      <p:spPr>
                        <a:xfrm>
                          <a:off x="467533" y="0"/>
                          <a:ext cx="478689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1243" name="Group 1243"/>
                      <p:cNvGrpSpPr/>
                      <p:nvPr/>
                    </p:nvGrpSpPr>
                    <p:grpSpPr>
                      <a:xfrm>
                        <a:off x="5666925" y="0"/>
                        <a:ext cx="943849" cy="240038"/>
                        <a:chOff x="0" y="0"/>
                        <a:chExt cx="943848" cy="240037"/>
                      </a:xfrm>
                    </p:grpSpPr>
                    <p:sp>
                      <p:nvSpPr>
                        <p:cNvPr id="1241" name="Shape 1241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1242" name="Shape 1242"/>
                        <p:cNvSpPr/>
                        <p:nvPr/>
                      </p:nvSpPr>
                      <p:spPr>
                        <a:xfrm>
                          <a:off x="467533" y="0"/>
                          <a:ext cx="476316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</p:grpSp>
                <p:grpSp>
                  <p:nvGrpSpPr>
                    <p:cNvPr id="1247" name="Group 1247"/>
                    <p:cNvGrpSpPr/>
                    <p:nvPr/>
                  </p:nvGrpSpPr>
                  <p:grpSpPr>
                    <a:xfrm>
                      <a:off x="6610773" y="0"/>
                      <a:ext cx="943752" cy="240038"/>
                      <a:chOff x="0" y="0"/>
                      <a:chExt cx="943750" cy="240037"/>
                    </a:xfrm>
                  </p:grpSpPr>
                  <p:sp>
                    <p:nvSpPr>
                      <p:cNvPr id="1245" name="Shape 1245"/>
                      <p:cNvSpPr/>
                      <p:nvPr/>
                    </p:nvSpPr>
                    <p:spPr>
                      <a:xfrm>
                        <a:off x="0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1246" name="Shape 1246"/>
                      <p:cNvSpPr/>
                      <p:nvPr/>
                    </p:nvSpPr>
                    <p:spPr>
                      <a:xfrm>
                        <a:off x="467369" y="0"/>
                        <a:ext cx="476382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1250" name="Group 1250"/>
                    <p:cNvGrpSpPr/>
                    <p:nvPr/>
                  </p:nvGrpSpPr>
                  <p:grpSpPr>
                    <a:xfrm>
                      <a:off x="7554524" y="0"/>
                      <a:ext cx="946010" cy="240038"/>
                      <a:chOff x="0" y="0"/>
                      <a:chExt cx="946009" cy="240037"/>
                    </a:xfrm>
                  </p:grpSpPr>
                  <p:sp>
                    <p:nvSpPr>
                      <p:cNvPr id="1248" name="Shape 1248"/>
                      <p:cNvSpPr/>
                      <p:nvPr/>
                    </p:nvSpPr>
                    <p:spPr>
                      <a:xfrm>
                        <a:off x="0" y="0"/>
                        <a:ext cx="47871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1249" name="Shape 1249"/>
                      <p:cNvSpPr/>
                      <p:nvPr/>
                    </p:nvSpPr>
                    <p:spPr>
                      <a:xfrm>
                        <a:off x="467300" y="0"/>
                        <a:ext cx="47871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1253" name="Group 1253"/>
                    <p:cNvGrpSpPr/>
                    <p:nvPr/>
                  </p:nvGrpSpPr>
                  <p:grpSpPr>
                    <a:xfrm>
                      <a:off x="8500533" y="0"/>
                      <a:ext cx="943753" cy="240038"/>
                      <a:chOff x="0" y="0"/>
                      <a:chExt cx="943751" cy="240037"/>
                    </a:xfrm>
                  </p:grpSpPr>
                  <p:sp>
                    <p:nvSpPr>
                      <p:cNvPr id="1251" name="Shape 1251"/>
                      <p:cNvSpPr/>
                      <p:nvPr/>
                    </p:nvSpPr>
                    <p:spPr>
                      <a:xfrm>
                        <a:off x="0" y="0"/>
                        <a:ext cx="47589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1252" name="Shape 1252"/>
                      <p:cNvSpPr/>
                      <p:nvPr/>
                    </p:nvSpPr>
                    <p:spPr>
                      <a:xfrm>
                        <a:off x="467862" y="0"/>
                        <a:ext cx="47589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1256" name="Group 1256"/>
                    <p:cNvGrpSpPr/>
                    <p:nvPr/>
                  </p:nvGrpSpPr>
                  <p:grpSpPr>
                    <a:xfrm>
                      <a:off x="9444284" y="0"/>
                      <a:ext cx="943753" cy="240038"/>
                      <a:chOff x="0" y="0"/>
                      <a:chExt cx="943751" cy="240037"/>
                    </a:xfrm>
                  </p:grpSpPr>
                  <p:sp>
                    <p:nvSpPr>
                      <p:cNvPr id="1254" name="Shape 1254"/>
                      <p:cNvSpPr/>
                      <p:nvPr/>
                    </p:nvSpPr>
                    <p:spPr>
                      <a:xfrm>
                        <a:off x="0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1255" name="Shape 1255"/>
                      <p:cNvSpPr/>
                      <p:nvPr/>
                    </p:nvSpPr>
                    <p:spPr>
                      <a:xfrm>
                        <a:off x="467371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sp>
                  <p:nvSpPr>
                    <p:cNvPr id="1257" name="Shape 1257"/>
                    <p:cNvSpPr/>
                    <p:nvPr/>
                  </p:nvSpPr>
                  <p:spPr>
                    <a:xfrm>
                      <a:off x="10388035" y="0"/>
                      <a:ext cx="476392" cy="240038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0504" fill="norm" stroke="1" extrusionOk="0">
                          <a:moveTo>
                            <a:pt x="0" y="0"/>
                          </a:moveTo>
                          <a:lnTo>
                            <a:pt x="0" y="20504"/>
                          </a:lnTo>
                          <a:lnTo>
                            <a:pt x="2534" y="20504"/>
                          </a:lnTo>
                          <a:cubicBezTo>
                            <a:pt x="2512" y="-934"/>
                            <a:pt x="19002" y="-1096"/>
                            <a:pt x="19023" y="20504"/>
                          </a:cubicBezTo>
                          <a:lnTo>
                            <a:pt x="21600" y="20504"/>
                          </a:lnTo>
                          <a:lnTo>
                            <a:pt x="21600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D3D0C7"/>
                    </a:solidFill>
                    <a:ln w="9525" cap="flat">
                      <a:noFill/>
                      <a:round/>
                    </a:ln>
                    <a:effectLst/>
                  </p:spPr>
                  <p:txBody>
                    <a:bodyPr wrap="square" lIns="72248" tIns="72248" rIns="72248" bIns="72248" numCol="1" anchor="ctr">
                      <a:noAutofit/>
                    </a:bodyPr>
                    <a:lstStyle/>
                    <a:p>
                      <a:pPr marL="40639" marR="40639" defTabSz="914400">
                        <a:defRPr sz="3400">
                          <a:solidFill>
                            <a:srgbClr val="EEEEEE"/>
                          </a:solidFill>
                          <a:uFill>
                            <a:solidFill>
                              <a:srgbClr val="EEEEEE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defRPr>
                      </a:pPr>
                    </a:p>
                  </p:txBody>
                </p:sp>
              </p:grpSp>
            </p:grpSp>
            <p:grpSp>
              <p:nvGrpSpPr>
                <p:cNvPr id="1262" name="Group 1262"/>
                <p:cNvGrpSpPr/>
                <p:nvPr/>
              </p:nvGrpSpPr>
              <p:grpSpPr>
                <a:xfrm>
                  <a:off x="-1" y="-1"/>
                  <a:ext cx="997787" cy="1116891"/>
                  <a:chOff x="0" y="0"/>
                  <a:chExt cx="997785" cy="1116889"/>
                </a:xfrm>
              </p:grpSpPr>
              <p:sp>
                <p:nvSpPr>
                  <p:cNvPr id="1260" name="Shape 1260"/>
                  <p:cNvSpPr/>
                  <p:nvPr/>
                </p:nvSpPr>
                <p:spPr>
                  <a:xfrm>
                    <a:off x="27093" y="49671"/>
                    <a:ext cx="970693" cy="106721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6702" h="17423" fill="norm" stroke="1" extrusionOk="0">
                        <a:moveTo>
                          <a:pt x="8828" y="0"/>
                        </a:moveTo>
                        <a:cubicBezTo>
                          <a:pt x="-854" y="266"/>
                          <a:pt x="-1115" y="9621"/>
                          <a:pt x="1221" y="13322"/>
                        </a:cubicBezTo>
                        <a:cubicBezTo>
                          <a:pt x="6348" y="21600"/>
                          <a:pt x="20485" y="16227"/>
                          <a:pt x="15745" y="7130"/>
                        </a:cubicBezTo>
                        <a:cubicBezTo>
                          <a:pt x="11324" y="672"/>
                          <a:pt x="1482" y="5865"/>
                          <a:pt x="5062" y="11862"/>
                        </a:cubicBezTo>
                        <a:cubicBezTo>
                          <a:pt x="8004" y="16360"/>
                          <a:pt x="16005" y="13166"/>
                          <a:pt x="12845" y="8278"/>
                        </a:cubicBezTo>
                        <a:cubicBezTo>
                          <a:pt x="10744" y="5216"/>
                          <a:pt x="5407" y="7630"/>
                          <a:pt x="7794" y="10886"/>
                        </a:cubicBezTo>
                        <a:cubicBezTo>
                          <a:pt x="9408" y="12908"/>
                          <a:pt x="12727" y="11362"/>
                          <a:pt x="11400" y="9269"/>
                        </a:cubicBezTo>
                        <a:cubicBezTo>
                          <a:pt x="10559" y="8168"/>
                          <a:pt x="7752" y="8692"/>
                          <a:pt x="9433" y="10581"/>
                        </a:cubicBezTo>
                        <a:cubicBezTo>
                          <a:pt x="8845" y="10761"/>
                          <a:pt x="9147" y="8098"/>
                          <a:pt x="10904" y="9535"/>
                        </a:cubicBezTo>
                        <a:cubicBezTo>
                          <a:pt x="11677" y="10378"/>
                          <a:pt x="10046" y="12260"/>
                          <a:pt x="8500" y="10956"/>
                        </a:cubicBezTo>
                        <a:cubicBezTo>
                          <a:pt x="6189" y="7957"/>
                          <a:pt x="11374" y="6521"/>
                          <a:pt x="12425" y="8934"/>
                        </a:cubicBezTo>
                        <a:cubicBezTo>
                          <a:pt x="14039" y="11667"/>
                          <a:pt x="9340" y="15384"/>
                          <a:pt x="5970" y="11737"/>
                        </a:cubicBezTo>
                        <a:cubicBezTo>
                          <a:pt x="2810" y="6778"/>
                          <a:pt x="10996" y="2023"/>
                          <a:pt x="14652" y="7497"/>
                        </a:cubicBezTo>
                        <a:cubicBezTo>
                          <a:pt x="18115" y="12690"/>
                          <a:pt x="8483" y="20210"/>
                          <a:pt x="2869" y="12651"/>
                        </a:cubicBezTo>
                        <a:cubicBezTo>
                          <a:pt x="1751" y="10433"/>
                          <a:pt x="742" y="3256"/>
                          <a:pt x="8618" y="2085"/>
                        </a:cubicBezTo>
                        <a:lnTo>
                          <a:pt x="8828" y="0"/>
                        </a:lnTo>
                        <a:close/>
                      </a:path>
                    </a:pathLst>
                  </a:custGeom>
                  <a:solidFill>
                    <a:srgbClr val="9A947F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1261" name="Shape 1261"/>
                  <p:cNvSpPr/>
                  <p:nvPr/>
                </p:nvSpPr>
                <p:spPr>
                  <a:xfrm>
                    <a:off x="0" y="0"/>
                    <a:ext cx="970693" cy="106721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6702" h="17423" fill="norm" stroke="1" extrusionOk="0">
                        <a:moveTo>
                          <a:pt x="8828" y="0"/>
                        </a:moveTo>
                        <a:cubicBezTo>
                          <a:pt x="-854" y="266"/>
                          <a:pt x="-1115" y="9621"/>
                          <a:pt x="1221" y="13322"/>
                        </a:cubicBezTo>
                        <a:cubicBezTo>
                          <a:pt x="6348" y="21600"/>
                          <a:pt x="20485" y="16227"/>
                          <a:pt x="15745" y="7130"/>
                        </a:cubicBezTo>
                        <a:cubicBezTo>
                          <a:pt x="11324" y="672"/>
                          <a:pt x="1482" y="5865"/>
                          <a:pt x="5062" y="11862"/>
                        </a:cubicBezTo>
                        <a:cubicBezTo>
                          <a:pt x="8004" y="16360"/>
                          <a:pt x="16005" y="13166"/>
                          <a:pt x="12845" y="8278"/>
                        </a:cubicBezTo>
                        <a:cubicBezTo>
                          <a:pt x="10744" y="5216"/>
                          <a:pt x="5407" y="7630"/>
                          <a:pt x="7794" y="10886"/>
                        </a:cubicBezTo>
                        <a:cubicBezTo>
                          <a:pt x="9408" y="12908"/>
                          <a:pt x="12727" y="11362"/>
                          <a:pt x="11400" y="9269"/>
                        </a:cubicBezTo>
                        <a:cubicBezTo>
                          <a:pt x="10559" y="8168"/>
                          <a:pt x="7752" y="8692"/>
                          <a:pt x="9433" y="10581"/>
                        </a:cubicBezTo>
                        <a:cubicBezTo>
                          <a:pt x="8845" y="10761"/>
                          <a:pt x="9147" y="8098"/>
                          <a:pt x="10904" y="9535"/>
                        </a:cubicBezTo>
                        <a:cubicBezTo>
                          <a:pt x="11677" y="10378"/>
                          <a:pt x="10046" y="12260"/>
                          <a:pt x="8500" y="10956"/>
                        </a:cubicBezTo>
                        <a:cubicBezTo>
                          <a:pt x="6189" y="7957"/>
                          <a:pt x="11374" y="6521"/>
                          <a:pt x="12425" y="8934"/>
                        </a:cubicBezTo>
                        <a:cubicBezTo>
                          <a:pt x="14039" y="11667"/>
                          <a:pt x="9340" y="15384"/>
                          <a:pt x="5970" y="11737"/>
                        </a:cubicBezTo>
                        <a:cubicBezTo>
                          <a:pt x="2810" y="6778"/>
                          <a:pt x="10996" y="2023"/>
                          <a:pt x="14652" y="7497"/>
                        </a:cubicBezTo>
                        <a:cubicBezTo>
                          <a:pt x="18115" y="12690"/>
                          <a:pt x="8483" y="20210"/>
                          <a:pt x="2869" y="12651"/>
                        </a:cubicBezTo>
                        <a:cubicBezTo>
                          <a:pt x="1751" y="10433"/>
                          <a:pt x="742" y="3256"/>
                          <a:pt x="8618" y="2085"/>
                        </a:cubicBezTo>
                        <a:lnTo>
                          <a:pt x="8828" y="0"/>
                        </a:lnTo>
                        <a:close/>
                      </a:path>
                    </a:pathLst>
                  </a:custGeom>
                  <a:solidFill>
                    <a:srgbClr val="D3D0C7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</p:grpSp>
            <p:sp>
              <p:nvSpPr>
                <p:cNvPr id="1263" name="Shape 1263"/>
                <p:cNvSpPr/>
                <p:nvPr/>
              </p:nvSpPr>
              <p:spPr>
                <a:xfrm flipH="1">
                  <a:off x="11823250" y="49671"/>
                  <a:ext cx="970693" cy="106721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6702" h="17423" fill="norm" stroke="1" extrusionOk="0">
                      <a:moveTo>
                        <a:pt x="8828" y="0"/>
                      </a:moveTo>
                      <a:cubicBezTo>
                        <a:pt x="-854" y="266"/>
                        <a:pt x="-1115" y="9621"/>
                        <a:pt x="1221" y="13322"/>
                      </a:cubicBezTo>
                      <a:cubicBezTo>
                        <a:pt x="6348" y="21600"/>
                        <a:pt x="20485" y="16227"/>
                        <a:pt x="15745" y="7130"/>
                      </a:cubicBezTo>
                      <a:cubicBezTo>
                        <a:pt x="11324" y="672"/>
                        <a:pt x="1482" y="5865"/>
                        <a:pt x="5062" y="11862"/>
                      </a:cubicBezTo>
                      <a:cubicBezTo>
                        <a:pt x="8004" y="16360"/>
                        <a:pt x="16005" y="13166"/>
                        <a:pt x="12845" y="8278"/>
                      </a:cubicBezTo>
                      <a:cubicBezTo>
                        <a:pt x="10744" y="5216"/>
                        <a:pt x="5407" y="7630"/>
                        <a:pt x="7794" y="10886"/>
                      </a:cubicBezTo>
                      <a:cubicBezTo>
                        <a:pt x="9408" y="12908"/>
                        <a:pt x="12727" y="11362"/>
                        <a:pt x="11400" y="9269"/>
                      </a:cubicBezTo>
                      <a:cubicBezTo>
                        <a:pt x="10559" y="8168"/>
                        <a:pt x="7752" y="8692"/>
                        <a:pt x="9433" y="10581"/>
                      </a:cubicBezTo>
                      <a:cubicBezTo>
                        <a:pt x="8845" y="10761"/>
                        <a:pt x="9147" y="8098"/>
                        <a:pt x="10904" y="9535"/>
                      </a:cubicBezTo>
                      <a:cubicBezTo>
                        <a:pt x="11677" y="10378"/>
                        <a:pt x="10046" y="12260"/>
                        <a:pt x="8500" y="10956"/>
                      </a:cubicBezTo>
                      <a:cubicBezTo>
                        <a:pt x="6189" y="7957"/>
                        <a:pt x="11374" y="6521"/>
                        <a:pt x="12425" y="8934"/>
                      </a:cubicBezTo>
                      <a:cubicBezTo>
                        <a:pt x="14039" y="11667"/>
                        <a:pt x="9340" y="15384"/>
                        <a:pt x="5970" y="11737"/>
                      </a:cubicBezTo>
                      <a:cubicBezTo>
                        <a:pt x="2810" y="6778"/>
                        <a:pt x="10996" y="2023"/>
                        <a:pt x="14652" y="7497"/>
                      </a:cubicBezTo>
                      <a:cubicBezTo>
                        <a:pt x="18115" y="12690"/>
                        <a:pt x="8483" y="20210"/>
                        <a:pt x="2869" y="12651"/>
                      </a:cubicBezTo>
                      <a:cubicBezTo>
                        <a:pt x="1751" y="10433"/>
                        <a:pt x="742" y="3256"/>
                        <a:pt x="8618" y="2085"/>
                      </a:cubicBezTo>
                      <a:lnTo>
                        <a:pt x="8828" y="0"/>
                      </a:lnTo>
                      <a:close/>
                    </a:path>
                  </a:pathLst>
                </a:custGeom>
                <a:solidFill>
                  <a:srgbClr val="9A947F"/>
                </a:solidFill>
                <a:ln w="9525" cap="flat">
                  <a:noFill/>
                  <a:round/>
                </a:ln>
                <a:effectLst/>
              </p:spPr>
              <p:txBody>
                <a:bodyPr wrap="square" lIns="72248" tIns="72248" rIns="72248" bIns="72248" numCol="1" anchor="ctr">
                  <a:noAutofit/>
                </a:bodyPr>
                <a:lstStyle/>
                <a:p>
                  <a:pPr marL="40639" marR="40639" defTabSz="914400">
                    <a:defRPr sz="3400">
                      <a:solidFill>
                        <a:srgbClr val="EEEEEE"/>
                      </a:solidFill>
                      <a:uFill>
                        <a:solidFill>
                          <a:srgbClr val="EEEEEE"/>
                        </a:solidFill>
                      </a:u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</a:p>
              </p:txBody>
            </p:sp>
            <p:sp>
              <p:nvSpPr>
                <p:cNvPr id="1264" name="Shape 1264"/>
                <p:cNvSpPr/>
                <p:nvPr/>
              </p:nvSpPr>
              <p:spPr>
                <a:xfrm flipH="1">
                  <a:off x="11796157" y="0"/>
                  <a:ext cx="970693" cy="106721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6702" h="17423" fill="norm" stroke="1" extrusionOk="0">
                      <a:moveTo>
                        <a:pt x="8828" y="0"/>
                      </a:moveTo>
                      <a:cubicBezTo>
                        <a:pt x="-854" y="266"/>
                        <a:pt x="-1115" y="9621"/>
                        <a:pt x="1221" y="13322"/>
                      </a:cubicBezTo>
                      <a:cubicBezTo>
                        <a:pt x="6348" y="21600"/>
                        <a:pt x="20485" y="16227"/>
                        <a:pt x="15745" y="7130"/>
                      </a:cubicBezTo>
                      <a:cubicBezTo>
                        <a:pt x="11324" y="672"/>
                        <a:pt x="1482" y="5865"/>
                        <a:pt x="5062" y="11862"/>
                      </a:cubicBezTo>
                      <a:cubicBezTo>
                        <a:pt x="8004" y="16360"/>
                        <a:pt x="16005" y="13166"/>
                        <a:pt x="12845" y="8278"/>
                      </a:cubicBezTo>
                      <a:cubicBezTo>
                        <a:pt x="10744" y="5216"/>
                        <a:pt x="5407" y="7630"/>
                        <a:pt x="7794" y="10886"/>
                      </a:cubicBezTo>
                      <a:cubicBezTo>
                        <a:pt x="9408" y="12908"/>
                        <a:pt x="12727" y="11362"/>
                        <a:pt x="11400" y="9269"/>
                      </a:cubicBezTo>
                      <a:cubicBezTo>
                        <a:pt x="10559" y="8168"/>
                        <a:pt x="7752" y="8692"/>
                        <a:pt x="9433" y="10581"/>
                      </a:cubicBezTo>
                      <a:cubicBezTo>
                        <a:pt x="8845" y="10761"/>
                        <a:pt x="9147" y="8098"/>
                        <a:pt x="10904" y="9535"/>
                      </a:cubicBezTo>
                      <a:cubicBezTo>
                        <a:pt x="11677" y="10378"/>
                        <a:pt x="10046" y="12260"/>
                        <a:pt x="8500" y="10956"/>
                      </a:cubicBezTo>
                      <a:cubicBezTo>
                        <a:pt x="6189" y="7957"/>
                        <a:pt x="11374" y="6521"/>
                        <a:pt x="12425" y="8934"/>
                      </a:cubicBezTo>
                      <a:cubicBezTo>
                        <a:pt x="14039" y="11667"/>
                        <a:pt x="9340" y="15384"/>
                        <a:pt x="5970" y="11737"/>
                      </a:cubicBezTo>
                      <a:cubicBezTo>
                        <a:pt x="2810" y="6778"/>
                        <a:pt x="10996" y="2023"/>
                        <a:pt x="14652" y="7497"/>
                      </a:cubicBezTo>
                      <a:cubicBezTo>
                        <a:pt x="18115" y="12690"/>
                        <a:pt x="8483" y="20210"/>
                        <a:pt x="2869" y="12651"/>
                      </a:cubicBezTo>
                      <a:cubicBezTo>
                        <a:pt x="1751" y="10433"/>
                        <a:pt x="742" y="3256"/>
                        <a:pt x="8618" y="2085"/>
                      </a:cubicBezTo>
                      <a:lnTo>
                        <a:pt x="8828" y="0"/>
                      </a:lnTo>
                      <a:close/>
                    </a:path>
                  </a:pathLst>
                </a:custGeom>
                <a:solidFill>
                  <a:srgbClr val="D3D0C7"/>
                </a:solidFill>
                <a:ln w="9525" cap="flat">
                  <a:noFill/>
                  <a:round/>
                </a:ln>
                <a:effectLst/>
              </p:spPr>
              <p:txBody>
                <a:bodyPr wrap="square" lIns="72248" tIns="72248" rIns="72248" bIns="72248" numCol="1" anchor="ctr">
                  <a:noAutofit/>
                </a:bodyPr>
                <a:lstStyle/>
                <a:p>
                  <a:pPr marL="40639" marR="40639" defTabSz="914400">
                    <a:defRPr sz="3400">
                      <a:solidFill>
                        <a:srgbClr val="EEEEEE"/>
                      </a:solidFill>
                      <a:uFill>
                        <a:solidFill>
                          <a:srgbClr val="EEEEEE"/>
                        </a:solidFill>
                      </a:u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</a:p>
              </p:txBody>
            </p:sp>
            <p:sp>
              <p:nvSpPr>
                <p:cNvPr id="1265" name="Shape 1265"/>
                <p:cNvSpPr/>
                <p:nvPr/>
              </p:nvSpPr>
              <p:spPr>
                <a:xfrm>
                  <a:off x="477077" y="0"/>
                  <a:ext cx="11812695" cy="126436"/>
                </a:xfrm>
                <a:prstGeom prst="rect">
                  <a:avLst/>
                </a:prstGeom>
                <a:solidFill>
                  <a:srgbClr val="D3D0C7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72248" tIns="72248" rIns="72248" bIns="72248" numCol="1" anchor="ctr">
                  <a:noAutofit/>
                </a:bodyPr>
                <a:lstStyle/>
                <a:p>
                  <a:pPr marL="40639" marR="40639" defTabSz="914400">
                    <a:defRPr sz="3400">
                      <a:solidFill>
                        <a:srgbClr val="EEEEEE"/>
                      </a:solidFill>
                      <a:uFill>
                        <a:solidFill>
                          <a:srgbClr val="EEEEEE"/>
                        </a:solidFill>
                      </a:u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</a:p>
              </p:txBody>
            </p:sp>
          </p:grpSp>
        </p:grpSp>
        <p:sp>
          <p:nvSpPr>
            <p:cNvPr id="1268" name="Shape 1268"/>
            <p:cNvSpPr/>
            <p:nvPr/>
          </p:nvSpPr>
          <p:spPr>
            <a:xfrm>
              <a:off x="1083733" y="1144693"/>
              <a:ext cx="10805726" cy="433494"/>
            </a:xfrm>
            <a:prstGeom prst="rect">
              <a:avLst/>
            </a:prstGeom>
            <a:gradFill flip="none" rotWithShape="1">
              <a:gsLst>
                <a:gs pos="0">
                  <a:srgbClr val="817C6B"/>
                </a:gs>
                <a:gs pos="100000">
                  <a:srgbClr val="9A947F"/>
                </a:gs>
              </a:gsLst>
              <a:lin ang="162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72248" tIns="72248" rIns="72248" bIns="72248" numCol="1" anchor="ctr">
              <a:noAutofit/>
            </a:bodyPr>
            <a:lstStyle/>
            <a:p>
              <a:pPr marL="40639" marR="40639" defTabSz="914400">
                <a:defRPr sz="3400">
                  <a:solidFill>
                    <a:srgbClr val="EEEEEE"/>
                  </a:solidFill>
                  <a:uFill>
                    <a:solidFill>
                      <a:srgbClr val="EEEEEE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</p:grpSp>
      <p:sp>
        <p:nvSpPr>
          <p:cNvPr id="1270" name="Shape 1270"/>
          <p:cNvSpPr/>
          <p:nvPr>
            <p:ph type="sldNum" sz="quarter" idx="2"/>
          </p:nvPr>
        </p:nvSpPr>
        <p:spPr>
          <a:xfrm>
            <a:off x="10467057" y="9226126"/>
            <a:ext cx="415432" cy="4191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 defTabSz="830862"/>
          </a:lstStyle>
          <a:p>
            <a:pPr/>
            <a:fld id="{86CB4B4D-7CA3-9044-876B-883B54F8677D}" type="slidenum"/>
          </a:p>
        </p:txBody>
      </p:sp>
      <p:sp>
        <p:nvSpPr>
          <p:cNvPr id="1271" name="Shape 1271"/>
          <p:cNvSpPr/>
          <p:nvPr>
            <p:ph type="title"/>
          </p:nvPr>
        </p:nvSpPr>
        <p:spPr>
          <a:xfrm>
            <a:off x="975359" y="4298808"/>
            <a:ext cx="11054082" cy="2059095"/>
          </a:xfrm>
          <a:prstGeom prst="rect">
            <a:avLst/>
          </a:prstGeom>
        </p:spPr>
        <p:txBody>
          <a:bodyPr/>
          <a:lstStyle/>
          <a:p>
            <a:pPr/>
            <a:r>
              <a:t>Draw 5+ different lines  now.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67" name="Group 1367"/>
          <p:cNvGrpSpPr/>
          <p:nvPr/>
        </p:nvGrpSpPr>
        <p:grpSpPr>
          <a:xfrm>
            <a:off x="0" y="-1"/>
            <a:ext cx="13004800" cy="9753601"/>
            <a:chOff x="0" y="0"/>
            <a:chExt cx="13004800" cy="9753600"/>
          </a:xfrm>
        </p:grpSpPr>
        <p:grpSp>
          <p:nvGrpSpPr>
            <p:cNvPr id="1365" name="Group 1365"/>
            <p:cNvGrpSpPr/>
            <p:nvPr/>
          </p:nvGrpSpPr>
          <p:grpSpPr>
            <a:xfrm>
              <a:off x="0" y="0"/>
              <a:ext cx="13004801" cy="9753600"/>
              <a:chOff x="0" y="0"/>
              <a:chExt cx="13004800" cy="9753600"/>
            </a:xfrm>
          </p:grpSpPr>
          <p:sp>
            <p:nvSpPr>
              <p:cNvPr id="1273" name="Shape 1273"/>
              <p:cNvSpPr/>
              <p:nvPr/>
            </p:nvSpPr>
            <p:spPr>
              <a:xfrm>
                <a:off x="11921066" y="1083733"/>
                <a:ext cx="758615" cy="3034454"/>
              </a:xfrm>
              <a:prstGeom prst="rect">
                <a:avLst/>
              </a:prstGeom>
              <a:gradFill flip="none" rotWithShape="1">
                <a:gsLst>
                  <a:gs pos="0">
                    <a:srgbClr val="817C6B"/>
                  </a:gs>
                  <a:gs pos="100000">
                    <a:srgbClr val="D3D0C7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72248" tIns="72248" rIns="72248" bIns="72248" numCol="1" anchor="ctr">
                <a:noAutofit/>
              </a:bodyPr>
              <a:lstStyle/>
              <a:p>
                <a:pPr marL="40639" marR="40639" defTabSz="914400">
                  <a:defRPr sz="3400">
                    <a:solidFill>
                      <a:srgbClr val="EEEEEE"/>
                    </a:solidFill>
                    <a:uFill>
                      <a:solidFill>
                        <a:srgbClr val="EEEEEE"/>
                      </a:solidFill>
                    </a:u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1274" name="Shape 1274"/>
              <p:cNvSpPr/>
              <p:nvPr/>
            </p:nvSpPr>
            <p:spPr>
              <a:xfrm>
                <a:off x="0" y="0"/>
                <a:ext cx="12788054" cy="216747"/>
              </a:xfrm>
              <a:prstGeom prst="rect">
                <a:avLst/>
              </a:prstGeom>
              <a:solidFill>
                <a:srgbClr val="9A94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2248" tIns="72248" rIns="72248" bIns="72248" numCol="1" anchor="ctr">
                <a:noAutofit/>
              </a:bodyPr>
              <a:lstStyle/>
              <a:p>
                <a:pPr marL="40639" marR="40639" defTabSz="914400">
                  <a:defRPr sz="3400">
                    <a:solidFill>
                      <a:srgbClr val="EEEEEE"/>
                    </a:solidFill>
                    <a:uFill>
                      <a:solidFill>
                        <a:srgbClr val="EEEEEE"/>
                      </a:solidFill>
                    </a:u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1275" name="Shape 1275"/>
              <p:cNvSpPr/>
              <p:nvPr/>
            </p:nvSpPr>
            <p:spPr>
              <a:xfrm>
                <a:off x="12679680" y="0"/>
                <a:ext cx="325121" cy="9753600"/>
              </a:xfrm>
              <a:prstGeom prst="rect">
                <a:avLst/>
              </a:prstGeom>
              <a:gradFill flip="none" rotWithShape="1">
                <a:gsLst>
                  <a:gs pos="0">
                    <a:srgbClr val="9A947F"/>
                  </a:gs>
                  <a:gs pos="50000">
                    <a:srgbClr val="BBB6A8"/>
                  </a:gs>
                  <a:gs pos="100000">
                    <a:srgbClr val="9A947F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72248" tIns="72248" rIns="72248" bIns="72248" numCol="1" anchor="ctr">
                <a:noAutofit/>
              </a:bodyPr>
              <a:lstStyle/>
              <a:p>
                <a:pPr marL="40639" marR="40639" defTabSz="914400">
                  <a:defRPr sz="3400">
                    <a:solidFill>
                      <a:srgbClr val="EEEEEE"/>
                    </a:solidFill>
                    <a:uFill>
                      <a:solidFill>
                        <a:srgbClr val="EEEEEE"/>
                      </a:solidFill>
                    </a:u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1276" name="Shape 1276"/>
              <p:cNvSpPr/>
              <p:nvPr/>
            </p:nvSpPr>
            <p:spPr>
              <a:xfrm>
                <a:off x="0" y="0"/>
                <a:ext cx="325121" cy="9753600"/>
              </a:xfrm>
              <a:prstGeom prst="rect">
                <a:avLst/>
              </a:prstGeom>
              <a:gradFill flip="none" rotWithShape="1">
                <a:gsLst>
                  <a:gs pos="0">
                    <a:srgbClr val="9A947F"/>
                  </a:gs>
                  <a:gs pos="50000">
                    <a:srgbClr val="BBB6A8"/>
                  </a:gs>
                  <a:gs pos="100000">
                    <a:srgbClr val="9A947F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72248" tIns="72248" rIns="72248" bIns="72248" numCol="1" anchor="ctr">
                <a:noAutofit/>
              </a:bodyPr>
              <a:lstStyle/>
              <a:p>
                <a:pPr marL="40639" marR="40639" defTabSz="914400">
                  <a:defRPr sz="3400">
                    <a:solidFill>
                      <a:srgbClr val="EEEEEE"/>
                    </a:solidFill>
                    <a:uFill>
                      <a:solidFill>
                        <a:srgbClr val="EEEEEE"/>
                      </a:solidFill>
                    </a:u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1277" name="Shape 1277"/>
              <p:cNvSpPr/>
              <p:nvPr/>
            </p:nvSpPr>
            <p:spPr>
              <a:xfrm>
                <a:off x="325120" y="1083733"/>
                <a:ext cx="758614" cy="3034454"/>
              </a:xfrm>
              <a:prstGeom prst="rect">
                <a:avLst/>
              </a:prstGeom>
              <a:gradFill flip="none" rotWithShape="1">
                <a:gsLst>
                  <a:gs pos="0">
                    <a:srgbClr val="817C6B"/>
                  </a:gs>
                  <a:gs pos="100000">
                    <a:srgbClr val="D3D0C7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72248" tIns="72248" rIns="72248" bIns="72248" numCol="1" anchor="ctr">
                <a:noAutofit/>
              </a:bodyPr>
              <a:lstStyle/>
              <a:p>
                <a:pPr marL="40639" marR="40639" defTabSz="914400">
                  <a:defRPr sz="3400">
                    <a:solidFill>
                      <a:srgbClr val="EEEEEE"/>
                    </a:solidFill>
                    <a:uFill>
                      <a:solidFill>
                        <a:srgbClr val="EEEEEE"/>
                      </a:solidFill>
                    </a:u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grpSp>
            <p:nvGrpSpPr>
              <p:cNvPr id="1364" name="Group 1364"/>
              <p:cNvGrpSpPr/>
              <p:nvPr/>
            </p:nvGrpSpPr>
            <p:grpSpPr>
              <a:xfrm>
                <a:off x="82851" y="72248"/>
                <a:ext cx="12793944" cy="1116891"/>
                <a:chOff x="0" y="0"/>
                <a:chExt cx="12793942" cy="1116889"/>
              </a:xfrm>
            </p:grpSpPr>
            <p:sp>
              <p:nvSpPr>
                <p:cNvPr id="1278" name="Shape 1278"/>
                <p:cNvSpPr/>
                <p:nvPr/>
              </p:nvSpPr>
              <p:spPr>
                <a:xfrm>
                  <a:off x="43584" y="0"/>
                  <a:ext cx="12736126" cy="1083734"/>
                </a:xfrm>
                <a:prstGeom prst="roundRect">
                  <a:avLst>
                    <a:gd name="adj" fmla="val 35156"/>
                  </a:avLst>
                </a:prstGeom>
                <a:solidFill>
                  <a:srgbClr val="BBB6A8"/>
                </a:solidFill>
                <a:ln w="9525" cap="flat">
                  <a:noFill/>
                  <a:round/>
                </a:ln>
                <a:effectLst/>
              </p:spPr>
              <p:txBody>
                <a:bodyPr wrap="square" lIns="72248" tIns="72248" rIns="72248" bIns="72248" numCol="1" anchor="ctr">
                  <a:noAutofit/>
                </a:bodyPr>
                <a:lstStyle/>
                <a:p>
                  <a:pPr marL="40639" marR="40639" defTabSz="914400">
                    <a:defRPr sz="3400">
                      <a:solidFill>
                        <a:srgbClr val="EEEEEE"/>
                      </a:solidFill>
                      <a:uFill>
                        <a:solidFill>
                          <a:srgbClr val="EEEEEE"/>
                        </a:solidFill>
                      </a:u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</a:p>
              </p:txBody>
            </p:sp>
            <p:sp>
              <p:nvSpPr>
                <p:cNvPr id="1279" name="Shape 1279"/>
                <p:cNvSpPr/>
                <p:nvPr/>
              </p:nvSpPr>
              <p:spPr>
                <a:xfrm>
                  <a:off x="477077" y="54186"/>
                  <a:ext cx="11812695" cy="126437"/>
                </a:xfrm>
                <a:prstGeom prst="rect">
                  <a:avLst/>
                </a:prstGeom>
                <a:solidFill>
                  <a:srgbClr val="9A947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72248" tIns="72248" rIns="72248" bIns="72248" numCol="1" anchor="ctr">
                  <a:noAutofit/>
                </a:bodyPr>
                <a:lstStyle/>
                <a:p>
                  <a:pPr marL="40639" marR="40639" defTabSz="914400">
                    <a:defRPr sz="3400">
                      <a:solidFill>
                        <a:srgbClr val="EEEEEE"/>
                      </a:solidFill>
                      <a:uFill>
                        <a:solidFill>
                          <a:srgbClr val="EEEEEE"/>
                        </a:solidFill>
                      </a:u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</a:p>
              </p:txBody>
            </p:sp>
            <p:grpSp>
              <p:nvGrpSpPr>
                <p:cNvPr id="1318" name="Group 1318"/>
                <p:cNvGrpSpPr/>
                <p:nvPr/>
              </p:nvGrpSpPr>
              <p:grpSpPr>
                <a:xfrm>
                  <a:off x="531264" y="842151"/>
                  <a:ext cx="11758508" cy="243841"/>
                  <a:chOff x="0" y="0"/>
                  <a:chExt cx="11758506" cy="243839"/>
                </a:xfrm>
              </p:grpSpPr>
              <p:sp>
                <p:nvSpPr>
                  <p:cNvPr id="1280" name="Shape 1280"/>
                  <p:cNvSpPr/>
                  <p:nvPr/>
                </p:nvSpPr>
                <p:spPr>
                  <a:xfrm flipH="1">
                    <a:off x="11239217" y="0"/>
                    <a:ext cx="519290" cy="23932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0"/>
                        </a:moveTo>
                        <a:lnTo>
                          <a:pt x="17092" y="0"/>
                        </a:lnTo>
                        <a:lnTo>
                          <a:pt x="0" y="17550"/>
                        </a:lnTo>
                        <a:lnTo>
                          <a:pt x="8077" y="21600"/>
                        </a:lnTo>
                        <a:lnTo>
                          <a:pt x="19158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9A947F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1281" name="Shape 1281"/>
                  <p:cNvSpPr/>
                  <p:nvPr/>
                </p:nvSpPr>
                <p:spPr>
                  <a:xfrm>
                    <a:off x="0" y="4515"/>
                    <a:ext cx="519289" cy="2393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0"/>
                        </a:moveTo>
                        <a:lnTo>
                          <a:pt x="17092" y="0"/>
                        </a:lnTo>
                        <a:lnTo>
                          <a:pt x="0" y="17550"/>
                        </a:lnTo>
                        <a:lnTo>
                          <a:pt x="8077" y="21600"/>
                        </a:lnTo>
                        <a:lnTo>
                          <a:pt x="19158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9A947F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grpSp>
                <p:nvGrpSpPr>
                  <p:cNvPr id="1317" name="Group 1317"/>
                  <p:cNvGrpSpPr/>
                  <p:nvPr/>
                </p:nvGrpSpPr>
                <p:grpSpPr>
                  <a:xfrm>
                    <a:off x="442524" y="1544"/>
                    <a:ext cx="10864428" cy="242296"/>
                    <a:chOff x="0" y="0"/>
                    <a:chExt cx="10864426" cy="242295"/>
                  </a:xfrm>
                </p:grpSpPr>
                <p:grpSp>
                  <p:nvGrpSpPr>
                    <p:cNvPr id="1303" name="Group 1303"/>
                    <p:cNvGrpSpPr/>
                    <p:nvPr/>
                  </p:nvGrpSpPr>
                  <p:grpSpPr>
                    <a:xfrm>
                      <a:off x="0" y="2257"/>
                      <a:ext cx="6610774" cy="240039"/>
                      <a:chOff x="0" y="0"/>
                      <a:chExt cx="6610773" cy="240037"/>
                    </a:xfrm>
                  </p:grpSpPr>
                  <p:grpSp>
                    <p:nvGrpSpPr>
                      <p:cNvPr id="1284" name="Group 1284"/>
                      <p:cNvGrpSpPr/>
                      <p:nvPr/>
                    </p:nvGrpSpPr>
                    <p:grpSpPr>
                      <a:xfrm>
                        <a:off x="0" y="0"/>
                        <a:ext cx="943611" cy="240038"/>
                        <a:chOff x="0" y="0"/>
                        <a:chExt cx="943610" cy="240037"/>
                      </a:xfrm>
                    </p:grpSpPr>
                    <p:sp>
                      <p:nvSpPr>
                        <p:cNvPr id="1282" name="Shape 1282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1283" name="Shape 1283"/>
                        <p:cNvSpPr/>
                        <p:nvPr/>
                      </p:nvSpPr>
                      <p:spPr>
                        <a:xfrm>
                          <a:off x="467296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1287" name="Group 1287"/>
                      <p:cNvGrpSpPr/>
                      <p:nvPr/>
                    </p:nvGrpSpPr>
                    <p:grpSpPr>
                      <a:xfrm>
                        <a:off x="943848" y="0"/>
                        <a:ext cx="945985" cy="240038"/>
                        <a:chOff x="0" y="0"/>
                        <a:chExt cx="945983" cy="240037"/>
                      </a:xfrm>
                    </p:grpSpPr>
                    <p:sp>
                      <p:nvSpPr>
                        <p:cNvPr id="1285" name="Shape 1285"/>
                        <p:cNvSpPr/>
                        <p:nvPr/>
                      </p:nvSpPr>
                      <p:spPr>
                        <a:xfrm>
                          <a:off x="0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1286" name="Shape 1286"/>
                        <p:cNvSpPr/>
                        <p:nvPr/>
                      </p:nvSpPr>
                      <p:spPr>
                        <a:xfrm>
                          <a:off x="467296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1290" name="Group 1290"/>
                      <p:cNvGrpSpPr/>
                      <p:nvPr/>
                    </p:nvGrpSpPr>
                    <p:grpSpPr>
                      <a:xfrm>
                        <a:off x="1893710" y="0"/>
                        <a:ext cx="939971" cy="240038"/>
                        <a:chOff x="0" y="0"/>
                        <a:chExt cx="939969" cy="240037"/>
                      </a:xfrm>
                    </p:grpSpPr>
                    <p:sp>
                      <p:nvSpPr>
                        <p:cNvPr id="1288" name="Shape 1288"/>
                        <p:cNvSpPr/>
                        <p:nvPr/>
                      </p:nvSpPr>
                      <p:spPr>
                        <a:xfrm>
                          <a:off x="0" y="0"/>
                          <a:ext cx="471707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1289" name="Shape 1289"/>
                        <p:cNvSpPr/>
                        <p:nvPr/>
                      </p:nvSpPr>
                      <p:spPr>
                        <a:xfrm>
                          <a:off x="463672" y="0"/>
                          <a:ext cx="47629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1293" name="Group 1293"/>
                      <p:cNvGrpSpPr/>
                      <p:nvPr/>
                    </p:nvGrpSpPr>
                    <p:grpSpPr>
                      <a:xfrm>
                        <a:off x="2833443" y="0"/>
                        <a:ext cx="943888" cy="240038"/>
                        <a:chOff x="0" y="0"/>
                        <a:chExt cx="943886" cy="240037"/>
                      </a:xfrm>
                    </p:grpSpPr>
                    <p:sp>
                      <p:nvSpPr>
                        <p:cNvPr id="1291" name="Shape 1291"/>
                        <p:cNvSpPr/>
                        <p:nvPr/>
                      </p:nvSpPr>
                      <p:spPr>
                        <a:xfrm>
                          <a:off x="0" y="0"/>
                          <a:ext cx="47644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1292" name="Shape 1292"/>
                        <p:cNvSpPr/>
                        <p:nvPr/>
                      </p:nvSpPr>
                      <p:spPr>
                        <a:xfrm>
                          <a:off x="467439" y="0"/>
                          <a:ext cx="47644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1296" name="Group 1296"/>
                      <p:cNvGrpSpPr/>
                      <p:nvPr/>
                    </p:nvGrpSpPr>
                    <p:grpSpPr>
                      <a:xfrm>
                        <a:off x="3777330" y="0"/>
                        <a:ext cx="943612" cy="240038"/>
                        <a:chOff x="0" y="0"/>
                        <a:chExt cx="943610" cy="240037"/>
                      </a:xfrm>
                    </p:grpSpPr>
                    <p:sp>
                      <p:nvSpPr>
                        <p:cNvPr id="1294" name="Shape 1294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1295" name="Shape 1295"/>
                        <p:cNvSpPr/>
                        <p:nvPr/>
                      </p:nvSpPr>
                      <p:spPr>
                        <a:xfrm>
                          <a:off x="467296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1299" name="Group 1299"/>
                      <p:cNvGrpSpPr/>
                      <p:nvPr/>
                    </p:nvGrpSpPr>
                    <p:grpSpPr>
                      <a:xfrm>
                        <a:off x="4720941" y="0"/>
                        <a:ext cx="946222" cy="240038"/>
                        <a:chOff x="0" y="0"/>
                        <a:chExt cx="946221" cy="240037"/>
                      </a:xfrm>
                    </p:grpSpPr>
                    <p:sp>
                      <p:nvSpPr>
                        <p:cNvPr id="1297" name="Shape 1297"/>
                        <p:cNvSpPr/>
                        <p:nvPr/>
                      </p:nvSpPr>
                      <p:spPr>
                        <a:xfrm>
                          <a:off x="0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1298" name="Shape 1298"/>
                        <p:cNvSpPr/>
                        <p:nvPr/>
                      </p:nvSpPr>
                      <p:spPr>
                        <a:xfrm>
                          <a:off x="467533" y="0"/>
                          <a:ext cx="478689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1302" name="Group 1302"/>
                      <p:cNvGrpSpPr/>
                      <p:nvPr/>
                    </p:nvGrpSpPr>
                    <p:grpSpPr>
                      <a:xfrm>
                        <a:off x="5666925" y="0"/>
                        <a:ext cx="943849" cy="240038"/>
                        <a:chOff x="0" y="0"/>
                        <a:chExt cx="943848" cy="240037"/>
                      </a:xfrm>
                    </p:grpSpPr>
                    <p:sp>
                      <p:nvSpPr>
                        <p:cNvPr id="1300" name="Shape 1300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1301" name="Shape 1301"/>
                        <p:cNvSpPr/>
                        <p:nvPr/>
                      </p:nvSpPr>
                      <p:spPr>
                        <a:xfrm>
                          <a:off x="467533" y="0"/>
                          <a:ext cx="476316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</p:grpSp>
                <p:grpSp>
                  <p:nvGrpSpPr>
                    <p:cNvPr id="1306" name="Group 1306"/>
                    <p:cNvGrpSpPr/>
                    <p:nvPr/>
                  </p:nvGrpSpPr>
                  <p:grpSpPr>
                    <a:xfrm>
                      <a:off x="6610773" y="0"/>
                      <a:ext cx="943752" cy="240038"/>
                      <a:chOff x="0" y="0"/>
                      <a:chExt cx="943750" cy="240037"/>
                    </a:xfrm>
                  </p:grpSpPr>
                  <p:sp>
                    <p:nvSpPr>
                      <p:cNvPr id="1304" name="Shape 1304"/>
                      <p:cNvSpPr/>
                      <p:nvPr/>
                    </p:nvSpPr>
                    <p:spPr>
                      <a:xfrm>
                        <a:off x="0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1305" name="Shape 1305"/>
                      <p:cNvSpPr/>
                      <p:nvPr/>
                    </p:nvSpPr>
                    <p:spPr>
                      <a:xfrm>
                        <a:off x="467369" y="0"/>
                        <a:ext cx="476382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1309" name="Group 1309"/>
                    <p:cNvGrpSpPr/>
                    <p:nvPr/>
                  </p:nvGrpSpPr>
                  <p:grpSpPr>
                    <a:xfrm>
                      <a:off x="7554524" y="0"/>
                      <a:ext cx="946010" cy="240038"/>
                      <a:chOff x="0" y="0"/>
                      <a:chExt cx="946009" cy="240037"/>
                    </a:xfrm>
                  </p:grpSpPr>
                  <p:sp>
                    <p:nvSpPr>
                      <p:cNvPr id="1307" name="Shape 1307"/>
                      <p:cNvSpPr/>
                      <p:nvPr/>
                    </p:nvSpPr>
                    <p:spPr>
                      <a:xfrm>
                        <a:off x="0" y="0"/>
                        <a:ext cx="47871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1308" name="Shape 1308"/>
                      <p:cNvSpPr/>
                      <p:nvPr/>
                    </p:nvSpPr>
                    <p:spPr>
                      <a:xfrm>
                        <a:off x="467300" y="0"/>
                        <a:ext cx="47871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1312" name="Group 1312"/>
                    <p:cNvGrpSpPr/>
                    <p:nvPr/>
                  </p:nvGrpSpPr>
                  <p:grpSpPr>
                    <a:xfrm>
                      <a:off x="8500533" y="0"/>
                      <a:ext cx="943753" cy="240038"/>
                      <a:chOff x="0" y="0"/>
                      <a:chExt cx="943751" cy="240037"/>
                    </a:xfrm>
                  </p:grpSpPr>
                  <p:sp>
                    <p:nvSpPr>
                      <p:cNvPr id="1310" name="Shape 1310"/>
                      <p:cNvSpPr/>
                      <p:nvPr/>
                    </p:nvSpPr>
                    <p:spPr>
                      <a:xfrm>
                        <a:off x="0" y="0"/>
                        <a:ext cx="47589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1311" name="Shape 1311"/>
                      <p:cNvSpPr/>
                      <p:nvPr/>
                    </p:nvSpPr>
                    <p:spPr>
                      <a:xfrm>
                        <a:off x="467862" y="0"/>
                        <a:ext cx="47589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1315" name="Group 1315"/>
                    <p:cNvGrpSpPr/>
                    <p:nvPr/>
                  </p:nvGrpSpPr>
                  <p:grpSpPr>
                    <a:xfrm>
                      <a:off x="9444284" y="0"/>
                      <a:ext cx="943753" cy="240038"/>
                      <a:chOff x="0" y="0"/>
                      <a:chExt cx="943751" cy="240037"/>
                    </a:xfrm>
                  </p:grpSpPr>
                  <p:sp>
                    <p:nvSpPr>
                      <p:cNvPr id="1313" name="Shape 1313"/>
                      <p:cNvSpPr/>
                      <p:nvPr/>
                    </p:nvSpPr>
                    <p:spPr>
                      <a:xfrm>
                        <a:off x="0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1314" name="Shape 1314"/>
                      <p:cNvSpPr/>
                      <p:nvPr/>
                    </p:nvSpPr>
                    <p:spPr>
                      <a:xfrm>
                        <a:off x="467371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sp>
                  <p:nvSpPr>
                    <p:cNvPr id="1316" name="Shape 1316"/>
                    <p:cNvSpPr/>
                    <p:nvPr/>
                  </p:nvSpPr>
                  <p:spPr>
                    <a:xfrm>
                      <a:off x="10388035" y="0"/>
                      <a:ext cx="476392" cy="240038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0504" fill="norm" stroke="1" extrusionOk="0">
                          <a:moveTo>
                            <a:pt x="0" y="0"/>
                          </a:moveTo>
                          <a:lnTo>
                            <a:pt x="0" y="20504"/>
                          </a:lnTo>
                          <a:lnTo>
                            <a:pt x="2534" y="20504"/>
                          </a:lnTo>
                          <a:cubicBezTo>
                            <a:pt x="2512" y="-934"/>
                            <a:pt x="19002" y="-1096"/>
                            <a:pt x="19023" y="20504"/>
                          </a:cubicBezTo>
                          <a:lnTo>
                            <a:pt x="21600" y="20504"/>
                          </a:lnTo>
                          <a:lnTo>
                            <a:pt x="21600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9A947F"/>
                    </a:solidFill>
                    <a:ln w="9525" cap="flat">
                      <a:noFill/>
                      <a:round/>
                    </a:ln>
                    <a:effectLst/>
                  </p:spPr>
                  <p:txBody>
                    <a:bodyPr wrap="square" lIns="72248" tIns="72248" rIns="72248" bIns="72248" numCol="1" anchor="ctr">
                      <a:noAutofit/>
                    </a:bodyPr>
                    <a:lstStyle/>
                    <a:p>
                      <a:pPr marL="40639" marR="40639" defTabSz="914400">
                        <a:defRPr sz="3400">
                          <a:solidFill>
                            <a:srgbClr val="EEEEEE"/>
                          </a:solidFill>
                          <a:uFill>
                            <a:solidFill>
                              <a:srgbClr val="EEEEEE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defRPr>
                      </a:pPr>
                    </a:p>
                  </p:txBody>
                </p:sp>
              </p:grpSp>
            </p:grpSp>
            <p:grpSp>
              <p:nvGrpSpPr>
                <p:cNvPr id="1357" name="Group 1357"/>
                <p:cNvGrpSpPr/>
                <p:nvPr/>
              </p:nvGrpSpPr>
              <p:grpSpPr>
                <a:xfrm>
                  <a:off x="508686" y="839893"/>
                  <a:ext cx="11758508" cy="243841"/>
                  <a:chOff x="0" y="0"/>
                  <a:chExt cx="11758506" cy="243839"/>
                </a:xfrm>
              </p:grpSpPr>
              <p:sp>
                <p:nvSpPr>
                  <p:cNvPr id="1319" name="Shape 1319"/>
                  <p:cNvSpPr/>
                  <p:nvPr/>
                </p:nvSpPr>
                <p:spPr>
                  <a:xfrm flipH="1">
                    <a:off x="11239217" y="0"/>
                    <a:ext cx="519290" cy="23932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0"/>
                        </a:moveTo>
                        <a:lnTo>
                          <a:pt x="17092" y="0"/>
                        </a:lnTo>
                        <a:lnTo>
                          <a:pt x="0" y="17550"/>
                        </a:lnTo>
                        <a:lnTo>
                          <a:pt x="8077" y="21600"/>
                        </a:lnTo>
                        <a:lnTo>
                          <a:pt x="19158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D3D0C7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1320" name="Shape 1320"/>
                  <p:cNvSpPr/>
                  <p:nvPr/>
                </p:nvSpPr>
                <p:spPr>
                  <a:xfrm>
                    <a:off x="0" y="4515"/>
                    <a:ext cx="519289" cy="2393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0"/>
                        </a:moveTo>
                        <a:lnTo>
                          <a:pt x="17092" y="0"/>
                        </a:lnTo>
                        <a:lnTo>
                          <a:pt x="0" y="17550"/>
                        </a:lnTo>
                        <a:lnTo>
                          <a:pt x="8077" y="21600"/>
                        </a:lnTo>
                        <a:lnTo>
                          <a:pt x="19158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D3D0C7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grpSp>
                <p:nvGrpSpPr>
                  <p:cNvPr id="1356" name="Group 1356"/>
                  <p:cNvGrpSpPr/>
                  <p:nvPr/>
                </p:nvGrpSpPr>
                <p:grpSpPr>
                  <a:xfrm>
                    <a:off x="442524" y="1544"/>
                    <a:ext cx="10864428" cy="242296"/>
                    <a:chOff x="0" y="0"/>
                    <a:chExt cx="10864426" cy="242295"/>
                  </a:xfrm>
                </p:grpSpPr>
                <p:grpSp>
                  <p:nvGrpSpPr>
                    <p:cNvPr id="1342" name="Group 1342"/>
                    <p:cNvGrpSpPr/>
                    <p:nvPr/>
                  </p:nvGrpSpPr>
                  <p:grpSpPr>
                    <a:xfrm>
                      <a:off x="0" y="2257"/>
                      <a:ext cx="6610774" cy="240039"/>
                      <a:chOff x="0" y="0"/>
                      <a:chExt cx="6610773" cy="240037"/>
                    </a:xfrm>
                  </p:grpSpPr>
                  <p:grpSp>
                    <p:nvGrpSpPr>
                      <p:cNvPr id="1323" name="Group 1323"/>
                      <p:cNvGrpSpPr/>
                      <p:nvPr/>
                    </p:nvGrpSpPr>
                    <p:grpSpPr>
                      <a:xfrm>
                        <a:off x="0" y="0"/>
                        <a:ext cx="943611" cy="240038"/>
                        <a:chOff x="0" y="0"/>
                        <a:chExt cx="943610" cy="240037"/>
                      </a:xfrm>
                    </p:grpSpPr>
                    <p:sp>
                      <p:nvSpPr>
                        <p:cNvPr id="1321" name="Shape 1321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1322" name="Shape 1322"/>
                        <p:cNvSpPr/>
                        <p:nvPr/>
                      </p:nvSpPr>
                      <p:spPr>
                        <a:xfrm>
                          <a:off x="467296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1326" name="Group 1326"/>
                      <p:cNvGrpSpPr/>
                      <p:nvPr/>
                    </p:nvGrpSpPr>
                    <p:grpSpPr>
                      <a:xfrm>
                        <a:off x="943848" y="0"/>
                        <a:ext cx="945985" cy="240038"/>
                        <a:chOff x="0" y="0"/>
                        <a:chExt cx="945983" cy="240037"/>
                      </a:xfrm>
                    </p:grpSpPr>
                    <p:sp>
                      <p:nvSpPr>
                        <p:cNvPr id="1324" name="Shape 1324"/>
                        <p:cNvSpPr/>
                        <p:nvPr/>
                      </p:nvSpPr>
                      <p:spPr>
                        <a:xfrm>
                          <a:off x="0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1325" name="Shape 1325"/>
                        <p:cNvSpPr/>
                        <p:nvPr/>
                      </p:nvSpPr>
                      <p:spPr>
                        <a:xfrm>
                          <a:off x="467296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1329" name="Group 1329"/>
                      <p:cNvGrpSpPr/>
                      <p:nvPr/>
                    </p:nvGrpSpPr>
                    <p:grpSpPr>
                      <a:xfrm>
                        <a:off x="1893710" y="0"/>
                        <a:ext cx="939971" cy="240038"/>
                        <a:chOff x="0" y="0"/>
                        <a:chExt cx="939969" cy="240037"/>
                      </a:xfrm>
                    </p:grpSpPr>
                    <p:sp>
                      <p:nvSpPr>
                        <p:cNvPr id="1327" name="Shape 1327"/>
                        <p:cNvSpPr/>
                        <p:nvPr/>
                      </p:nvSpPr>
                      <p:spPr>
                        <a:xfrm>
                          <a:off x="0" y="0"/>
                          <a:ext cx="471707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1328" name="Shape 1328"/>
                        <p:cNvSpPr/>
                        <p:nvPr/>
                      </p:nvSpPr>
                      <p:spPr>
                        <a:xfrm>
                          <a:off x="463672" y="0"/>
                          <a:ext cx="47629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1332" name="Group 1332"/>
                      <p:cNvGrpSpPr/>
                      <p:nvPr/>
                    </p:nvGrpSpPr>
                    <p:grpSpPr>
                      <a:xfrm>
                        <a:off x="2833443" y="0"/>
                        <a:ext cx="943888" cy="240038"/>
                        <a:chOff x="0" y="0"/>
                        <a:chExt cx="943886" cy="240037"/>
                      </a:xfrm>
                    </p:grpSpPr>
                    <p:sp>
                      <p:nvSpPr>
                        <p:cNvPr id="1330" name="Shape 1330"/>
                        <p:cNvSpPr/>
                        <p:nvPr/>
                      </p:nvSpPr>
                      <p:spPr>
                        <a:xfrm>
                          <a:off x="0" y="0"/>
                          <a:ext cx="47644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1331" name="Shape 1331"/>
                        <p:cNvSpPr/>
                        <p:nvPr/>
                      </p:nvSpPr>
                      <p:spPr>
                        <a:xfrm>
                          <a:off x="467439" y="0"/>
                          <a:ext cx="47644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1335" name="Group 1335"/>
                      <p:cNvGrpSpPr/>
                      <p:nvPr/>
                    </p:nvGrpSpPr>
                    <p:grpSpPr>
                      <a:xfrm>
                        <a:off x="3777330" y="0"/>
                        <a:ext cx="943612" cy="240038"/>
                        <a:chOff x="0" y="0"/>
                        <a:chExt cx="943610" cy="240037"/>
                      </a:xfrm>
                    </p:grpSpPr>
                    <p:sp>
                      <p:nvSpPr>
                        <p:cNvPr id="1333" name="Shape 1333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1334" name="Shape 1334"/>
                        <p:cNvSpPr/>
                        <p:nvPr/>
                      </p:nvSpPr>
                      <p:spPr>
                        <a:xfrm>
                          <a:off x="467296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1338" name="Group 1338"/>
                      <p:cNvGrpSpPr/>
                      <p:nvPr/>
                    </p:nvGrpSpPr>
                    <p:grpSpPr>
                      <a:xfrm>
                        <a:off x="4720941" y="0"/>
                        <a:ext cx="946222" cy="240038"/>
                        <a:chOff x="0" y="0"/>
                        <a:chExt cx="946221" cy="240037"/>
                      </a:xfrm>
                    </p:grpSpPr>
                    <p:sp>
                      <p:nvSpPr>
                        <p:cNvPr id="1336" name="Shape 1336"/>
                        <p:cNvSpPr/>
                        <p:nvPr/>
                      </p:nvSpPr>
                      <p:spPr>
                        <a:xfrm>
                          <a:off x="0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1337" name="Shape 1337"/>
                        <p:cNvSpPr/>
                        <p:nvPr/>
                      </p:nvSpPr>
                      <p:spPr>
                        <a:xfrm>
                          <a:off x="467533" y="0"/>
                          <a:ext cx="478689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1341" name="Group 1341"/>
                      <p:cNvGrpSpPr/>
                      <p:nvPr/>
                    </p:nvGrpSpPr>
                    <p:grpSpPr>
                      <a:xfrm>
                        <a:off x="5666925" y="0"/>
                        <a:ext cx="943849" cy="240038"/>
                        <a:chOff x="0" y="0"/>
                        <a:chExt cx="943848" cy="240037"/>
                      </a:xfrm>
                    </p:grpSpPr>
                    <p:sp>
                      <p:nvSpPr>
                        <p:cNvPr id="1339" name="Shape 1339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1340" name="Shape 1340"/>
                        <p:cNvSpPr/>
                        <p:nvPr/>
                      </p:nvSpPr>
                      <p:spPr>
                        <a:xfrm>
                          <a:off x="467533" y="0"/>
                          <a:ext cx="476316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</p:grpSp>
                <p:grpSp>
                  <p:nvGrpSpPr>
                    <p:cNvPr id="1345" name="Group 1345"/>
                    <p:cNvGrpSpPr/>
                    <p:nvPr/>
                  </p:nvGrpSpPr>
                  <p:grpSpPr>
                    <a:xfrm>
                      <a:off x="6610773" y="0"/>
                      <a:ext cx="943752" cy="240038"/>
                      <a:chOff x="0" y="0"/>
                      <a:chExt cx="943750" cy="240037"/>
                    </a:xfrm>
                  </p:grpSpPr>
                  <p:sp>
                    <p:nvSpPr>
                      <p:cNvPr id="1343" name="Shape 1343"/>
                      <p:cNvSpPr/>
                      <p:nvPr/>
                    </p:nvSpPr>
                    <p:spPr>
                      <a:xfrm>
                        <a:off x="0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1344" name="Shape 1344"/>
                      <p:cNvSpPr/>
                      <p:nvPr/>
                    </p:nvSpPr>
                    <p:spPr>
                      <a:xfrm>
                        <a:off x="467369" y="0"/>
                        <a:ext cx="476382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1348" name="Group 1348"/>
                    <p:cNvGrpSpPr/>
                    <p:nvPr/>
                  </p:nvGrpSpPr>
                  <p:grpSpPr>
                    <a:xfrm>
                      <a:off x="7554524" y="0"/>
                      <a:ext cx="946010" cy="240038"/>
                      <a:chOff x="0" y="0"/>
                      <a:chExt cx="946009" cy="240037"/>
                    </a:xfrm>
                  </p:grpSpPr>
                  <p:sp>
                    <p:nvSpPr>
                      <p:cNvPr id="1346" name="Shape 1346"/>
                      <p:cNvSpPr/>
                      <p:nvPr/>
                    </p:nvSpPr>
                    <p:spPr>
                      <a:xfrm>
                        <a:off x="0" y="0"/>
                        <a:ext cx="47871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1347" name="Shape 1347"/>
                      <p:cNvSpPr/>
                      <p:nvPr/>
                    </p:nvSpPr>
                    <p:spPr>
                      <a:xfrm>
                        <a:off x="467300" y="0"/>
                        <a:ext cx="47871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1351" name="Group 1351"/>
                    <p:cNvGrpSpPr/>
                    <p:nvPr/>
                  </p:nvGrpSpPr>
                  <p:grpSpPr>
                    <a:xfrm>
                      <a:off x="8500533" y="0"/>
                      <a:ext cx="943753" cy="240038"/>
                      <a:chOff x="0" y="0"/>
                      <a:chExt cx="943751" cy="240037"/>
                    </a:xfrm>
                  </p:grpSpPr>
                  <p:sp>
                    <p:nvSpPr>
                      <p:cNvPr id="1349" name="Shape 1349"/>
                      <p:cNvSpPr/>
                      <p:nvPr/>
                    </p:nvSpPr>
                    <p:spPr>
                      <a:xfrm>
                        <a:off x="0" y="0"/>
                        <a:ext cx="47589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1350" name="Shape 1350"/>
                      <p:cNvSpPr/>
                      <p:nvPr/>
                    </p:nvSpPr>
                    <p:spPr>
                      <a:xfrm>
                        <a:off x="467862" y="0"/>
                        <a:ext cx="47589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1354" name="Group 1354"/>
                    <p:cNvGrpSpPr/>
                    <p:nvPr/>
                  </p:nvGrpSpPr>
                  <p:grpSpPr>
                    <a:xfrm>
                      <a:off x="9444284" y="0"/>
                      <a:ext cx="943753" cy="240038"/>
                      <a:chOff x="0" y="0"/>
                      <a:chExt cx="943751" cy="240037"/>
                    </a:xfrm>
                  </p:grpSpPr>
                  <p:sp>
                    <p:nvSpPr>
                      <p:cNvPr id="1352" name="Shape 1352"/>
                      <p:cNvSpPr/>
                      <p:nvPr/>
                    </p:nvSpPr>
                    <p:spPr>
                      <a:xfrm>
                        <a:off x="0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1353" name="Shape 1353"/>
                      <p:cNvSpPr/>
                      <p:nvPr/>
                    </p:nvSpPr>
                    <p:spPr>
                      <a:xfrm>
                        <a:off x="467371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sp>
                  <p:nvSpPr>
                    <p:cNvPr id="1355" name="Shape 1355"/>
                    <p:cNvSpPr/>
                    <p:nvPr/>
                  </p:nvSpPr>
                  <p:spPr>
                    <a:xfrm>
                      <a:off x="10388035" y="0"/>
                      <a:ext cx="476392" cy="240038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0504" fill="norm" stroke="1" extrusionOk="0">
                          <a:moveTo>
                            <a:pt x="0" y="0"/>
                          </a:moveTo>
                          <a:lnTo>
                            <a:pt x="0" y="20504"/>
                          </a:lnTo>
                          <a:lnTo>
                            <a:pt x="2534" y="20504"/>
                          </a:lnTo>
                          <a:cubicBezTo>
                            <a:pt x="2512" y="-934"/>
                            <a:pt x="19002" y="-1096"/>
                            <a:pt x="19023" y="20504"/>
                          </a:cubicBezTo>
                          <a:lnTo>
                            <a:pt x="21600" y="20504"/>
                          </a:lnTo>
                          <a:lnTo>
                            <a:pt x="21600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D3D0C7"/>
                    </a:solidFill>
                    <a:ln w="9525" cap="flat">
                      <a:noFill/>
                      <a:round/>
                    </a:ln>
                    <a:effectLst/>
                  </p:spPr>
                  <p:txBody>
                    <a:bodyPr wrap="square" lIns="72248" tIns="72248" rIns="72248" bIns="72248" numCol="1" anchor="ctr">
                      <a:noAutofit/>
                    </a:bodyPr>
                    <a:lstStyle/>
                    <a:p>
                      <a:pPr marL="40639" marR="40639" defTabSz="914400">
                        <a:defRPr sz="3400">
                          <a:solidFill>
                            <a:srgbClr val="EEEEEE"/>
                          </a:solidFill>
                          <a:uFill>
                            <a:solidFill>
                              <a:srgbClr val="EEEEEE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defRPr>
                      </a:pPr>
                    </a:p>
                  </p:txBody>
                </p:sp>
              </p:grpSp>
            </p:grpSp>
            <p:grpSp>
              <p:nvGrpSpPr>
                <p:cNvPr id="1360" name="Group 1360"/>
                <p:cNvGrpSpPr/>
                <p:nvPr/>
              </p:nvGrpSpPr>
              <p:grpSpPr>
                <a:xfrm>
                  <a:off x="-1" y="-1"/>
                  <a:ext cx="997787" cy="1116891"/>
                  <a:chOff x="0" y="0"/>
                  <a:chExt cx="997785" cy="1116889"/>
                </a:xfrm>
              </p:grpSpPr>
              <p:sp>
                <p:nvSpPr>
                  <p:cNvPr id="1358" name="Shape 1358"/>
                  <p:cNvSpPr/>
                  <p:nvPr/>
                </p:nvSpPr>
                <p:spPr>
                  <a:xfrm>
                    <a:off x="27093" y="49671"/>
                    <a:ext cx="970693" cy="106721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6702" h="17423" fill="norm" stroke="1" extrusionOk="0">
                        <a:moveTo>
                          <a:pt x="8828" y="0"/>
                        </a:moveTo>
                        <a:cubicBezTo>
                          <a:pt x="-854" y="266"/>
                          <a:pt x="-1115" y="9621"/>
                          <a:pt x="1221" y="13322"/>
                        </a:cubicBezTo>
                        <a:cubicBezTo>
                          <a:pt x="6348" y="21600"/>
                          <a:pt x="20485" y="16227"/>
                          <a:pt x="15745" y="7130"/>
                        </a:cubicBezTo>
                        <a:cubicBezTo>
                          <a:pt x="11324" y="672"/>
                          <a:pt x="1482" y="5865"/>
                          <a:pt x="5062" y="11862"/>
                        </a:cubicBezTo>
                        <a:cubicBezTo>
                          <a:pt x="8004" y="16360"/>
                          <a:pt x="16005" y="13166"/>
                          <a:pt x="12845" y="8278"/>
                        </a:cubicBezTo>
                        <a:cubicBezTo>
                          <a:pt x="10744" y="5216"/>
                          <a:pt x="5407" y="7630"/>
                          <a:pt x="7794" y="10886"/>
                        </a:cubicBezTo>
                        <a:cubicBezTo>
                          <a:pt x="9408" y="12908"/>
                          <a:pt x="12727" y="11362"/>
                          <a:pt x="11400" y="9269"/>
                        </a:cubicBezTo>
                        <a:cubicBezTo>
                          <a:pt x="10559" y="8168"/>
                          <a:pt x="7752" y="8692"/>
                          <a:pt x="9433" y="10581"/>
                        </a:cubicBezTo>
                        <a:cubicBezTo>
                          <a:pt x="8845" y="10761"/>
                          <a:pt x="9147" y="8098"/>
                          <a:pt x="10904" y="9535"/>
                        </a:cubicBezTo>
                        <a:cubicBezTo>
                          <a:pt x="11677" y="10378"/>
                          <a:pt x="10046" y="12260"/>
                          <a:pt x="8500" y="10956"/>
                        </a:cubicBezTo>
                        <a:cubicBezTo>
                          <a:pt x="6189" y="7957"/>
                          <a:pt x="11374" y="6521"/>
                          <a:pt x="12425" y="8934"/>
                        </a:cubicBezTo>
                        <a:cubicBezTo>
                          <a:pt x="14039" y="11667"/>
                          <a:pt x="9340" y="15384"/>
                          <a:pt x="5970" y="11737"/>
                        </a:cubicBezTo>
                        <a:cubicBezTo>
                          <a:pt x="2810" y="6778"/>
                          <a:pt x="10996" y="2023"/>
                          <a:pt x="14652" y="7497"/>
                        </a:cubicBezTo>
                        <a:cubicBezTo>
                          <a:pt x="18115" y="12690"/>
                          <a:pt x="8483" y="20210"/>
                          <a:pt x="2869" y="12651"/>
                        </a:cubicBezTo>
                        <a:cubicBezTo>
                          <a:pt x="1751" y="10433"/>
                          <a:pt x="742" y="3256"/>
                          <a:pt x="8618" y="2085"/>
                        </a:cubicBezTo>
                        <a:lnTo>
                          <a:pt x="8828" y="0"/>
                        </a:lnTo>
                        <a:close/>
                      </a:path>
                    </a:pathLst>
                  </a:custGeom>
                  <a:solidFill>
                    <a:srgbClr val="9A947F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1359" name="Shape 1359"/>
                  <p:cNvSpPr/>
                  <p:nvPr/>
                </p:nvSpPr>
                <p:spPr>
                  <a:xfrm>
                    <a:off x="0" y="0"/>
                    <a:ext cx="970693" cy="106721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6702" h="17423" fill="norm" stroke="1" extrusionOk="0">
                        <a:moveTo>
                          <a:pt x="8828" y="0"/>
                        </a:moveTo>
                        <a:cubicBezTo>
                          <a:pt x="-854" y="266"/>
                          <a:pt x="-1115" y="9621"/>
                          <a:pt x="1221" y="13322"/>
                        </a:cubicBezTo>
                        <a:cubicBezTo>
                          <a:pt x="6348" y="21600"/>
                          <a:pt x="20485" y="16227"/>
                          <a:pt x="15745" y="7130"/>
                        </a:cubicBezTo>
                        <a:cubicBezTo>
                          <a:pt x="11324" y="672"/>
                          <a:pt x="1482" y="5865"/>
                          <a:pt x="5062" y="11862"/>
                        </a:cubicBezTo>
                        <a:cubicBezTo>
                          <a:pt x="8004" y="16360"/>
                          <a:pt x="16005" y="13166"/>
                          <a:pt x="12845" y="8278"/>
                        </a:cubicBezTo>
                        <a:cubicBezTo>
                          <a:pt x="10744" y="5216"/>
                          <a:pt x="5407" y="7630"/>
                          <a:pt x="7794" y="10886"/>
                        </a:cubicBezTo>
                        <a:cubicBezTo>
                          <a:pt x="9408" y="12908"/>
                          <a:pt x="12727" y="11362"/>
                          <a:pt x="11400" y="9269"/>
                        </a:cubicBezTo>
                        <a:cubicBezTo>
                          <a:pt x="10559" y="8168"/>
                          <a:pt x="7752" y="8692"/>
                          <a:pt x="9433" y="10581"/>
                        </a:cubicBezTo>
                        <a:cubicBezTo>
                          <a:pt x="8845" y="10761"/>
                          <a:pt x="9147" y="8098"/>
                          <a:pt x="10904" y="9535"/>
                        </a:cubicBezTo>
                        <a:cubicBezTo>
                          <a:pt x="11677" y="10378"/>
                          <a:pt x="10046" y="12260"/>
                          <a:pt x="8500" y="10956"/>
                        </a:cubicBezTo>
                        <a:cubicBezTo>
                          <a:pt x="6189" y="7957"/>
                          <a:pt x="11374" y="6521"/>
                          <a:pt x="12425" y="8934"/>
                        </a:cubicBezTo>
                        <a:cubicBezTo>
                          <a:pt x="14039" y="11667"/>
                          <a:pt x="9340" y="15384"/>
                          <a:pt x="5970" y="11737"/>
                        </a:cubicBezTo>
                        <a:cubicBezTo>
                          <a:pt x="2810" y="6778"/>
                          <a:pt x="10996" y="2023"/>
                          <a:pt x="14652" y="7497"/>
                        </a:cubicBezTo>
                        <a:cubicBezTo>
                          <a:pt x="18115" y="12690"/>
                          <a:pt x="8483" y="20210"/>
                          <a:pt x="2869" y="12651"/>
                        </a:cubicBezTo>
                        <a:cubicBezTo>
                          <a:pt x="1751" y="10433"/>
                          <a:pt x="742" y="3256"/>
                          <a:pt x="8618" y="2085"/>
                        </a:cubicBezTo>
                        <a:lnTo>
                          <a:pt x="8828" y="0"/>
                        </a:lnTo>
                        <a:close/>
                      </a:path>
                    </a:pathLst>
                  </a:custGeom>
                  <a:solidFill>
                    <a:srgbClr val="D3D0C7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</p:grpSp>
            <p:sp>
              <p:nvSpPr>
                <p:cNvPr id="1361" name="Shape 1361"/>
                <p:cNvSpPr/>
                <p:nvPr/>
              </p:nvSpPr>
              <p:spPr>
                <a:xfrm flipH="1">
                  <a:off x="11823250" y="49671"/>
                  <a:ext cx="970693" cy="106721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6702" h="17423" fill="norm" stroke="1" extrusionOk="0">
                      <a:moveTo>
                        <a:pt x="8828" y="0"/>
                      </a:moveTo>
                      <a:cubicBezTo>
                        <a:pt x="-854" y="266"/>
                        <a:pt x="-1115" y="9621"/>
                        <a:pt x="1221" y="13322"/>
                      </a:cubicBezTo>
                      <a:cubicBezTo>
                        <a:pt x="6348" y="21600"/>
                        <a:pt x="20485" y="16227"/>
                        <a:pt x="15745" y="7130"/>
                      </a:cubicBezTo>
                      <a:cubicBezTo>
                        <a:pt x="11324" y="672"/>
                        <a:pt x="1482" y="5865"/>
                        <a:pt x="5062" y="11862"/>
                      </a:cubicBezTo>
                      <a:cubicBezTo>
                        <a:pt x="8004" y="16360"/>
                        <a:pt x="16005" y="13166"/>
                        <a:pt x="12845" y="8278"/>
                      </a:cubicBezTo>
                      <a:cubicBezTo>
                        <a:pt x="10744" y="5216"/>
                        <a:pt x="5407" y="7630"/>
                        <a:pt x="7794" y="10886"/>
                      </a:cubicBezTo>
                      <a:cubicBezTo>
                        <a:pt x="9408" y="12908"/>
                        <a:pt x="12727" y="11362"/>
                        <a:pt x="11400" y="9269"/>
                      </a:cubicBezTo>
                      <a:cubicBezTo>
                        <a:pt x="10559" y="8168"/>
                        <a:pt x="7752" y="8692"/>
                        <a:pt x="9433" y="10581"/>
                      </a:cubicBezTo>
                      <a:cubicBezTo>
                        <a:pt x="8845" y="10761"/>
                        <a:pt x="9147" y="8098"/>
                        <a:pt x="10904" y="9535"/>
                      </a:cubicBezTo>
                      <a:cubicBezTo>
                        <a:pt x="11677" y="10378"/>
                        <a:pt x="10046" y="12260"/>
                        <a:pt x="8500" y="10956"/>
                      </a:cubicBezTo>
                      <a:cubicBezTo>
                        <a:pt x="6189" y="7957"/>
                        <a:pt x="11374" y="6521"/>
                        <a:pt x="12425" y="8934"/>
                      </a:cubicBezTo>
                      <a:cubicBezTo>
                        <a:pt x="14039" y="11667"/>
                        <a:pt x="9340" y="15384"/>
                        <a:pt x="5970" y="11737"/>
                      </a:cubicBezTo>
                      <a:cubicBezTo>
                        <a:pt x="2810" y="6778"/>
                        <a:pt x="10996" y="2023"/>
                        <a:pt x="14652" y="7497"/>
                      </a:cubicBezTo>
                      <a:cubicBezTo>
                        <a:pt x="18115" y="12690"/>
                        <a:pt x="8483" y="20210"/>
                        <a:pt x="2869" y="12651"/>
                      </a:cubicBezTo>
                      <a:cubicBezTo>
                        <a:pt x="1751" y="10433"/>
                        <a:pt x="742" y="3256"/>
                        <a:pt x="8618" y="2085"/>
                      </a:cubicBezTo>
                      <a:lnTo>
                        <a:pt x="8828" y="0"/>
                      </a:lnTo>
                      <a:close/>
                    </a:path>
                  </a:pathLst>
                </a:custGeom>
                <a:solidFill>
                  <a:srgbClr val="9A947F"/>
                </a:solidFill>
                <a:ln w="9525" cap="flat">
                  <a:noFill/>
                  <a:round/>
                </a:ln>
                <a:effectLst/>
              </p:spPr>
              <p:txBody>
                <a:bodyPr wrap="square" lIns="72248" tIns="72248" rIns="72248" bIns="72248" numCol="1" anchor="ctr">
                  <a:noAutofit/>
                </a:bodyPr>
                <a:lstStyle/>
                <a:p>
                  <a:pPr marL="40639" marR="40639" defTabSz="914400">
                    <a:defRPr sz="3400">
                      <a:solidFill>
                        <a:srgbClr val="EEEEEE"/>
                      </a:solidFill>
                      <a:uFill>
                        <a:solidFill>
                          <a:srgbClr val="EEEEEE"/>
                        </a:solidFill>
                      </a:u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</a:p>
              </p:txBody>
            </p:sp>
            <p:sp>
              <p:nvSpPr>
                <p:cNvPr id="1362" name="Shape 1362"/>
                <p:cNvSpPr/>
                <p:nvPr/>
              </p:nvSpPr>
              <p:spPr>
                <a:xfrm flipH="1">
                  <a:off x="11796157" y="0"/>
                  <a:ext cx="970693" cy="106721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6702" h="17423" fill="norm" stroke="1" extrusionOk="0">
                      <a:moveTo>
                        <a:pt x="8828" y="0"/>
                      </a:moveTo>
                      <a:cubicBezTo>
                        <a:pt x="-854" y="266"/>
                        <a:pt x="-1115" y="9621"/>
                        <a:pt x="1221" y="13322"/>
                      </a:cubicBezTo>
                      <a:cubicBezTo>
                        <a:pt x="6348" y="21600"/>
                        <a:pt x="20485" y="16227"/>
                        <a:pt x="15745" y="7130"/>
                      </a:cubicBezTo>
                      <a:cubicBezTo>
                        <a:pt x="11324" y="672"/>
                        <a:pt x="1482" y="5865"/>
                        <a:pt x="5062" y="11862"/>
                      </a:cubicBezTo>
                      <a:cubicBezTo>
                        <a:pt x="8004" y="16360"/>
                        <a:pt x="16005" y="13166"/>
                        <a:pt x="12845" y="8278"/>
                      </a:cubicBezTo>
                      <a:cubicBezTo>
                        <a:pt x="10744" y="5216"/>
                        <a:pt x="5407" y="7630"/>
                        <a:pt x="7794" y="10886"/>
                      </a:cubicBezTo>
                      <a:cubicBezTo>
                        <a:pt x="9408" y="12908"/>
                        <a:pt x="12727" y="11362"/>
                        <a:pt x="11400" y="9269"/>
                      </a:cubicBezTo>
                      <a:cubicBezTo>
                        <a:pt x="10559" y="8168"/>
                        <a:pt x="7752" y="8692"/>
                        <a:pt x="9433" y="10581"/>
                      </a:cubicBezTo>
                      <a:cubicBezTo>
                        <a:pt x="8845" y="10761"/>
                        <a:pt x="9147" y="8098"/>
                        <a:pt x="10904" y="9535"/>
                      </a:cubicBezTo>
                      <a:cubicBezTo>
                        <a:pt x="11677" y="10378"/>
                        <a:pt x="10046" y="12260"/>
                        <a:pt x="8500" y="10956"/>
                      </a:cubicBezTo>
                      <a:cubicBezTo>
                        <a:pt x="6189" y="7957"/>
                        <a:pt x="11374" y="6521"/>
                        <a:pt x="12425" y="8934"/>
                      </a:cubicBezTo>
                      <a:cubicBezTo>
                        <a:pt x="14039" y="11667"/>
                        <a:pt x="9340" y="15384"/>
                        <a:pt x="5970" y="11737"/>
                      </a:cubicBezTo>
                      <a:cubicBezTo>
                        <a:pt x="2810" y="6778"/>
                        <a:pt x="10996" y="2023"/>
                        <a:pt x="14652" y="7497"/>
                      </a:cubicBezTo>
                      <a:cubicBezTo>
                        <a:pt x="18115" y="12690"/>
                        <a:pt x="8483" y="20210"/>
                        <a:pt x="2869" y="12651"/>
                      </a:cubicBezTo>
                      <a:cubicBezTo>
                        <a:pt x="1751" y="10433"/>
                        <a:pt x="742" y="3256"/>
                        <a:pt x="8618" y="2085"/>
                      </a:cubicBezTo>
                      <a:lnTo>
                        <a:pt x="8828" y="0"/>
                      </a:lnTo>
                      <a:close/>
                    </a:path>
                  </a:pathLst>
                </a:custGeom>
                <a:solidFill>
                  <a:srgbClr val="D3D0C7"/>
                </a:solidFill>
                <a:ln w="9525" cap="flat">
                  <a:noFill/>
                  <a:round/>
                </a:ln>
                <a:effectLst/>
              </p:spPr>
              <p:txBody>
                <a:bodyPr wrap="square" lIns="72248" tIns="72248" rIns="72248" bIns="72248" numCol="1" anchor="ctr">
                  <a:noAutofit/>
                </a:bodyPr>
                <a:lstStyle/>
                <a:p>
                  <a:pPr marL="40639" marR="40639" defTabSz="914400">
                    <a:defRPr sz="3400">
                      <a:solidFill>
                        <a:srgbClr val="EEEEEE"/>
                      </a:solidFill>
                      <a:uFill>
                        <a:solidFill>
                          <a:srgbClr val="EEEEEE"/>
                        </a:solidFill>
                      </a:u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</a:p>
              </p:txBody>
            </p:sp>
            <p:sp>
              <p:nvSpPr>
                <p:cNvPr id="1363" name="Shape 1363"/>
                <p:cNvSpPr/>
                <p:nvPr/>
              </p:nvSpPr>
              <p:spPr>
                <a:xfrm>
                  <a:off x="477077" y="0"/>
                  <a:ext cx="11812695" cy="126436"/>
                </a:xfrm>
                <a:prstGeom prst="rect">
                  <a:avLst/>
                </a:prstGeom>
                <a:solidFill>
                  <a:srgbClr val="D3D0C7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72248" tIns="72248" rIns="72248" bIns="72248" numCol="1" anchor="ctr">
                  <a:noAutofit/>
                </a:bodyPr>
                <a:lstStyle/>
                <a:p>
                  <a:pPr marL="40639" marR="40639" defTabSz="914400">
                    <a:defRPr sz="3400">
                      <a:solidFill>
                        <a:srgbClr val="EEEEEE"/>
                      </a:solidFill>
                      <a:uFill>
                        <a:solidFill>
                          <a:srgbClr val="EEEEEE"/>
                        </a:solidFill>
                      </a:u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</a:p>
              </p:txBody>
            </p:sp>
          </p:grpSp>
        </p:grpSp>
        <p:sp>
          <p:nvSpPr>
            <p:cNvPr id="1366" name="Shape 1366"/>
            <p:cNvSpPr/>
            <p:nvPr/>
          </p:nvSpPr>
          <p:spPr>
            <a:xfrm>
              <a:off x="1083733" y="1144693"/>
              <a:ext cx="10805726" cy="433494"/>
            </a:xfrm>
            <a:prstGeom prst="rect">
              <a:avLst/>
            </a:prstGeom>
            <a:gradFill flip="none" rotWithShape="1">
              <a:gsLst>
                <a:gs pos="0">
                  <a:srgbClr val="817C6B"/>
                </a:gs>
                <a:gs pos="100000">
                  <a:srgbClr val="9A947F"/>
                </a:gs>
              </a:gsLst>
              <a:lin ang="162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72248" tIns="72248" rIns="72248" bIns="72248" numCol="1" anchor="ctr">
              <a:noAutofit/>
            </a:bodyPr>
            <a:lstStyle/>
            <a:p>
              <a:pPr marL="40639" marR="40639" defTabSz="914400">
                <a:defRPr sz="3400">
                  <a:solidFill>
                    <a:srgbClr val="EEEEEE"/>
                  </a:solidFill>
                  <a:uFill>
                    <a:solidFill>
                      <a:srgbClr val="EEEEEE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</p:grpSp>
      <p:sp>
        <p:nvSpPr>
          <p:cNvPr id="1368" name="Shape 1368"/>
          <p:cNvSpPr/>
          <p:nvPr>
            <p:ph type="title"/>
          </p:nvPr>
        </p:nvSpPr>
        <p:spPr>
          <a:xfrm>
            <a:off x="975359" y="866986"/>
            <a:ext cx="2926081" cy="2275841"/>
          </a:xfrm>
          <a:prstGeom prst="rect">
            <a:avLst/>
          </a:prstGeom>
        </p:spPr>
        <p:txBody>
          <a:bodyPr/>
          <a:lstStyle/>
          <a:p>
            <a:pPr/>
            <a:r>
              <a:t>Shape</a:t>
            </a:r>
          </a:p>
        </p:txBody>
      </p:sp>
      <p:sp>
        <p:nvSpPr>
          <p:cNvPr id="1369" name="Shape 1369"/>
          <p:cNvSpPr/>
          <p:nvPr>
            <p:ph type="body" sz="quarter" idx="1"/>
          </p:nvPr>
        </p:nvSpPr>
        <p:spPr>
          <a:xfrm>
            <a:off x="886459" y="3130126"/>
            <a:ext cx="3670301" cy="6610774"/>
          </a:xfrm>
          <a:prstGeom prst="rect">
            <a:avLst/>
          </a:prstGeom>
        </p:spPr>
        <p:txBody>
          <a:bodyPr/>
          <a:lstStyle>
            <a:lvl1pPr>
              <a:buClr>
                <a:srgbClr val="EEEEEE"/>
              </a:buClr>
              <a:buFont typeface="Times New Roman"/>
              <a:buBlip>
                <a:blip r:embed="rId2"/>
              </a:buBlip>
            </a:lvl1pPr>
          </a:lstStyle>
          <a:p>
            <a:pPr/>
            <a:r>
              <a:t>An area that is contained by a line or by contrast to its surroundings</a:t>
            </a:r>
          </a:p>
        </p:txBody>
      </p:sp>
      <p:pic>
        <p:nvPicPr>
          <p:cNvPr id="1370" name="image.png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585459" y="5621020"/>
            <a:ext cx="4565229" cy="3486010"/>
          </a:xfrm>
          <a:prstGeom prst="rect">
            <a:avLst/>
          </a:prstGeom>
          <a:ln w="12700">
            <a:miter lim="400000"/>
          </a:ln>
        </p:spPr>
      </p:pic>
      <p:pic>
        <p:nvPicPr>
          <p:cNvPr id="1371" name="pasted-image.ti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981769" y="1765300"/>
            <a:ext cx="5482089" cy="376893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67" name="Group 1467"/>
          <p:cNvGrpSpPr/>
          <p:nvPr/>
        </p:nvGrpSpPr>
        <p:grpSpPr>
          <a:xfrm>
            <a:off x="0" y="-1"/>
            <a:ext cx="13004800" cy="9753601"/>
            <a:chOff x="0" y="0"/>
            <a:chExt cx="13004800" cy="9753600"/>
          </a:xfrm>
        </p:grpSpPr>
        <p:grpSp>
          <p:nvGrpSpPr>
            <p:cNvPr id="1465" name="Group 1465"/>
            <p:cNvGrpSpPr/>
            <p:nvPr/>
          </p:nvGrpSpPr>
          <p:grpSpPr>
            <a:xfrm>
              <a:off x="0" y="0"/>
              <a:ext cx="13004801" cy="9753600"/>
              <a:chOff x="0" y="0"/>
              <a:chExt cx="13004800" cy="9753600"/>
            </a:xfrm>
          </p:grpSpPr>
          <p:sp>
            <p:nvSpPr>
              <p:cNvPr id="1373" name="Shape 1373"/>
              <p:cNvSpPr/>
              <p:nvPr/>
            </p:nvSpPr>
            <p:spPr>
              <a:xfrm>
                <a:off x="11921066" y="1083733"/>
                <a:ext cx="758615" cy="3034454"/>
              </a:xfrm>
              <a:prstGeom prst="rect">
                <a:avLst/>
              </a:prstGeom>
              <a:gradFill flip="none" rotWithShape="1">
                <a:gsLst>
                  <a:gs pos="0">
                    <a:srgbClr val="817C6B"/>
                  </a:gs>
                  <a:gs pos="100000">
                    <a:srgbClr val="D3D0C7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72248" tIns="72248" rIns="72248" bIns="72248" numCol="1" anchor="ctr">
                <a:noAutofit/>
              </a:bodyPr>
              <a:lstStyle/>
              <a:p>
                <a:pPr marL="40639" marR="40639" defTabSz="914400">
                  <a:defRPr sz="3400">
                    <a:solidFill>
                      <a:srgbClr val="EEEEEE"/>
                    </a:solidFill>
                    <a:uFill>
                      <a:solidFill>
                        <a:srgbClr val="EEEEEE"/>
                      </a:solidFill>
                    </a:u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1374" name="Shape 1374"/>
              <p:cNvSpPr/>
              <p:nvPr/>
            </p:nvSpPr>
            <p:spPr>
              <a:xfrm>
                <a:off x="0" y="0"/>
                <a:ext cx="12788054" cy="216747"/>
              </a:xfrm>
              <a:prstGeom prst="rect">
                <a:avLst/>
              </a:prstGeom>
              <a:solidFill>
                <a:srgbClr val="9A94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2248" tIns="72248" rIns="72248" bIns="72248" numCol="1" anchor="ctr">
                <a:noAutofit/>
              </a:bodyPr>
              <a:lstStyle/>
              <a:p>
                <a:pPr marL="40639" marR="40639" defTabSz="914400">
                  <a:defRPr sz="3400">
                    <a:solidFill>
                      <a:srgbClr val="EEEEEE"/>
                    </a:solidFill>
                    <a:uFill>
                      <a:solidFill>
                        <a:srgbClr val="EEEEEE"/>
                      </a:solidFill>
                    </a:u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1375" name="Shape 1375"/>
              <p:cNvSpPr/>
              <p:nvPr/>
            </p:nvSpPr>
            <p:spPr>
              <a:xfrm>
                <a:off x="12679680" y="0"/>
                <a:ext cx="325121" cy="9753600"/>
              </a:xfrm>
              <a:prstGeom prst="rect">
                <a:avLst/>
              </a:prstGeom>
              <a:gradFill flip="none" rotWithShape="1">
                <a:gsLst>
                  <a:gs pos="0">
                    <a:srgbClr val="9A947F"/>
                  </a:gs>
                  <a:gs pos="50000">
                    <a:srgbClr val="BBB6A8"/>
                  </a:gs>
                  <a:gs pos="100000">
                    <a:srgbClr val="9A947F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72248" tIns="72248" rIns="72248" bIns="72248" numCol="1" anchor="ctr">
                <a:noAutofit/>
              </a:bodyPr>
              <a:lstStyle/>
              <a:p>
                <a:pPr marL="40639" marR="40639" defTabSz="914400">
                  <a:defRPr sz="3400">
                    <a:solidFill>
                      <a:srgbClr val="EEEEEE"/>
                    </a:solidFill>
                    <a:uFill>
                      <a:solidFill>
                        <a:srgbClr val="EEEEEE"/>
                      </a:solidFill>
                    </a:u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1376" name="Shape 1376"/>
              <p:cNvSpPr/>
              <p:nvPr/>
            </p:nvSpPr>
            <p:spPr>
              <a:xfrm>
                <a:off x="0" y="0"/>
                <a:ext cx="325121" cy="9753600"/>
              </a:xfrm>
              <a:prstGeom prst="rect">
                <a:avLst/>
              </a:prstGeom>
              <a:gradFill flip="none" rotWithShape="1">
                <a:gsLst>
                  <a:gs pos="0">
                    <a:srgbClr val="9A947F"/>
                  </a:gs>
                  <a:gs pos="50000">
                    <a:srgbClr val="BBB6A8"/>
                  </a:gs>
                  <a:gs pos="100000">
                    <a:srgbClr val="9A947F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72248" tIns="72248" rIns="72248" bIns="72248" numCol="1" anchor="ctr">
                <a:noAutofit/>
              </a:bodyPr>
              <a:lstStyle/>
              <a:p>
                <a:pPr marL="40639" marR="40639" defTabSz="914400">
                  <a:defRPr sz="3400">
                    <a:solidFill>
                      <a:srgbClr val="EEEEEE"/>
                    </a:solidFill>
                    <a:uFill>
                      <a:solidFill>
                        <a:srgbClr val="EEEEEE"/>
                      </a:solidFill>
                    </a:u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1377" name="Shape 1377"/>
              <p:cNvSpPr/>
              <p:nvPr/>
            </p:nvSpPr>
            <p:spPr>
              <a:xfrm>
                <a:off x="325120" y="1083733"/>
                <a:ext cx="758614" cy="3034454"/>
              </a:xfrm>
              <a:prstGeom prst="rect">
                <a:avLst/>
              </a:prstGeom>
              <a:gradFill flip="none" rotWithShape="1">
                <a:gsLst>
                  <a:gs pos="0">
                    <a:srgbClr val="817C6B"/>
                  </a:gs>
                  <a:gs pos="100000">
                    <a:srgbClr val="D3D0C7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72248" tIns="72248" rIns="72248" bIns="72248" numCol="1" anchor="ctr">
                <a:noAutofit/>
              </a:bodyPr>
              <a:lstStyle/>
              <a:p>
                <a:pPr marL="40639" marR="40639" defTabSz="914400">
                  <a:defRPr sz="3400">
                    <a:solidFill>
                      <a:srgbClr val="EEEEEE"/>
                    </a:solidFill>
                    <a:uFill>
                      <a:solidFill>
                        <a:srgbClr val="EEEEEE"/>
                      </a:solidFill>
                    </a:u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grpSp>
            <p:nvGrpSpPr>
              <p:cNvPr id="1464" name="Group 1464"/>
              <p:cNvGrpSpPr/>
              <p:nvPr/>
            </p:nvGrpSpPr>
            <p:grpSpPr>
              <a:xfrm>
                <a:off x="82851" y="72248"/>
                <a:ext cx="12793944" cy="1116891"/>
                <a:chOff x="0" y="0"/>
                <a:chExt cx="12793942" cy="1116889"/>
              </a:xfrm>
            </p:grpSpPr>
            <p:sp>
              <p:nvSpPr>
                <p:cNvPr id="1378" name="Shape 1378"/>
                <p:cNvSpPr/>
                <p:nvPr/>
              </p:nvSpPr>
              <p:spPr>
                <a:xfrm>
                  <a:off x="43584" y="0"/>
                  <a:ext cx="12736126" cy="1083734"/>
                </a:xfrm>
                <a:prstGeom prst="roundRect">
                  <a:avLst>
                    <a:gd name="adj" fmla="val 35156"/>
                  </a:avLst>
                </a:prstGeom>
                <a:solidFill>
                  <a:srgbClr val="BBB6A8"/>
                </a:solidFill>
                <a:ln w="9525" cap="flat">
                  <a:noFill/>
                  <a:round/>
                </a:ln>
                <a:effectLst/>
              </p:spPr>
              <p:txBody>
                <a:bodyPr wrap="square" lIns="72248" tIns="72248" rIns="72248" bIns="72248" numCol="1" anchor="ctr">
                  <a:noAutofit/>
                </a:bodyPr>
                <a:lstStyle/>
                <a:p>
                  <a:pPr marL="40639" marR="40639" defTabSz="914400">
                    <a:defRPr sz="3400">
                      <a:solidFill>
                        <a:srgbClr val="EEEEEE"/>
                      </a:solidFill>
                      <a:uFill>
                        <a:solidFill>
                          <a:srgbClr val="EEEEEE"/>
                        </a:solidFill>
                      </a:u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</a:p>
              </p:txBody>
            </p:sp>
            <p:sp>
              <p:nvSpPr>
                <p:cNvPr id="1379" name="Shape 1379"/>
                <p:cNvSpPr/>
                <p:nvPr/>
              </p:nvSpPr>
              <p:spPr>
                <a:xfrm>
                  <a:off x="477077" y="54186"/>
                  <a:ext cx="11812695" cy="126437"/>
                </a:xfrm>
                <a:prstGeom prst="rect">
                  <a:avLst/>
                </a:prstGeom>
                <a:solidFill>
                  <a:srgbClr val="9A947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72248" tIns="72248" rIns="72248" bIns="72248" numCol="1" anchor="ctr">
                  <a:noAutofit/>
                </a:bodyPr>
                <a:lstStyle/>
                <a:p>
                  <a:pPr marL="40639" marR="40639" defTabSz="914400">
                    <a:defRPr sz="3400">
                      <a:solidFill>
                        <a:srgbClr val="EEEEEE"/>
                      </a:solidFill>
                      <a:uFill>
                        <a:solidFill>
                          <a:srgbClr val="EEEEEE"/>
                        </a:solidFill>
                      </a:u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</a:p>
              </p:txBody>
            </p:sp>
            <p:grpSp>
              <p:nvGrpSpPr>
                <p:cNvPr id="1418" name="Group 1418"/>
                <p:cNvGrpSpPr/>
                <p:nvPr/>
              </p:nvGrpSpPr>
              <p:grpSpPr>
                <a:xfrm>
                  <a:off x="531264" y="842151"/>
                  <a:ext cx="11758508" cy="243841"/>
                  <a:chOff x="0" y="0"/>
                  <a:chExt cx="11758506" cy="243839"/>
                </a:xfrm>
              </p:grpSpPr>
              <p:sp>
                <p:nvSpPr>
                  <p:cNvPr id="1380" name="Shape 1380"/>
                  <p:cNvSpPr/>
                  <p:nvPr/>
                </p:nvSpPr>
                <p:spPr>
                  <a:xfrm flipH="1">
                    <a:off x="11239217" y="0"/>
                    <a:ext cx="519290" cy="23932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0"/>
                        </a:moveTo>
                        <a:lnTo>
                          <a:pt x="17092" y="0"/>
                        </a:lnTo>
                        <a:lnTo>
                          <a:pt x="0" y="17550"/>
                        </a:lnTo>
                        <a:lnTo>
                          <a:pt x="8077" y="21600"/>
                        </a:lnTo>
                        <a:lnTo>
                          <a:pt x="19158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9A947F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1381" name="Shape 1381"/>
                  <p:cNvSpPr/>
                  <p:nvPr/>
                </p:nvSpPr>
                <p:spPr>
                  <a:xfrm>
                    <a:off x="0" y="4515"/>
                    <a:ext cx="519289" cy="2393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0"/>
                        </a:moveTo>
                        <a:lnTo>
                          <a:pt x="17092" y="0"/>
                        </a:lnTo>
                        <a:lnTo>
                          <a:pt x="0" y="17550"/>
                        </a:lnTo>
                        <a:lnTo>
                          <a:pt x="8077" y="21600"/>
                        </a:lnTo>
                        <a:lnTo>
                          <a:pt x="19158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9A947F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grpSp>
                <p:nvGrpSpPr>
                  <p:cNvPr id="1417" name="Group 1417"/>
                  <p:cNvGrpSpPr/>
                  <p:nvPr/>
                </p:nvGrpSpPr>
                <p:grpSpPr>
                  <a:xfrm>
                    <a:off x="442524" y="1544"/>
                    <a:ext cx="10864428" cy="242296"/>
                    <a:chOff x="0" y="0"/>
                    <a:chExt cx="10864426" cy="242295"/>
                  </a:xfrm>
                </p:grpSpPr>
                <p:grpSp>
                  <p:nvGrpSpPr>
                    <p:cNvPr id="1403" name="Group 1403"/>
                    <p:cNvGrpSpPr/>
                    <p:nvPr/>
                  </p:nvGrpSpPr>
                  <p:grpSpPr>
                    <a:xfrm>
                      <a:off x="0" y="2257"/>
                      <a:ext cx="6610774" cy="240039"/>
                      <a:chOff x="0" y="0"/>
                      <a:chExt cx="6610773" cy="240037"/>
                    </a:xfrm>
                  </p:grpSpPr>
                  <p:grpSp>
                    <p:nvGrpSpPr>
                      <p:cNvPr id="1384" name="Group 1384"/>
                      <p:cNvGrpSpPr/>
                      <p:nvPr/>
                    </p:nvGrpSpPr>
                    <p:grpSpPr>
                      <a:xfrm>
                        <a:off x="0" y="0"/>
                        <a:ext cx="943611" cy="240038"/>
                        <a:chOff x="0" y="0"/>
                        <a:chExt cx="943610" cy="240037"/>
                      </a:xfrm>
                    </p:grpSpPr>
                    <p:sp>
                      <p:nvSpPr>
                        <p:cNvPr id="1382" name="Shape 1382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1383" name="Shape 1383"/>
                        <p:cNvSpPr/>
                        <p:nvPr/>
                      </p:nvSpPr>
                      <p:spPr>
                        <a:xfrm>
                          <a:off x="467296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1387" name="Group 1387"/>
                      <p:cNvGrpSpPr/>
                      <p:nvPr/>
                    </p:nvGrpSpPr>
                    <p:grpSpPr>
                      <a:xfrm>
                        <a:off x="943848" y="0"/>
                        <a:ext cx="945985" cy="240038"/>
                        <a:chOff x="0" y="0"/>
                        <a:chExt cx="945983" cy="240037"/>
                      </a:xfrm>
                    </p:grpSpPr>
                    <p:sp>
                      <p:nvSpPr>
                        <p:cNvPr id="1385" name="Shape 1385"/>
                        <p:cNvSpPr/>
                        <p:nvPr/>
                      </p:nvSpPr>
                      <p:spPr>
                        <a:xfrm>
                          <a:off x="0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1386" name="Shape 1386"/>
                        <p:cNvSpPr/>
                        <p:nvPr/>
                      </p:nvSpPr>
                      <p:spPr>
                        <a:xfrm>
                          <a:off x="467296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1390" name="Group 1390"/>
                      <p:cNvGrpSpPr/>
                      <p:nvPr/>
                    </p:nvGrpSpPr>
                    <p:grpSpPr>
                      <a:xfrm>
                        <a:off x="1893710" y="0"/>
                        <a:ext cx="939971" cy="240038"/>
                        <a:chOff x="0" y="0"/>
                        <a:chExt cx="939969" cy="240037"/>
                      </a:xfrm>
                    </p:grpSpPr>
                    <p:sp>
                      <p:nvSpPr>
                        <p:cNvPr id="1388" name="Shape 1388"/>
                        <p:cNvSpPr/>
                        <p:nvPr/>
                      </p:nvSpPr>
                      <p:spPr>
                        <a:xfrm>
                          <a:off x="0" y="0"/>
                          <a:ext cx="471707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1389" name="Shape 1389"/>
                        <p:cNvSpPr/>
                        <p:nvPr/>
                      </p:nvSpPr>
                      <p:spPr>
                        <a:xfrm>
                          <a:off x="463672" y="0"/>
                          <a:ext cx="47629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1393" name="Group 1393"/>
                      <p:cNvGrpSpPr/>
                      <p:nvPr/>
                    </p:nvGrpSpPr>
                    <p:grpSpPr>
                      <a:xfrm>
                        <a:off x="2833443" y="0"/>
                        <a:ext cx="943888" cy="240038"/>
                        <a:chOff x="0" y="0"/>
                        <a:chExt cx="943886" cy="240037"/>
                      </a:xfrm>
                    </p:grpSpPr>
                    <p:sp>
                      <p:nvSpPr>
                        <p:cNvPr id="1391" name="Shape 1391"/>
                        <p:cNvSpPr/>
                        <p:nvPr/>
                      </p:nvSpPr>
                      <p:spPr>
                        <a:xfrm>
                          <a:off x="0" y="0"/>
                          <a:ext cx="47644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1392" name="Shape 1392"/>
                        <p:cNvSpPr/>
                        <p:nvPr/>
                      </p:nvSpPr>
                      <p:spPr>
                        <a:xfrm>
                          <a:off x="467439" y="0"/>
                          <a:ext cx="47644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1396" name="Group 1396"/>
                      <p:cNvGrpSpPr/>
                      <p:nvPr/>
                    </p:nvGrpSpPr>
                    <p:grpSpPr>
                      <a:xfrm>
                        <a:off x="3777330" y="0"/>
                        <a:ext cx="943612" cy="240038"/>
                        <a:chOff x="0" y="0"/>
                        <a:chExt cx="943610" cy="240037"/>
                      </a:xfrm>
                    </p:grpSpPr>
                    <p:sp>
                      <p:nvSpPr>
                        <p:cNvPr id="1394" name="Shape 1394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1395" name="Shape 1395"/>
                        <p:cNvSpPr/>
                        <p:nvPr/>
                      </p:nvSpPr>
                      <p:spPr>
                        <a:xfrm>
                          <a:off x="467296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1399" name="Group 1399"/>
                      <p:cNvGrpSpPr/>
                      <p:nvPr/>
                    </p:nvGrpSpPr>
                    <p:grpSpPr>
                      <a:xfrm>
                        <a:off x="4720941" y="0"/>
                        <a:ext cx="946222" cy="240038"/>
                        <a:chOff x="0" y="0"/>
                        <a:chExt cx="946221" cy="240037"/>
                      </a:xfrm>
                    </p:grpSpPr>
                    <p:sp>
                      <p:nvSpPr>
                        <p:cNvPr id="1397" name="Shape 1397"/>
                        <p:cNvSpPr/>
                        <p:nvPr/>
                      </p:nvSpPr>
                      <p:spPr>
                        <a:xfrm>
                          <a:off x="0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1398" name="Shape 1398"/>
                        <p:cNvSpPr/>
                        <p:nvPr/>
                      </p:nvSpPr>
                      <p:spPr>
                        <a:xfrm>
                          <a:off x="467533" y="0"/>
                          <a:ext cx="478689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1402" name="Group 1402"/>
                      <p:cNvGrpSpPr/>
                      <p:nvPr/>
                    </p:nvGrpSpPr>
                    <p:grpSpPr>
                      <a:xfrm>
                        <a:off x="5666925" y="0"/>
                        <a:ext cx="943849" cy="240038"/>
                        <a:chOff x="0" y="0"/>
                        <a:chExt cx="943848" cy="240037"/>
                      </a:xfrm>
                    </p:grpSpPr>
                    <p:sp>
                      <p:nvSpPr>
                        <p:cNvPr id="1400" name="Shape 1400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1401" name="Shape 1401"/>
                        <p:cNvSpPr/>
                        <p:nvPr/>
                      </p:nvSpPr>
                      <p:spPr>
                        <a:xfrm>
                          <a:off x="467533" y="0"/>
                          <a:ext cx="476316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</p:grpSp>
                <p:grpSp>
                  <p:nvGrpSpPr>
                    <p:cNvPr id="1406" name="Group 1406"/>
                    <p:cNvGrpSpPr/>
                    <p:nvPr/>
                  </p:nvGrpSpPr>
                  <p:grpSpPr>
                    <a:xfrm>
                      <a:off x="6610773" y="0"/>
                      <a:ext cx="943752" cy="240038"/>
                      <a:chOff x="0" y="0"/>
                      <a:chExt cx="943750" cy="240037"/>
                    </a:xfrm>
                  </p:grpSpPr>
                  <p:sp>
                    <p:nvSpPr>
                      <p:cNvPr id="1404" name="Shape 1404"/>
                      <p:cNvSpPr/>
                      <p:nvPr/>
                    </p:nvSpPr>
                    <p:spPr>
                      <a:xfrm>
                        <a:off x="0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1405" name="Shape 1405"/>
                      <p:cNvSpPr/>
                      <p:nvPr/>
                    </p:nvSpPr>
                    <p:spPr>
                      <a:xfrm>
                        <a:off x="467369" y="0"/>
                        <a:ext cx="476382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1409" name="Group 1409"/>
                    <p:cNvGrpSpPr/>
                    <p:nvPr/>
                  </p:nvGrpSpPr>
                  <p:grpSpPr>
                    <a:xfrm>
                      <a:off x="7554524" y="0"/>
                      <a:ext cx="946010" cy="240038"/>
                      <a:chOff x="0" y="0"/>
                      <a:chExt cx="946009" cy="240037"/>
                    </a:xfrm>
                  </p:grpSpPr>
                  <p:sp>
                    <p:nvSpPr>
                      <p:cNvPr id="1407" name="Shape 1407"/>
                      <p:cNvSpPr/>
                      <p:nvPr/>
                    </p:nvSpPr>
                    <p:spPr>
                      <a:xfrm>
                        <a:off x="0" y="0"/>
                        <a:ext cx="47871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1408" name="Shape 1408"/>
                      <p:cNvSpPr/>
                      <p:nvPr/>
                    </p:nvSpPr>
                    <p:spPr>
                      <a:xfrm>
                        <a:off x="467300" y="0"/>
                        <a:ext cx="47871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1412" name="Group 1412"/>
                    <p:cNvGrpSpPr/>
                    <p:nvPr/>
                  </p:nvGrpSpPr>
                  <p:grpSpPr>
                    <a:xfrm>
                      <a:off x="8500533" y="0"/>
                      <a:ext cx="943753" cy="240038"/>
                      <a:chOff x="0" y="0"/>
                      <a:chExt cx="943751" cy="240037"/>
                    </a:xfrm>
                  </p:grpSpPr>
                  <p:sp>
                    <p:nvSpPr>
                      <p:cNvPr id="1410" name="Shape 1410"/>
                      <p:cNvSpPr/>
                      <p:nvPr/>
                    </p:nvSpPr>
                    <p:spPr>
                      <a:xfrm>
                        <a:off x="0" y="0"/>
                        <a:ext cx="47589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1411" name="Shape 1411"/>
                      <p:cNvSpPr/>
                      <p:nvPr/>
                    </p:nvSpPr>
                    <p:spPr>
                      <a:xfrm>
                        <a:off x="467862" y="0"/>
                        <a:ext cx="47589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1415" name="Group 1415"/>
                    <p:cNvGrpSpPr/>
                    <p:nvPr/>
                  </p:nvGrpSpPr>
                  <p:grpSpPr>
                    <a:xfrm>
                      <a:off x="9444284" y="0"/>
                      <a:ext cx="943753" cy="240038"/>
                      <a:chOff x="0" y="0"/>
                      <a:chExt cx="943751" cy="240037"/>
                    </a:xfrm>
                  </p:grpSpPr>
                  <p:sp>
                    <p:nvSpPr>
                      <p:cNvPr id="1413" name="Shape 1413"/>
                      <p:cNvSpPr/>
                      <p:nvPr/>
                    </p:nvSpPr>
                    <p:spPr>
                      <a:xfrm>
                        <a:off x="0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1414" name="Shape 1414"/>
                      <p:cNvSpPr/>
                      <p:nvPr/>
                    </p:nvSpPr>
                    <p:spPr>
                      <a:xfrm>
                        <a:off x="467371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sp>
                  <p:nvSpPr>
                    <p:cNvPr id="1416" name="Shape 1416"/>
                    <p:cNvSpPr/>
                    <p:nvPr/>
                  </p:nvSpPr>
                  <p:spPr>
                    <a:xfrm>
                      <a:off x="10388035" y="0"/>
                      <a:ext cx="476392" cy="240038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0504" fill="norm" stroke="1" extrusionOk="0">
                          <a:moveTo>
                            <a:pt x="0" y="0"/>
                          </a:moveTo>
                          <a:lnTo>
                            <a:pt x="0" y="20504"/>
                          </a:lnTo>
                          <a:lnTo>
                            <a:pt x="2534" y="20504"/>
                          </a:lnTo>
                          <a:cubicBezTo>
                            <a:pt x="2512" y="-934"/>
                            <a:pt x="19002" y="-1096"/>
                            <a:pt x="19023" y="20504"/>
                          </a:cubicBezTo>
                          <a:lnTo>
                            <a:pt x="21600" y="20504"/>
                          </a:lnTo>
                          <a:lnTo>
                            <a:pt x="21600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9A947F"/>
                    </a:solidFill>
                    <a:ln w="9525" cap="flat">
                      <a:noFill/>
                      <a:round/>
                    </a:ln>
                    <a:effectLst/>
                  </p:spPr>
                  <p:txBody>
                    <a:bodyPr wrap="square" lIns="72248" tIns="72248" rIns="72248" bIns="72248" numCol="1" anchor="ctr">
                      <a:noAutofit/>
                    </a:bodyPr>
                    <a:lstStyle/>
                    <a:p>
                      <a:pPr marL="40639" marR="40639" defTabSz="914400">
                        <a:defRPr sz="3400">
                          <a:solidFill>
                            <a:srgbClr val="EEEEEE"/>
                          </a:solidFill>
                          <a:uFill>
                            <a:solidFill>
                              <a:srgbClr val="EEEEEE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defRPr>
                      </a:pPr>
                    </a:p>
                  </p:txBody>
                </p:sp>
              </p:grpSp>
            </p:grpSp>
            <p:grpSp>
              <p:nvGrpSpPr>
                <p:cNvPr id="1457" name="Group 1457"/>
                <p:cNvGrpSpPr/>
                <p:nvPr/>
              </p:nvGrpSpPr>
              <p:grpSpPr>
                <a:xfrm>
                  <a:off x="508686" y="839893"/>
                  <a:ext cx="11758508" cy="243841"/>
                  <a:chOff x="0" y="0"/>
                  <a:chExt cx="11758506" cy="243839"/>
                </a:xfrm>
              </p:grpSpPr>
              <p:sp>
                <p:nvSpPr>
                  <p:cNvPr id="1419" name="Shape 1419"/>
                  <p:cNvSpPr/>
                  <p:nvPr/>
                </p:nvSpPr>
                <p:spPr>
                  <a:xfrm flipH="1">
                    <a:off x="11239217" y="0"/>
                    <a:ext cx="519290" cy="23932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0"/>
                        </a:moveTo>
                        <a:lnTo>
                          <a:pt x="17092" y="0"/>
                        </a:lnTo>
                        <a:lnTo>
                          <a:pt x="0" y="17550"/>
                        </a:lnTo>
                        <a:lnTo>
                          <a:pt x="8077" y="21600"/>
                        </a:lnTo>
                        <a:lnTo>
                          <a:pt x="19158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D3D0C7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1420" name="Shape 1420"/>
                  <p:cNvSpPr/>
                  <p:nvPr/>
                </p:nvSpPr>
                <p:spPr>
                  <a:xfrm>
                    <a:off x="0" y="4515"/>
                    <a:ext cx="519289" cy="2393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0"/>
                        </a:moveTo>
                        <a:lnTo>
                          <a:pt x="17092" y="0"/>
                        </a:lnTo>
                        <a:lnTo>
                          <a:pt x="0" y="17550"/>
                        </a:lnTo>
                        <a:lnTo>
                          <a:pt x="8077" y="21600"/>
                        </a:lnTo>
                        <a:lnTo>
                          <a:pt x="19158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D3D0C7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grpSp>
                <p:nvGrpSpPr>
                  <p:cNvPr id="1456" name="Group 1456"/>
                  <p:cNvGrpSpPr/>
                  <p:nvPr/>
                </p:nvGrpSpPr>
                <p:grpSpPr>
                  <a:xfrm>
                    <a:off x="442524" y="1544"/>
                    <a:ext cx="10864428" cy="242296"/>
                    <a:chOff x="0" y="0"/>
                    <a:chExt cx="10864426" cy="242295"/>
                  </a:xfrm>
                </p:grpSpPr>
                <p:grpSp>
                  <p:nvGrpSpPr>
                    <p:cNvPr id="1442" name="Group 1442"/>
                    <p:cNvGrpSpPr/>
                    <p:nvPr/>
                  </p:nvGrpSpPr>
                  <p:grpSpPr>
                    <a:xfrm>
                      <a:off x="0" y="2257"/>
                      <a:ext cx="6610774" cy="240039"/>
                      <a:chOff x="0" y="0"/>
                      <a:chExt cx="6610773" cy="240037"/>
                    </a:xfrm>
                  </p:grpSpPr>
                  <p:grpSp>
                    <p:nvGrpSpPr>
                      <p:cNvPr id="1423" name="Group 1423"/>
                      <p:cNvGrpSpPr/>
                      <p:nvPr/>
                    </p:nvGrpSpPr>
                    <p:grpSpPr>
                      <a:xfrm>
                        <a:off x="0" y="0"/>
                        <a:ext cx="943611" cy="240038"/>
                        <a:chOff x="0" y="0"/>
                        <a:chExt cx="943610" cy="240037"/>
                      </a:xfrm>
                    </p:grpSpPr>
                    <p:sp>
                      <p:nvSpPr>
                        <p:cNvPr id="1421" name="Shape 1421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1422" name="Shape 1422"/>
                        <p:cNvSpPr/>
                        <p:nvPr/>
                      </p:nvSpPr>
                      <p:spPr>
                        <a:xfrm>
                          <a:off x="467296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1426" name="Group 1426"/>
                      <p:cNvGrpSpPr/>
                      <p:nvPr/>
                    </p:nvGrpSpPr>
                    <p:grpSpPr>
                      <a:xfrm>
                        <a:off x="943848" y="0"/>
                        <a:ext cx="945985" cy="240038"/>
                        <a:chOff x="0" y="0"/>
                        <a:chExt cx="945983" cy="240037"/>
                      </a:xfrm>
                    </p:grpSpPr>
                    <p:sp>
                      <p:nvSpPr>
                        <p:cNvPr id="1424" name="Shape 1424"/>
                        <p:cNvSpPr/>
                        <p:nvPr/>
                      </p:nvSpPr>
                      <p:spPr>
                        <a:xfrm>
                          <a:off x="0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1425" name="Shape 1425"/>
                        <p:cNvSpPr/>
                        <p:nvPr/>
                      </p:nvSpPr>
                      <p:spPr>
                        <a:xfrm>
                          <a:off x="467296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1429" name="Group 1429"/>
                      <p:cNvGrpSpPr/>
                      <p:nvPr/>
                    </p:nvGrpSpPr>
                    <p:grpSpPr>
                      <a:xfrm>
                        <a:off x="1893710" y="0"/>
                        <a:ext cx="939971" cy="240038"/>
                        <a:chOff x="0" y="0"/>
                        <a:chExt cx="939969" cy="240037"/>
                      </a:xfrm>
                    </p:grpSpPr>
                    <p:sp>
                      <p:nvSpPr>
                        <p:cNvPr id="1427" name="Shape 1427"/>
                        <p:cNvSpPr/>
                        <p:nvPr/>
                      </p:nvSpPr>
                      <p:spPr>
                        <a:xfrm>
                          <a:off x="0" y="0"/>
                          <a:ext cx="471707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1428" name="Shape 1428"/>
                        <p:cNvSpPr/>
                        <p:nvPr/>
                      </p:nvSpPr>
                      <p:spPr>
                        <a:xfrm>
                          <a:off x="463672" y="0"/>
                          <a:ext cx="47629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1432" name="Group 1432"/>
                      <p:cNvGrpSpPr/>
                      <p:nvPr/>
                    </p:nvGrpSpPr>
                    <p:grpSpPr>
                      <a:xfrm>
                        <a:off x="2833443" y="0"/>
                        <a:ext cx="943888" cy="240038"/>
                        <a:chOff x="0" y="0"/>
                        <a:chExt cx="943886" cy="240037"/>
                      </a:xfrm>
                    </p:grpSpPr>
                    <p:sp>
                      <p:nvSpPr>
                        <p:cNvPr id="1430" name="Shape 1430"/>
                        <p:cNvSpPr/>
                        <p:nvPr/>
                      </p:nvSpPr>
                      <p:spPr>
                        <a:xfrm>
                          <a:off x="0" y="0"/>
                          <a:ext cx="47644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1431" name="Shape 1431"/>
                        <p:cNvSpPr/>
                        <p:nvPr/>
                      </p:nvSpPr>
                      <p:spPr>
                        <a:xfrm>
                          <a:off x="467439" y="0"/>
                          <a:ext cx="47644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1435" name="Group 1435"/>
                      <p:cNvGrpSpPr/>
                      <p:nvPr/>
                    </p:nvGrpSpPr>
                    <p:grpSpPr>
                      <a:xfrm>
                        <a:off x="3777330" y="0"/>
                        <a:ext cx="943612" cy="240038"/>
                        <a:chOff x="0" y="0"/>
                        <a:chExt cx="943610" cy="240037"/>
                      </a:xfrm>
                    </p:grpSpPr>
                    <p:sp>
                      <p:nvSpPr>
                        <p:cNvPr id="1433" name="Shape 1433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1434" name="Shape 1434"/>
                        <p:cNvSpPr/>
                        <p:nvPr/>
                      </p:nvSpPr>
                      <p:spPr>
                        <a:xfrm>
                          <a:off x="467296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1438" name="Group 1438"/>
                      <p:cNvGrpSpPr/>
                      <p:nvPr/>
                    </p:nvGrpSpPr>
                    <p:grpSpPr>
                      <a:xfrm>
                        <a:off x="4720941" y="0"/>
                        <a:ext cx="946222" cy="240038"/>
                        <a:chOff x="0" y="0"/>
                        <a:chExt cx="946221" cy="240037"/>
                      </a:xfrm>
                    </p:grpSpPr>
                    <p:sp>
                      <p:nvSpPr>
                        <p:cNvPr id="1436" name="Shape 1436"/>
                        <p:cNvSpPr/>
                        <p:nvPr/>
                      </p:nvSpPr>
                      <p:spPr>
                        <a:xfrm>
                          <a:off x="0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1437" name="Shape 1437"/>
                        <p:cNvSpPr/>
                        <p:nvPr/>
                      </p:nvSpPr>
                      <p:spPr>
                        <a:xfrm>
                          <a:off x="467533" y="0"/>
                          <a:ext cx="478689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1441" name="Group 1441"/>
                      <p:cNvGrpSpPr/>
                      <p:nvPr/>
                    </p:nvGrpSpPr>
                    <p:grpSpPr>
                      <a:xfrm>
                        <a:off x="5666925" y="0"/>
                        <a:ext cx="943849" cy="240038"/>
                        <a:chOff x="0" y="0"/>
                        <a:chExt cx="943848" cy="240037"/>
                      </a:xfrm>
                    </p:grpSpPr>
                    <p:sp>
                      <p:nvSpPr>
                        <p:cNvPr id="1439" name="Shape 1439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1440" name="Shape 1440"/>
                        <p:cNvSpPr/>
                        <p:nvPr/>
                      </p:nvSpPr>
                      <p:spPr>
                        <a:xfrm>
                          <a:off x="467533" y="0"/>
                          <a:ext cx="476316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</p:grpSp>
                <p:grpSp>
                  <p:nvGrpSpPr>
                    <p:cNvPr id="1445" name="Group 1445"/>
                    <p:cNvGrpSpPr/>
                    <p:nvPr/>
                  </p:nvGrpSpPr>
                  <p:grpSpPr>
                    <a:xfrm>
                      <a:off x="6610773" y="0"/>
                      <a:ext cx="943752" cy="240038"/>
                      <a:chOff x="0" y="0"/>
                      <a:chExt cx="943750" cy="240037"/>
                    </a:xfrm>
                  </p:grpSpPr>
                  <p:sp>
                    <p:nvSpPr>
                      <p:cNvPr id="1443" name="Shape 1443"/>
                      <p:cNvSpPr/>
                      <p:nvPr/>
                    </p:nvSpPr>
                    <p:spPr>
                      <a:xfrm>
                        <a:off x="0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1444" name="Shape 1444"/>
                      <p:cNvSpPr/>
                      <p:nvPr/>
                    </p:nvSpPr>
                    <p:spPr>
                      <a:xfrm>
                        <a:off x="467369" y="0"/>
                        <a:ext cx="476382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1448" name="Group 1448"/>
                    <p:cNvGrpSpPr/>
                    <p:nvPr/>
                  </p:nvGrpSpPr>
                  <p:grpSpPr>
                    <a:xfrm>
                      <a:off x="7554524" y="0"/>
                      <a:ext cx="946010" cy="240038"/>
                      <a:chOff x="0" y="0"/>
                      <a:chExt cx="946009" cy="240037"/>
                    </a:xfrm>
                  </p:grpSpPr>
                  <p:sp>
                    <p:nvSpPr>
                      <p:cNvPr id="1446" name="Shape 1446"/>
                      <p:cNvSpPr/>
                      <p:nvPr/>
                    </p:nvSpPr>
                    <p:spPr>
                      <a:xfrm>
                        <a:off x="0" y="0"/>
                        <a:ext cx="47871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1447" name="Shape 1447"/>
                      <p:cNvSpPr/>
                      <p:nvPr/>
                    </p:nvSpPr>
                    <p:spPr>
                      <a:xfrm>
                        <a:off x="467300" y="0"/>
                        <a:ext cx="47871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1451" name="Group 1451"/>
                    <p:cNvGrpSpPr/>
                    <p:nvPr/>
                  </p:nvGrpSpPr>
                  <p:grpSpPr>
                    <a:xfrm>
                      <a:off x="8500533" y="0"/>
                      <a:ext cx="943753" cy="240038"/>
                      <a:chOff x="0" y="0"/>
                      <a:chExt cx="943751" cy="240037"/>
                    </a:xfrm>
                  </p:grpSpPr>
                  <p:sp>
                    <p:nvSpPr>
                      <p:cNvPr id="1449" name="Shape 1449"/>
                      <p:cNvSpPr/>
                      <p:nvPr/>
                    </p:nvSpPr>
                    <p:spPr>
                      <a:xfrm>
                        <a:off x="0" y="0"/>
                        <a:ext cx="47589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1450" name="Shape 1450"/>
                      <p:cNvSpPr/>
                      <p:nvPr/>
                    </p:nvSpPr>
                    <p:spPr>
                      <a:xfrm>
                        <a:off x="467862" y="0"/>
                        <a:ext cx="47589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1454" name="Group 1454"/>
                    <p:cNvGrpSpPr/>
                    <p:nvPr/>
                  </p:nvGrpSpPr>
                  <p:grpSpPr>
                    <a:xfrm>
                      <a:off x="9444284" y="0"/>
                      <a:ext cx="943753" cy="240038"/>
                      <a:chOff x="0" y="0"/>
                      <a:chExt cx="943751" cy="240037"/>
                    </a:xfrm>
                  </p:grpSpPr>
                  <p:sp>
                    <p:nvSpPr>
                      <p:cNvPr id="1452" name="Shape 1452"/>
                      <p:cNvSpPr/>
                      <p:nvPr/>
                    </p:nvSpPr>
                    <p:spPr>
                      <a:xfrm>
                        <a:off x="0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1453" name="Shape 1453"/>
                      <p:cNvSpPr/>
                      <p:nvPr/>
                    </p:nvSpPr>
                    <p:spPr>
                      <a:xfrm>
                        <a:off x="467371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sp>
                  <p:nvSpPr>
                    <p:cNvPr id="1455" name="Shape 1455"/>
                    <p:cNvSpPr/>
                    <p:nvPr/>
                  </p:nvSpPr>
                  <p:spPr>
                    <a:xfrm>
                      <a:off x="10388035" y="0"/>
                      <a:ext cx="476392" cy="240038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0504" fill="norm" stroke="1" extrusionOk="0">
                          <a:moveTo>
                            <a:pt x="0" y="0"/>
                          </a:moveTo>
                          <a:lnTo>
                            <a:pt x="0" y="20504"/>
                          </a:lnTo>
                          <a:lnTo>
                            <a:pt x="2534" y="20504"/>
                          </a:lnTo>
                          <a:cubicBezTo>
                            <a:pt x="2512" y="-934"/>
                            <a:pt x="19002" y="-1096"/>
                            <a:pt x="19023" y="20504"/>
                          </a:cubicBezTo>
                          <a:lnTo>
                            <a:pt x="21600" y="20504"/>
                          </a:lnTo>
                          <a:lnTo>
                            <a:pt x="21600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D3D0C7"/>
                    </a:solidFill>
                    <a:ln w="9525" cap="flat">
                      <a:noFill/>
                      <a:round/>
                    </a:ln>
                    <a:effectLst/>
                  </p:spPr>
                  <p:txBody>
                    <a:bodyPr wrap="square" lIns="72248" tIns="72248" rIns="72248" bIns="72248" numCol="1" anchor="ctr">
                      <a:noAutofit/>
                    </a:bodyPr>
                    <a:lstStyle/>
                    <a:p>
                      <a:pPr marL="40639" marR="40639" defTabSz="914400">
                        <a:defRPr sz="3400">
                          <a:solidFill>
                            <a:srgbClr val="EEEEEE"/>
                          </a:solidFill>
                          <a:uFill>
                            <a:solidFill>
                              <a:srgbClr val="EEEEEE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defRPr>
                      </a:pPr>
                    </a:p>
                  </p:txBody>
                </p:sp>
              </p:grpSp>
            </p:grpSp>
            <p:grpSp>
              <p:nvGrpSpPr>
                <p:cNvPr id="1460" name="Group 1460"/>
                <p:cNvGrpSpPr/>
                <p:nvPr/>
              </p:nvGrpSpPr>
              <p:grpSpPr>
                <a:xfrm>
                  <a:off x="-1" y="-1"/>
                  <a:ext cx="997787" cy="1116891"/>
                  <a:chOff x="0" y="0"/>
                  <a:chExt cx="997785" cy="1116889"/>
                </a:xfrm>
              </p:grpSpPr>
              <p:sp>
                <p:nvSpPr>
                  <p:cNvPr id="1458" name="Shape 1458"/>
                  <p:cNvSpPr/>
                  <p:nvPr/>
                </p:nvSpPr>
                <p:spPr>
                  <a:xfrm>
                    <a:off x="27093" y="49671"/>
                    <a:ext cx="970693" cy="106721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6702" h="17423" fill="norm" stroke="1" extrusionOk="0">
                        <a:moveTo>
                          <a:pt x="8828" y="0"/>
                        </a:moveTo>
                        <a:cubicBezTo>
                          <a:pt x="-854" y="266"/>
                          <a:pt x="-1115" y="9621"/>
                          <a:pt x="1221" y="13322"/>
                        </a:cubicBezTo>
                        <a:cubicBezTo>
                          <a:pt x="6348" y="21600"/>
                          <a:pt x="20485" y="16227"/>
                          <a:pt x="15745" y="7130"/>
                        </a:cubicBezTo>
                        <a:cubicBezTo>
                          <a:pt x="11324" y="672"/>
                          <a:pt x="1482" y="5865"/>
                          <a:pt x="5062" y="11862"/>
                        </a:cubicBezTo>
                        <a:cubicBezTo>
                          <a:pt x="8004" y="16360"/>
                          <a:pt x="16005" y="13166"/>
                          <a:pt x="12845" y="8278"/>
                        </a:cubicBezTo>
                        <a:cubicBezTo>
                          <a:pt x="10744" y="5216"/>
                          <a:pt x="5407" y="7630"/>
                          <a:pt x="7794" y="10886"/>
                        </a:cubicBezTo>
                        <a:cubicBezTo>
                          <a:pt x="9408" y="12908"/>
                          <a:pt x="12727" y="11362"/>
                          <a:pt x="11400" y="9269"/>
                        </a:cubicBezTo>
                        <a:cubicBezTo>
                          <a:pt x="10559" y="8168"/>
                          <a:pt x="7752" y="8692"/>
                          <a:pt x="9433" y="10581"/>
                        </a:cubicBezTo>
                        <a:cubicBezTo>
                          <a:pt x="8845" y="10761"/>
                          <a:pt x="9147" y="8098"/>
                          <a:pt x="10904" y="9535"/>
                        </a:cubicBezTo>
                        <a:cubicBezTo>
                          <a:pt x="11677" y="10378"/>
                          <a:pt x="10046" y="12260"/>
                          <a:pt x="8500" y="10956"/>
                        </a:cubicBezTo>
                        <a:cubicBezTo>
                          <a:pt x="6189" y="7957"/>
                          <a:pt x="11374" y="6521"/>
                          <a:pt x="12425" y="8934"/>
                        </a:cubicBezTo>
                        <a:cubicBezTo>
                          <a:pt x="14039" y="11667"/>
                          <a:pt x="9340" y="15384"/>
                          <a:pt x="5970" y="11737"/>
                        </a:cubicBezTo>
                        <a:cubicBezTo>
                          <a:pt x="2810" y="6778"/>
                          <a:pt x="10996" y="2023"/>
                          <a:pt x="14652" y="7497"/>
                        </a:cubicBezTo>
                        <a:cubicBezTo>
                          <a:pt x="18115" y="12690"/>
                          <a:pt x="8483" y="20210"/>
                          <a:pt x="2869" y="12651"/>
                        </a:cubicBezTo>
                        <a:cubicBezTo>
                          <a:pt x="1751" y="10433"/>
                          <a:pt x="742" y="3256"/>
                          <a:pt x="8618" y="2085"/>
                        </a:cubicBezTo>
                        <a:lnTo>
                          <a:pt x="8828" y="0"/>
                        </a:lnTo>
                        <a:close/>
                      </a:path>
                    </a:pathLst>
                  </a:custGeom>
                  <a:solidFill>
                    <a:srgbClr val="9A947F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1459" name="Shape 1459"/>
                  <p:cNvSpPr/>
                  <p:nvPr/>
                </p:nvSpPr>
                <p:spPr>
                  <a:xfrm>
                    <a:off x="0" y="0"/>
                    <a:ext cx="970693" cy="106721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6702" h="17423" fill="norm" stroke="1" extrusionOk="0">
                        <a:moveTo>
                          <a:pt x="8828" y="0"/>
                        </a:moveTo>
                        <a:cubicBezTo>
                          <a:pt x="-854" y="266"/>
                          <a:pt x="-1115" y="9621"/>
                          <a:pt x="1221" y="13322"/>
                        </a:cubicBezTo>
                        <a:cubicBezTo>
                          <a:pt x="6348" y="21600"/>
                          <a:pt x="20485" y="16227"/>
                          <a:pt x="15745" y="7130"/>
                        </a:cubicBezTo>
                        <a:cubicBezTo>
                          <a:pt x="11324" y="672"/>
                          <a:pt x="1482" y="5865"/>
                          <a:pt x="5062" y="11862"/>
                        </a:cubicBezTo>
                        <a:cubicBezTo>
                          <a:pt x="8004" y="16360"/>
                          <a:pt x="16005" y="13166"/>
                          <a:pt x="12845" y="8278"/>
                        </a:cubicBezTo>
                        <a:cubicBezTo>
                          <a:pt x="10744" y="5216"/>
                          <a:pt x="5407" y="7630"/>
                          <a:pt x="7794" y="10886"/>
                        </a:cubicBezTo>
                        <a:cubicBezTo>
                          <a:pt x="9408" y="12908"/>
                          <a:pt x="12727" y="11362"/>
                          <a:pt x="11400" y="9269"/>
                        </a:cubicBezTo>
                        <a:cubicBezTo>
                          <a:pt x="10559" y="8168"/>
                          <a:pt x="7752" y="8692"/>
                          <a:pt x="9433" y="10581"/>
                        </a:cubicBezTo>
                        <a:cubicBezTo>
                          <a:pt x="8845" y="10761"/>
                          <a:pt x="9147" y="8098"/>
                          <a:pt x="10904" y="9535"/>
                        </a:cubicBezTo>
                        <a:cubicBezTo>
                          <a:pt x="11677" y="10378"/>
                          <a:pt x="10046" y="12260"/>
                          <a:pt x="8500" y="10956"/>
                        </a:cubicBezTo>
                        <a:cubicBezTo>
                          <a:pt x="6189" y="7957"/>
                          <a:pt x="11374" y="6521"/>
                          <a:pt x="12425" y="8934"/>
                        </a:cubicBezTo>
                        <a:cubicBezTo>
                          <a:pt x="14039" y="11667"/>
                          <a:pt x="9340" y="15384"/>
                          <a:pt x="5970" y="11737"/>
                        </a:cubicBezTo>
                        <a:cubicBezTo>
                          <a:pt x="2810" y="6778"/>
                          <a:pt x="10996" y="2023"/>
                          <a:pt x="14652" y="7497"/>
                        </a:cubicBezTo>
                        <a:cubicBezTo>
                          <a:pt x="18115" y="12690"/>
                          <a:pt x="8483" y="20210"/>
                          <a:pt x="2869" y="12651"/>
                        </a:cubicBezTo>
                        <a:cubicBezTo>
                          <a:pt x="1751" y="10433"/>
                          <a:pt x="742" y="3256"/>
                          <a:pt x="8618" y="2085"/>
                        </a:cubicBezTo>
                        <a:lnTo>
                          <a:pt x="8828" y="0"/>
                        </a:lnTo>
                        <a:close/>
                      </a:path>
                    </a:pathLst>
                  </a:custGeom>
                  <a:solidFill>
                    <a:srgbClr val="D3D0C7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</p:grpSp>
            <p:sp>
              <p:nvSpPr>
                <p:cNvPr id="1461" name="Shape 1461"/>
                <p:cNvSpPr/>
                <p:nvPr/>
              </p:nvSpPr>
              <p:spPr>
                <a:xfrm flipH="1">
                  <a:off x="11823250" y="49671"/>
                  <a:ext cx="970693" cy="106721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6702" h="17423" fill="norm" stroke="1" extrusionOk="0">
                      <a:moveTo>
                        <a:pt x="8828" y="0"/>
                      </a:moveTo>
                      <a:cubicBezTo>
                        <a:pt x="-854" y="266"/>
                        <a:pt x="-1115" y="9621"/>
                        <a:pt x="1221" y="13322"/>
                      </a:cubicBezTo>
                      <a:cubicBezTo>
                        <a:pt x="6348" y="21600"/>
                        <a:pt x="20485" y="16227"/>
                        <a:pt x="15745" y="7130"/>
                      </a:cubicBezTo>
                      <a:cubicBezTo>
                        <a:pt x="11324" y="672"/>
                        <a:pt x="1482" y="5865"/>
                        <a:pt x="5062" y="11862"/>
                      </a:cubicBezTo>
                      <a:cubicBezTo>
                        <a:pt x="8004" y="16360"/>
                        <a:pt x="16005" y="13166"/>
                        <a:pt x="12845" y="8278"/>
                      </a:cubicBezTo>
                      <a:cubicBezTo>
                        <a:pt x="10744" y="5216"/>
                        <a:pt x="5407" y="7630"/>
                        <a:pt x="7794" y="10886"/>
                      </a:cubicBezTo>
                      <a:cubicBezTo>
                        <a:pt x="9408" y="12908"/>
                        <a:pt x="12727" y="11362"/>
                        <a:pt x="11400" y="9269"/>
                      </a:cubicBezTo>
                      <a:cubicBezTo>
                        <a:pt x="10559" y="8168"/>
                        <a:pt x="7752" y="8692"/>
                        <a:pt x="9433" y="10581"/>
                      </a:cubicBezTo>
                      <a:cubicBezTo>
                        <a:pt x="8845" y="10761"/>
                        <a:pt x="9147" y="8098"/>
                        <a:pt x="10904" y="9535"/>
                      </a:cubicBezTo>
                      <a:cubicBezTo>
                        <a:pt x="11677" y="10378"/>
                        <a:pt x="10046" y="12260"/>
                        <a:pt x="8500" y="10956"/>
                      </a:cubicBezTo>
                      <a:cubicBezTo>
                        <a:pt x="6189" y="7957"/>
                        <a:pt x="11374" y="6521"/>
                        <a:pt x="12425" y="8934"/>
                      </a:cubicBezTo>
                      <a:cubicBezTo>
                        <a:pt x="14039" y="11667"/>
                        <a:pt x="9340" y="15384"/>
                        <a:pt x="5970" y="11737"/>
                      </a:cubicBezTo>
                      <a:cubicBezTo>
                        <a:pt x="2810" y="6778"/>
                        <a:pt x="10996" y="2023"/>
                        <a:pt x="14652" y="7497"/>
                      </a:cubicBezTo>
                      <a:cubicBezTo>
                        <a:pt x="18115" y="12690"/>
                        <a:pt x="8483" y="20210"/>
                        <a:pt x="2869" y="12651"/>
                      </a:cubicBezTo>
                      <a:cubicBezTo>
                        <a:pt x="1751" y="10433"/>
                        <a:pt x="742" y="3256"/>
                        <a:pt x="8618" y="2085"/>
                      </a:cubicBezTo>
                      <a:lnTo>
                        <a:pt x="8828" y="0"/>
                      </a:lnTo>
                      <a:close/>
                    </a:path>
                  </a:pathLst>
                </a:custGeom>
                <a:solidFill>
                  <a:srgbClr val="9A947F"/>
                </a:solidFill>
                <a:ln w="9525" cap="flat">
                  <a:noFill/>
                  <a:round/>
                </a:ln>
                <a:effectLst/>
              </p:spPr>
              <p:txBody>
                <a:bodyPr wrap="square" lIns="72248" tIns="72248" rIns="72248" bIns="72248" numCol="1" anchor="ctr">
                  <a:noAutofit/>
                </a:bodyPr>
                <a:lstStyle/>
                <a:p>
                  <a:pPr marL="40639" marR="40639" defTabSz="914400">
                    <a:defRPr sz="3400">
                      <a:solidFill>
                        <a:srgbClr val="EEEEEE"/>
                      </a:solidFill>
                      <a:uFill>
                        <a:solidFill>
                          <a:srgbClr val="EEEEEE"/>
                        </a:solidFill>
                      </a:u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</a:p>
              </p:txBody>
            </p:sp>
            <p:sp>
              <p:nvSpPr>
                <p:cNvPr id="1462" name="Shape 1462"/>
                <p:cNvSpPr/>
                <p:nvPr/>
              </p:nvSpPr>
              <p:spPr>
                <a:xfrm flipH="1">
                  <a:off x="11796157" y="0"/>
                  <a:ext cx="970693" cy="106721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6702" h="17423" fill="norm" stroke="1" extrusionOk="0">
                      <a:moveTo>
                        <a:pt x="8828" y="0"/>
                      </a:moveTo>
                      <a:cubicBezTo>
                        <a:pt x="-854" y="266"/>
                        <a:pt x="-1115" y="9621"/>
                        <a:pt x="1221" y="13322"/>
                      </a:cubicBezTo>
                      <a:cubicBezTo>
                        <a:pt x="6348" y="21600"/>
                        <a:pt x="20485" y="16227"/>
                        <a:pt x="15745" y="7130"/>
                      </a:cubicBezTo>
                      <a:cubicBezTo>
                        <a:pt x="11324" y="672"/>
                        <a:pt x="1482" y="5865"/>
                        <a:pt x="5062" y="11862"/>
                      </a:cubicBezTo>
                      <a:cubicBezTo>
                        <a:pt x="8004" y="16360"/>
                        <a:pt x="16005" y="13166"/>
                        <a:pt x="12845" y="8278"/>
                      </a:cubicBezTo>
                      <a:cubicBezTo>
                        <a:pt x="10744" y="5216"/>
                        <a:pt x="5407" y="7630"/>
                        <a:pt x="7794" y="10886"/>
                      </a:cubicBezTo>
                      <a:cubicBezTo>
                        <a:pt x="9408" y="12908"/>
                        <a:pt x="12727" y="11362"/>
                        <a:pt x="11400" y="9269"/>
                      </a:cubicBezTo>
                      <a:cubicBezTo>
                        <a:pt x="10559" y="8168"/>
                        <a:pt x="7752" y="8692"/>
                        <a:pt x="9433" y="10581"/>
                      </a:cubicBezTo>
                      <a:cubicBezTo>
                        <a:pt x="8845" y="10761"/>
                        <a:pt x="9147" y="8098"/>
                        <a:pt x="10904" y="9535"/>
                      </a:cubicBezTo>
                      <a:cubicBezTo>
                        <a:pt x="11677" y="10378"/>
                        <a:pt x="10046" y="12260"/>
                        <a:pt x="8500" y="10956"/>
                      </a:cubicBezTo>
                      <a:cubicBezTo>
                        <a:pt x="6189" y="7957"/>
                        <a:pt x="11374" y="6521"/>
                        <a:pt x="12425" y="8934"/>
                      </a:cubicBezTo>
                      <a:cubicBezTo>
                        <a:pt x="14039" y="11667"/>
                        <a:pt x="9340" y="15384"/>
                        <a:pt x="5970" y="11737"/>
                      </a:cubicBezTo>
                      <a:cubicBezTo>
                        <a:pt x="2810" y="6778"/>
                        <a:pt x="10996" y="2023"/>
                        <a:pt x="14652" y="7497"/>
                      </a:cubicBezTo>
                      <a:cubicBezTo>
                        <a:pt x="18115" y="12690"/>
                        <a:pt x="8483" y="20210"/>
                        <a:pt x="2869" y="12651"/>
                      </a:cubicBezTo>
                      <a:cubicBezTo>
                        <a:pt x="1751" y="10433"/>
                        <a:pt x="742" y="3256"/>
                        <a:pt x="8618" y="2085"/>
                      </a:cubicBezTo>
                      <a:lnTo>
                        <a:pt x="8828" y="0"/>
                      </a:lnTo>
                      <a:close/>
                    </a:path>
                  </a:pathLst>
                </a:custGeom>
                <a:solidFill>
                  <a:srgbClr val="D3D0C7"/>
                </a:solidFill>
                <a:ln w="9525" cap="flat">
                  <a:noFill/>
                  <a:round/>
                </a:ln>
                <a:effectLst/>
              </p:spPr>
              <p:txBody>
                <a:bodyPr wrap="square" lIns="72248" tIns="72248" rIns="72248" bIns="72248" numCol="1" anchor="ctr">
                  <a:noAutofit/>
                </a:bodyPr>
                <a:lstStyle/>
                <a:p>
                  <a:pPr marL="40639" marR="40639" defTabSz="914400">
                    <a:defRPr sz="3400">
                      <a:solidFill>
                        <a:srgbClr val="EEEEEE"/>
                      </a:solidFill>
                      <a:uFill>
                        <a:solidFill>
                          <a:srgbClr val="EEEEEE"/>
                        </a:solidFill>
                      </a:u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</a:p>
              </p:txBody>
            </p:sp>
            <p:sp>
              <p:nvSpPr>
                <p:cNvPr id="1463" name="Shape 1463"/>
                <p:cNvSpPr/>
                <p:nvPr/>
              </p:nvSpPr>
              <p:spPr>
                <a:xfrm>
                  <a:off x="477077" y="0"/>
                  <a:ext cx="11812695" cy="126436"/>
                </a:xfrm>
                <a:prstGeom prst="rect">
                  <a:avLst/>
                </a:prstGeom>
                <a:solidFill>
                  <a:srgbClr val="D3D0C7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72248" tIns="72248" rIns="72248" bIns="72248" numCol="1" anchor="ctr">
                  <a:noAutofit/>
                </a:bodyPr>
                <a:lstStyle/>
                <a:p>
                  <a:pPr marL="40639" marR="40639" defTabSz="914400">
                    <a:defRPr sz="3400">
                      <a:solidFill>
                        <a:srgbClr val="EEEEEE"/>
                      </a:solidFill>
                      <a:uFill>
                        <a:solidFill>
                          <a:srgbClr val="EEEEEE"/>
                        </a:solidFill>
                      </a:u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</a:p>
              </p:txBody>
            </p:sp>
          </p:grpSp>
        </p:grpSp>
        <p:sp>
          <p:nvSpPr>
            <p:cNvPr id="1466" name="Shape 1466"/>
            <p:cNvSpPr/>
            <p:nvPr/>
          </p:nvSpPr>
          <p:spPr>
            <a:xfrm>
              <a:off x="1083733" y="1144693"/>
              <a:ext cx="10805726" cy="433494"/>
            </a:xfrm>
            <a:prstGeom prst="rect">
              <a:avLst/>
            </a:prstGeom>
            <a:gradFill flip="none" rotWithShape="1">
              <a:gsLst>
                <a:gs pos="0">
                  <a:srgbClr val="817C6B"/>
                </a:gs>
                <a:gs pos="100000">
                  <a:srgbClr val="9A947F"/>
                </a:gs>
              </a:gsLst>
              <a:lin ang="162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72248" tIns="72248" rIns="72248" bIns="72248" numCol="1" anchor="ctr">
              <a:noAutofit/>
            </a:bodyPr>
            <a:lstStyle/>
            <a:p>
              <a:pPr marL="40639" marR="40639" defTabSz="914400">
                <a:defRPr sz="3400">
                  <a:solidFill>
                    <a:srgbClr val="EEEEEE"/>
                  </a:solidFill>
                  <a:uFill>
                    <a:solidFill>
                      <a:srgbClr val="EEEEEE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</p:grpSp>
      <p:sp>
        <p:nvSpPr>
          <p:cNvPr id="1468" name="Shape 1468"/>
          <p:cNvSpPr/>
          <p:nvPr>
            <p:ph type="title"/>
          </p:nvPr>
        </p:nvSpPr>
        <p:spPr>
          <a:xfrm>
            <a:off x="975359" y="866986"/>
            <a:ext cx="2926081" cy="2275841"/>
          </a:xfrm>
          <a:prstGeom prst="rect">
            <a:avLst/>
          </a:prstGeom>
        </p:spPr>
        <p:txBody>
          <a:bodyPr/>
          <a:lstStyle/>
          <a:p>
            <a:pPr/>
            <a:r>
              <a:t>Shape</a:t>
            </a:r>
          </a:p>
        </p:txBody>
      </p:sp>
      <p:sp>
        <p:nvSpPr>
          <p:cNvPr id="1469" name="Shape 1469"/>
          <p:cNvSpPr/>
          <p:nvPr>
            <p:ph type="body" sz="quarter" idx="1"/>
          </p:nvPr>
        </p:nvSpPr>
        <p:spPr>
          <a:xfrm>
            <a:off x="886459" y="3130126"/>
            <a:ext cx="3670301" cy="6610774"/>
          </a:xfrm>
          <a:prstGeom prst="rect">
            <a:avLst/>
          </a:prstGeom>
        </p:spPr>
        <p:txBody>
          <a:bodyPr/>
          <a:lstStyle>
            <a:lvl1pPr>
              <a:buClr>
                <a:srgbClr val="EEEEEE"/>
              </a:buClr>
              <a:buFont typeface="Times New Roman"/>
              <a:buBlip>
                <a:blip r:embed="rId2"/>
              </a:buBlip>
            </a:lvl1pPr>
          </a:lstStyle>
          <a:p>
            <a:pPr/>
            <a:r>
              <a:t>An area that is contained by a line or by contrast to its surroundings</a:t>
            </a:r>
          </a:p>
        </p:txBody>
      </p:sp>
      <p:pic>
        <p:nvPicPr>
          <p:cNvPr id="1470" name="image.png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551679" y="1517226"/>
            <a:ext cx="7069104" cy="334151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71" name="pasted-imag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114431" y="5049688"/>
            <a:ext cx="5943601" cy="39497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3" name="photo_5919431_seamless-organic-shapes-surrounded-by-lines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32657" y="5436729"/>
            <a:ext cx="3756943" cy="3756943"/>
          </a:xfrm>
          <a:prstGeom prst="rect">
            <a:avLst/>
          </a:prstGeom>
          <a:ln w="12700"/>
        </p:spPr>
      </p:pic>
      <p:pic>
        <p:nvPicPr>
          <p:cNvPr id="1474" name="KTtess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369386" y="5436729"/>
            <a:ext cx="3740246" cy="3756943"/>
          </a:xfrm>
          <a:prstGeom prst="rect">
            <a:avLst/>
          </a:prstGeom>
          <a:ln w="12700"/>
        </p:spPr>
      </p:pic>
      <p:grpSp>
        <p:nvGrpSpPr>
          <p:cNvPr id="1569" name="Group 1569"/>
          <p:cNvGrpSpPr/>
          <p:nvPr/>
        </p:nvGrpSpPr>
        <p:grpSpPr>
          <a:xfrm>
            <a:off x="0" y="-1"/>
            <a:ext cx="13004800" cy="9753601"/>
            <a:chOff x="0" y="0"/>
            <a:chExt cx="13004800" cy="9753600"/>
          </a:xfrm>
        </p:grpSpPr>
        <p:grpSp>
          <p:nvGrpSpPr>
            <p:cNvPr id="1567" name="Group 1567"/>
            <p:cNvGrpSpPr/>
            <p:nvPr/>
          </p:nvGrpSpPr>
          <p:grpSpPr>
            <a:xfrm>
              <a:off x="0" y="0"/>
              <a:ext cx="13004801" cy="9753600"/>
              <a:chOff x="0" y="0"/>
              <a:chExt cx="13004800" cy="9753600"/>
            </a:xfrm>
          </p:grpSpPr>
          <p:sp>
            <p:nvSpPr>
              <p:cNvPr id="1475" name="Shape 1475"/>
              <p:cNvSpPr/>
              <p:nvPr/>
            </p:nvSpPr>
            <p:spPr>
              <a:xfrm>
                <a:off x="11921066" y="1083733"/>
                <a:ext cx="758615" cy="3034454"/>
              </a:xfrm>
              <a:prstGeom prst="rect">
                <a:avLst/>
              </a:prstGeom>
              <a:gradFill flip="none" rotWithShape="1">
                <a:gsLst>
                  <a:gs pos="0">
                    <a:srgbClr val="817C6B"/>
                  </a:gs>
                  <a:gs pos="100000">
                    <a:srgbClr val="D3D0C7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72248" tIns="72248" rIns="72248" bIns="72248" numCol="1" anchor="ctr">
                <a:noAutofit/>
              </a:bodyPr>
              <a:lstStyle/>
              <a:p>
                <a:pPr marL="40639" marR="40639" defTabSz="914400">
                  <a:defRPr sz="3400">
                    <a:solidFill>
                      <a:srgbClr val="EEEEEE"/>
                    </a:solidFill>
                    <a:uFill>
                      <a:solidFill>
                        <a:srgbClr val="EEEEEE"/>
                      </a:solidFill>
                    </a:u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1476" name="Shape 1476"/>
              <p:cNvSpPr/>
              <p:nvPr/>
            </p:nvSpPr>
            <p:spPr>
              <a:xfrm>
                <a:off x="0" y="0"/>
                <a:ext cx="12788054" cy="216747"/>
              </a:xfrm>
              <a:prstGeom prst="rect">
                <a:avLst/>
              </a:prstGeom>
              <a:solidFill>
                <a:srgbClr val="9A94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2248" tIns="72248" rIns="72248" bIns="72248" numCol="1" anchor="ctr">
                <a:noAutofit/>
              </a:bodyPr>
              <a:lstStyle/>
              <a:p>
                <a:pPr marL="40639" marR="40639" defTabSz="914400">
                  <a:defRPr sz="3400">
                    <a:solidFill>
                      <a:srgbClr val="EEEEEE"/>
                    </a:solidFill>
                    <a:uFill>
                      <a:solidFill>
                        <a:srgbClr val="EEEEEE"/>
                      </a:solidFill>
                    </a:u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1477" name="Shape 1477"/>
              <p:cNvSpPr/>
              <p:nvPr/>
            </p:nvSpPr>
            <p:spPr>
              <a:xfrm>
                <a:off x="12679680" y="0"/>
                <a:ext cx="325121" cy="9753600"/>
              </a:xfrm>
              <a:prstGeom prst="rect">
                <a:avLst/>
              </a:prstGeom>
              <a:gradFill flip="none" rotWithShape="1">
                <a:gsLst>
                  <a:gs pos="0">
                    <a:srgbClr val="9A947F"/>
                  </a:gs>
                  <a:gs pos="50000">
                    <a:srgbClr val="BBB6A8"/>
                  </a:gs>
                  <a:gs pos="100000">
                    <a:srgbClr val="9A947F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72248" tIns="72248" rIns="72248" bIns="72248" numCol="1" anchor="ctr">
                <a:noAutofit/>
              </a:bodyPr>
              <a:lstStyle/>
              <a:p>
                <a:pPr marL="40639" marR="40639" defTabSz="914400">
                  <a:defRPr sz="3400">
                    <a:solidFill>
                      <a:srgbClr val="EEEEEE"/>
                    </a:solidFill>
                    <a:uFill>
                      <a:solidFill>
                        <a:srgbClr val="EEEEEE"/>
                      </a:solidFill>
                    </a:u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1478" name="Shape 1478"/>
              <p:cNvSpPr/>
              <p:nvPr/>
            </p:nvSpPr>
            <p:spPr>
              <a:xfrm>
                <a:off x="0" y="0"/>
                <a:ext cx="325121" cy="9753600"/>
              </a:xfrm>
              <a:prstGeom prst="rect">
                <a:avLst/>
              </a:prstGeom>
              <a:gradFill flip="none" rotWithShape="1">
                <a:gsLst>
                  <a:gs pos="0">
                    <a:srgbClr val="9A947F"/>
                  </a:gs>
                  <a:gs pos="50000">
                    <a:srgbClr val="BBB6A8"/>
                  </a:gs>
                  <a:gs pos="100000">
                    <a:srgbClr val="9A947F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72248" tIns="72248" rIns="72248" bIns="72248" numCol="1" anchor="ctr">
                <a:noAutofit/>
              </a:bodyPr>
              <a:lstStyle/>
              <a:p>
                <a:pPr marL="40639" marR="40639" defTabSz="914400">
                  <a:defRPr sz="3400">
                    <a:solidFill>
                      <a:srgbClr val="EEEEEE"/>
                    </a:solidFill>
                    <a:uFill>
                      <a:solidFill>
                        <a:srgbClr val="EEEEEE"/>
                      </a:solidFill>
                    </a:u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1479" name="Shape 1479"/>
              <p:cNvSpPr/>
              <p:nvPr/>
            </p:nvSpPr>
            <p:spPr>
              <a:xfrm>
                <a:off x="325120" y="1083733"/>
                <a:ext cx="758614" cy="3034454"/>
              </a:xfrm>
              <a:prstGeom prst="rect">
                <a:avLst/>
              </a:prstGeom>
              <a:gradFill flip="none" rotWithShape="1">
                <a:gsLst>
                  <a:gs pos="0">
                    <a:srgbClr val="817C6B"/>
                  </a:gs>
                  <a:gs pos="100000">
                    <a:srgbClr val="D3D0C7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72248" tIns="72248" rIns="72248" bIns="72248" numCol="1" anchor="ctr">
                <a:noAutofit/>
              </a:bodyPr>
              <a:lstStyle/>
              <a:p>
                <a:pPr marL="40639" marR="40639" defTabSz="914400">
                  <a:defRPr sz="3400">
                    <a:solidFill>
                      <a:srgbClr val="EEEEEE"/>
                    </a:solidFill>
                    <a:uFill>
                      <a:solidFill>
                        <a:srgbClr val="EEEEEE"/>
                      </a:solidFill>
                    </a:u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grpSp>
            <p:nvGrpSpPr>
              <p:cNvPr id="1566" name="Group 1566"/>
              <p:cNvGrpSpPr/>
              <p:nvPr/>
            </p:nvGrpSpPr>
            <p:grpSpPr>
              <a:xfrm>
                <a:off x="82851" y="72248"/>
                <a:ext cx="12793944" cy="1116891"/>
                <a:chOff x="0" y="0"/>
                <a:chExt cx="12793942" cy="1116889"/>
              </a:xfrm>
            </p:grpSpPr>
            <p:sp>
              <p:nvSpPr>
                <p:cNvPr id="1480" name="Shape 1480"/>
                <p:cNvSpPr/>
                <p:nvPr/>
              </p:nvSpPr>
              <p:spPr>
                <a:xfrm>
                  <a:off x="43584" y="0"/>
                  <a:ext cx="12736126" cy="1083734"/>
                </a:xfrm>
                <a:prstGeom prst="roundRect">
                  <a:avLst>
                    <a:gd name="adj" fmla="val 35156"/>
                  </a:avLst>
                </a:prstGeom>
                <a:solidFill>
                  <a:srgbClr val="BBB6A8"/>
                </a:solidFill>
                <a:ln w="9525" cap="flat">
                  <a:noFill/>
                  <a:round/>
                </a:ln>
                <a:effectLst/>
              </p:spPr>
              <p:txBody>
                <a:bodyPr wrap="square" lIns="72248" tIns="72248" rIns="72248" bIns="72248" numCol="1" anchor="ctr">
                  <a:noAutofit/>
                </a:bodyPr>
                <a:lstStyle/>
                <a:p>
                  <a:pPr marL="40639" marR="40639" defTabSz="914400">
                    <a:defRPr sz="3400">
                      <a:solidFill>
                        <a:srgbClr val="EEEEEE"/>
                      </a:solidFill>
                      <a:uFill>
                        <a:solidFill>
                          <a:srgbClr val="EEEEEE"/>
                        </a:solidFill>
                      </a:u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</a:p>
              </p:txBody>
            </p:sp>
            <p:sp>
              <p:nvSpPr>
                <p:cNvPr id="1481" name="Shape 1481"/>
                <p:cNvSpPr/>
                <p:nvPr/>
              </p:nvSpPr>
              <p:spPr>
                <a:xfrm>
                  <a:off x="477077" y="54186"/>
                  <a:ext cx="11812695" cy="126437"/>
                </a:xfrm>
                <a:prstGeom prst="rect">
                  <a:avLst/>
                </a:prstGeom>
                <a:solidFill>
                  <a:srgbClr val="9A947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72248" tIns="72248" rIns="72248" bIns="72248" numCol="1" anchor="ctr">
                  <a:noAutofit/>
                </a:bodyPr>
                <a:lstStyle/>
                <a:p>
                  <a:pPr marL="40639" marR="40639" defTabSz="914400">
                    <a:defRPr sz="3400">
                      <a:solidFill>
                        <a:srgbClr val="EEEEEE"/>
                      </a:solidFill>
                      <a:uFill>
                        <a:solidFill>
                          <a:srgbClr val="EEEEEE"/>
                        </a:solidFill>
                      </a:u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</a:p>
              </p:txBody>
            </p:sp>
            <p:grpSp>
              <p:nvGrpSpPr>
                <p:cNvPr id="1520" name="Group 1520"/>
                <p:cNvGrpSpPr/>
                <p:nvPr/>
              </p:nvGrpSpPr>
              <p:grpSpPr>
                <a:xfrm>
                  <a:off x="531264" y="842151"/>
                  <a:ext cx="11758508" cy="243841"/>
                  <a:chOff x="0" y="0"/>
                  <a:chExt cx="11758506" cy="243839"/>
                </a:xfrm>
              </p:grpSpPr>
              <p:sp>
                <p:nvSpPr>
                  <p:cNvPr id="1482" name="Shape 1482"/>
                  <p:cNvSpPr/>
                  <p:nvPr/>
                </p:nvSpPr>
                <p:spPr>
                  <a:xfrm flipH="1">
                    <a:off x="11239217" y="0"/>
                    <a:ext cx="519290" cy="23932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0"/>
                        </a:moveTo>
                        <a:lnTo>
                          <a:pt x="17092" y="0"/>
                        </a:lnTo>
                        <a:lnTo>
                          <a:pt x="0" y="17550"/>
                        </a:lnTo>
                        <a:lnTo>
                          <a:pt x="8077" y="21600"/>
                        </a:lnTo>
                        <a:lnTo>
                          <a:pt x="19158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9A947F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1483" name="Shape 1483"/>
                  <p:cNvSpPr/>
                  <p:nvPr/>
                </p:nvSpPr>
                <p:spPr>
                  <a:xfrm>
                    <a:off x="0" y="4515"/>
                    <a:ext cx="519289" cy="2393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0"/>
                        </a:moveTo>
                        <a:lnTo>
                          <a:pt x="17092" y="0"/>
                        </a:lnTo>
                        <a:lnTo>
                          <a:pt x="0" y="17550"/>
                        </a:lnTo>
                        <a:lnTo>
                          <a:pt x="8077" y="21600"/>
                        </a:lnTo>
                        <a:lnTo>
                          <a:pt x="19158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9A947F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grpSp>
                <p:nvGrpSpPr>
                  <p:cNvPr id="1519" name="Group 1519"/>
                  <p:cNvGrpSpPr/>
                  <p:nvPr/>
                </p:nvGrpSpPr>
                <p:grpSpPr>
                  <a:xfrm>
                    <a:off x="442524" y="1544"/>
                    <a:ext cx="10864428" cy="242296"/>
                    <a:chOff x="0" y="0"/>
                    <a:chExt cx="10864426" cy="242295"/>
                  </a:xfrm>
                </p:grpSpPr>
                <p:grpSp>
                  <p:nvGrpSpPr>
                    <p:cNvPr id="1505" name="Group 1505"/>
                    <p:cNvGrpSpPr/>
                    <p:nvPr/>
                  </p:nvGrpSpPr>
                  <p:grpSpPr>
                    <a:xfrm>
                      <a:off x="0" y="2257"/>
                      <a:ext cx="6610774" cy="240039"/>
                      <a:chOff x="0" y="0"/>
                      <a:chExt cx="6610773" cy="240037"/>
                    </a:xfrm>
                  </p:grpSpPr>
                  <p:grpSp>
                    <p:nvGrpSpPr>
                      <p:cNvPr id="1486" name="Group 1486"/>
                      <p:cNvGrpSpPr/>
                      <p:nvPr/>
                    </p:nvGrpSpPr>
                    <p:grpSpPr>
                      <a:xfrm>
                        <a:off x="0" y="0"/>
                        <a:ext cx="943611" cy="240038"/>
                        <a:chOff x="0" y="0"/>
                        <a:chExt cx="943610" cy="240037"/>
                      </a:xfrm>
                    </p:grpSpPr>
                    <p:sp>
                      <p:nvSpPr>
                        <p:cNvPr id="1484" name="Shape 1484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1485" name="Shape 1485"/>
                        <p:cNvSpPr/>
                        <p:nvPr/>
                      </p:nvSpPr>
                      <p:spPr>
                        <a:xfrm>
                          <a:off x="467296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1489" name="Group 1489"/>
                      <p:cNvGrpSpPr/>
                      <p:nvPr/>
                    </p:nvGrpSpPr>
                    <p:grpSpPr>
                      <a:xfrm>
                        <a:off x="943848" y="0"/>
                        <a:ext cx="945985" cy="240038"/>
                        <a:chOff x="0" y="0"/>
                        <a:chExt cx="945983" cy="240037"/>
                      </a:xfrm>
                    </p:grpSpPr>
                    <p:sp>
                      <p:nvSpPr>
                        <p:cNvPr id="1487" name="Shape 1487"/>
                        <p:cNvSpPr/>
                        <p:nvPr/>
                      </p:nvSpPr>
                      <p:spPr>
                        <a:xfrm>
                          <a:off x="0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1488" name="Shape 1488"/>
                        <p:cNvSpPr/>
                        <p:nvPr/>
                      </p:nvSpPr>
                      <p:spPr>
                        <a:xfrm>
                          <a:off x="467296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1492" name="Group 1492"/>
                      <p:cNvGrpSpPr/>
                      <p:nvPr/>
                    </p:nvGrpSpPr>
                    <p:grpSpPr>
                      <a:xfrm>
                        <a:off x="1893710" y="0"/>
                        <a:ext cx="939971" cy="240038"/>
                        <a:chOff x="0" y="0"/>
                        <a:chExt cx="939969" cy="240037"/>
                      </a:xfrm>
                    </p:grpSpPr>
                    <p:sp>
                      <p:nvSpPr>
                        <p:cNvPr id="1490" name="Shape 1490"/>
                        <p:cNvSpPr/>
                        <p:nvPr/>
                      </p:nvSpPr>
                      <p:spPr>
                        <a:xfrm>
                          <a:off x="0" y="0"/>
                          <a:ext cx="471707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1491" name="Shape 1491"/>
                        <p:cNvSpPr/>
                        <p:nvPr/>
                      </p:nvSpPr>
                      <p:spPr>
                        <a:xfrm>
                          <a:off x="463672" y="0"/>
                          <a:ext cx="47629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1495" name="Group 1495"/>
                      <p:cNvGrpSpPr/>
                      <p:nvPr/>
                    </p:nvGrpSpPr>
                    <p:grpSpPr>
                      <a:xfrm>
                        <a:off x="2833443" y="0"/>
                        <a:ext cx="943888" cy="240038"/>
                        <a:chOff x="0" y="0"/>
                        <a:chExt cx="943886" cy="240037"/>
                      </a:xfrm>
                    </p:grpSpPr>
                    <p:sp>
                      <p:nvSpPr>
                        <p:cNvPr id="1493" name="Shape 1493"/>
                        <p:cNvSpPr/>
                        <p:nvPr/>
                      </p:nvSpPr>
                      <p:spPr>
                        <a:xfrm>
                          <a:off x="0" y="0"/>
                          <a:ext cx="47644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1494" name="Shape 1494"/>
                        <p:cNvSpPr/>
                        <p:nvPr/>
                      </p:nvSpPr>
                      <p:spPr>
                        <a:xfrm>
                          <a:off x="467439" y="0"/>
                          <a:ext cx="47644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1498" name="Group 1498"/>
                      <p:cNvGrpSpPr/>
                      <p:nvPr/>
                    </p:nvGrpSpPr>
                    <p:grpSpPr>
                      <a:xfrm>
                        <a:off x="3777330" y="0"/>
                        <a:ext cx="943612" cy="240038"/>
                        <a:chOff x="0" y="0"/>
                        <a:chExt cx="943610" cy="240037"/>
                      </a:xfrm>
                    </p:grpSpPr>
                    <p:sp>
                      <p:nvSpPr>
                        <p:cNvPr id="1496" name="Shape 1496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1497" name="Shape 1497"/>
                        <p:cNvSpPr/>
                        <p:nvPr/>
                      </p:nvSpPr>
                      <p:spPr>
                        <a:xfrm>
                          <a:off x="467296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1501" name="Group 1501"/>
                      <p:cNvGrpSpPr/>
                      <p:nvPr/>
                    </p:nvGrpSpPr>
                    <p:grpSpPr>
                      <a:xfrm>
                        <a:off x="4720941" y="0"/>
                        <a:ext cx="946222" cy="240038"/>
                        <a:chOff x="0" y="0"/>
                        <a:chExt cx="946221" cy="240037"/>
                      </a:xfrm>
                    </p:grpSpPr>
                    <p:sp>
                      <p:nvSpPr>
                        <p:cNvPr id="1499" name="Shape 1499"/>
                        <p:cNvSpPr/>
                        <p:nvPr/>
                      </p:nvSpPr>
                      <p:spPr>
                        <a:xfrm>
                          <a:off x="0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1500" name="Shape 1500"/>
                        <p:cNvSpPr/>
                        <p:nvPr/>
                      </p:nvSpPr>
                      <p:spPr>
                        <a:xfrm>
                          <a:off x="467533" y="0"/>
                          <a:ext cx="478689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1504" name="Group 1504"/>
                      <p:cNvGrpSpPr/>
                      <p:nvPr/>
                    </p:nvGrpSpPr>
                    <p:grpSpPr>
                      <a:xfrm>
                        <a:off x="5666925" y="0"/>
                        <a:ext cx="943849" cy="240038"/>
                        <a:chOff x="0" y="0"/>
                        <a:chExt cx="943848" cy="240037"/>
                      </a:xfrm>
                    </p:grpSpPr>
                    <p:sp>
                      <p:nvSpPr>
                        <p:cNvPr id="1502" name="Shape 1502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1503" name="Shape 1503"/>
                        <p:cNvSpPr/>
                        <p:nvPr/>
                      </p:nvSpPr>
                      <p:spPr>
                        <a:xfrm>
                          <a:off x="467533" y="0"/>
                          <a:ext cx="476316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</p:grpSp>
                <p:grpSp>
                  <p:nvGrpSpPr>
                    <p:cNvPr id="1508" name="Group 1508"/>
                    <p:cNvGrpSpPr/>
                    <p:nvPr/>
                  </p:nvGrpSpPr>
                  <p:grpSpPr>
                    <a:xfrm>
                      <a:off x="6610773" y="0"/>
                      <a:ext cx="943752" cy="240038"/>
                      <a:chOff x="0" y="0"/>
                      <a:chExt cx="943750" cy="240037"/>
                    </a:xfrm>
                  </p:grpSpPr>
                  <p:sp>
                    <p:nvSpPr>
                      <p:cNvPr id="1506" name="Shape 1506"/>
                      <p:cNvSpPr/>
                      <p:nvPr/>
                    </p:nvSpPr>
                    <p:spPr>
                      <a:xfrm>
                        <a:off x="0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1507" name="Shape 1507"/>
                      <p:cNvSpPr/>
                      <p:nvPr/>
                    </p:nvSpPr>
                    <p:spPr>
                      <a:xfrm>
                        <a:off x="467369" y="0"/>
                        <a:ext cx="476382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1511" name="Group 1511"/>
                    <p:cNvGrpSpPr/>
                    <p:nvPr/>
                  </p:nvGrpSpPr>
                  <p:grpSpPr>
                    <a:xfrm>
                      <a:off x="7554524" y="0"/>
                      <a:ext cx="946010" cy="240038"/>
                      <a:chOff x="0" y="0"/>
                      <a:chExt cx="946009" cy="240037"/>
                    </a:xfrm>
                  </p:grpSpPr>
                  <p:sp>
                    <p:nvSpPr>
                      <p:cNvPr id="1509" name="Shape 1509"/>
                      <p:cNvSpPr/>
                      <p:nvPr/>
                    </p:nvSpPr>
                    <p:spPr>
                      <a:xfrm>
                        <a:off x="0" y="0"/>
                        <a:ext cx="47871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1510" name="Shape 1510"/>
                      <p:cNvSpPr/>
                      <p:nvPr/>
                    </p:nvSpPr>
                    <p:spPr>
                      <a:xfrm>
                        <a:off x="467300" y="0"/>
                        <a:ext cx="47871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1514" name="Group 1514"/>
                    <p:cNvGrpSpPr/>
                    <p:nvPr/>
                  </p:nvGrpSpPr>
                  <p:grpSpPr>
                    <a:xfrm>
                      <a:off x="8500533" y="0"/>
                      <a:ext cx="943753" cy="240038"/>
                      <a:chOff x="0" y="0"/>
                      <a:chExt cx="943751" cy="240037"/>
                    </a:xfrm>
                  </p:grpSpPr>
                  <p:sp>
                    <p:nvSpPr>
                      <p:cNvPr id="1512" name="Shape 1512"/>
                      <p:cNvSpPr/>
                      <p:nvPr/>
                    </p:nvSpPr>
                    <p:spPr>
                      <a:xfrm>
                        <a:off x="0" y="0"/>
                        <a:ext cx="47589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1513" name="Shape 1513"/>
                      <p:cNvSpPr/>
                      <p:nvPr/>
                    </p:nvSpPr>
                    <p:spPr>
                      <a:xfrm>
                        <a:off x="467862" y="0"/>
                        <a:ext cx="47589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1517" name="Group 1517"/>
                    <p:cNvGrpSpPr/>
                    <p:nvPr/>
                  </p:nvGrpSpPr>
                  <p:grpSpPr>
                    <a:xfrm>
                      <a:off x="9444284" y="0"/>
                      <a:ext cx="943753" cy="240038"/>
                      <a:chOff x="0" y="0"/>
                      <a:chExt cx="943751" cy="240037"/>
                    </a:xfrm>
                  </p:grpSpPr>
                  <p:sp>
                    <p:nvSpPr>
                      <p:cNvPr id="1515" name="Shape 1515"/>
                      <p:cNvSpPr/>
                      <p:nvPr/>
                    </p:nvSpPr>
                    <p:spPr>
                      <a:xfrm>
                        <a:off x="0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1516" name="Shape 1516"/>
                      <p:cNvSpPr/>
                      <p:nvPr/>
                    </p:nvSpPr>
                    <p:spPr>
                      <a:xfrm>
                        <a:off x="467371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sp>
                  <p:nvSpPr>
                    <p:cNvPr id="1518" name="Shape 1518"/>
                    <p:cNvSpPr/>
                    <p:nvPr/>
                  </p:nvSpPr>
                  <p:spPr>
                    <a:xfrm>
                      <a:off x="10388035" y="0"/>
                      <a:ext cx="476392" cy="240038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0504" fill="norm" stroke="1" extrusionOk="0">
                          <a:moveTo>
                            <a:pt x="0" y="0"/>
                          </a:moveTo>
                          <a:lnTo>
                            <a:pt x="0" y="20504"/>
                          </a:lnTo>
                          <a:lnTo>
                            <a:pt x="2534" y="20504"/>
                          </a:lnTo>
                          <a:cubicBezTo>
                            <a:pt x="2512" y="-934"/>
                            <a:pt x="19002" y="-1096"/>
                            <a:pt x="19023" y="20504"/>
                          </a:cubicBezTo>
                          <a:lnTo>
                            <a:pt x="21600" y="20504"/>
                          </a:lnTo>
                          <a:lnTo>
                            <a:pt x="21600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9A947F"/>
                    </a:solidFill>
                    <a:ln w="9525" cap="flat">
                      <a:noFill/>
                      <a:round/>
                    </a:ln>
                    <a:effectLst/>
                  </p:spPr>
                  <p:txBody>
                    <a:bodyPr wrap="square" lIns="72248" tIns="72248" rIns="72248" bIns="72248" numCol="1" anchor="ctr">
                      <a:noAutofit/>
                    </a:bodyPr>
                    <a:lstStyle/>
                    <a:p>
                      <a:pPr marL="40639" marR="40639" defTabSz="914400">
                        <a:defRPr sz="3400">
                          <a:solidFill>
                            <a:srgbClr val="EEEEEE"/>
                          </a:solidFill>
                          <a:uFill>
                            <a:solidFill>
                              <a:srgbClr val="EEEEEE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defRPr>
                      </a:pPr>
                    </a:p>
                  </p:txBody>
                </p:sp>
              </p:grpSp>
            </p:grpSp>
            <p:grpSp>
              <p:nvGrpSpPr>
                <p:cNvPr id="1559" name="Group 1559"/>
                <p:cNvGrpSpPr/>
                <p:nvPr/>
              </p:nvGrpSpPr>
              <p:grpSpPr>
                <a:xfrm>
                  <a:off x="508686" y="839893"/>
                  <a:ext cx="11758508" cy="243841"/>
                  <a:chOff x="0" y="0"/>
                  <a:chExt cx="11758506" cy="243839"/>
                </a:xfrm>
              </p:grpSpPr>
              <p:sp>
                <p:nvSpPr>
                  <p:cNvPr id="1521" name="Shape 1521"/>
                  <p:cNvSpPr/>
                  <p:nvPr/>
                </p:nvSpPr>
                <p:spPr>
                  <a:xfrm flipH="1">
                    <a:off x="11239217" y="0"/>
                    <a:ext cx="519290" cy="23932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0"/>
                        </a:moveTo>
                        <a:lnTo>
                          <a:pt x="17092" y="0"/>
                        </a:lnTo>
                        <a:lnTo>
                          <a:pt x="0" y="17550"/>
                        </a:lnTo>
                        <a:lnTo>
                          <a:pt x="8077" y="21600"/>
                        </a:lnTo>
                        <a:lnTo>
                          <a:pt x="19158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D3D0C7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1522" name="Shape 1522"/>
                  <p:cNvSpPr/>
                  <p:nvPr/>
                </p:nvSpPr>
                <p:spPr>
                  <a:xfrm>
                    <a:off x="0" y="4515"/>
                    <a:ext cx="519289" cy="2393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0"/>
                        </a:moveTo>
                        <a:lnTo>
                          <a:pt x="17092" y="0"/>
                        </a:lnTo>
                        <a:lnTo>
                          <a:pt x="0" y="17550"/>
                        </a:lnTo>
                        <a:lnTo>
                          <a:pt x="8077" y="21600"/>
                        </a:lnTo>
                        <a:lnTo>
                          <a:pt x="19158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D3D0C7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grpSp>
                <p:nvGrpSpPr>
                  <p:cNvPr id="1558" name="Group 1558"/>
                  <p:cNvGrpSpPr/>
                  <p:nvPr/>
                </p:nvGrpSpPr>
                <p:grpSpPr>
                  <a:xfrm>
                    <a:off x="442524" y="1544"/>
                    <a:ext cx="10864428" cy="242296"/>
                    <a:chOff x="0" y="0"/>
                    <a:chExt cx="10864426" cy="242295"/>
                  </a:xfrm>
                </p:grpSpPr>
                <p:grpSp>
                  <p:nvGrpSpPr>
                    <p:cNvPr id="1544" name="Group 1544"/>
                    <p:cNvGrpSpPr/>
                    <p:nvPr/>
                  </p:nvGrpSpPr>
                  <p:grpSpPr>
                    <a:xfrm>
                      <a:off x="0" y="2257"/>
                      <a:ext cx="6610774" cy="240039"/>
                      <a:chOff x="0" y="0"/>
                      <a:chExt cx="6610773" cy="240037"/>
                    </a:xfrm>
                  </p:grpSpPr>
                  <p:grpSp>
                    <p:nvGrpSpPr>
                      <p:cNvPr id="1525" name="Group 1525"/>
                      <p:cNvGrpSpPr/>
                      <p:nvPr/>
                    </p:nvGrpSpPr>
                    <p:grpSpPr>
                      <a:xfrm>
                        <a:off x="0" y="0"/>
                        <a:ext cx="943611" cy="240038"/>
                        <a:chOff x="0" y="0"/>
                        <a:chExt cx="943610" cy="240037"/>
                      </a:xfrm>
                    </p:grpSpPr>
                    <p:sp>
                      <p:nvSpPr>
                        <p:cNvPr id="1523" name="Shape 1523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1524" name="Shape 1524"/>
                        <p:cNvSpPr/>
                        <p:nvPr/>
                      </p:nvSpPr>
                      <p:spPr>
                        <a:xfrm>
                          <a:off x="467296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1528" name="Group 1528"/>
                      <p:cNvGrpSpPr/>
                      <p:nvPr/>
                    </p:nvGrpSpPr>
                    <p:grpSpPr>
                      <a:xfrm>
                        <a:off x="943848" y="0"/>
                        <a:ext cx="945985" cy="240038"/>
                        <a:chOff x="0" y="0"/>
                        <a:chExt cx="945983" cy="240037"/>
                      </a:xfrm>
                    </p:grpSpPr>
                    <p:sp>
                      <p:nvSpPr>
                        <p:cNvPr id="1526" name="Shape 1526"/>
                        <p:cNvSpPr/>
                        <p:nvPr/>
                      </p:nvSpPr>
                      <p:spPr>
                        <a:xfrm>
                          <a:off x="0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1527" name="Shape 1527"/>
                        <p:cNvSpPr/>
                        <p:nvPr/>
                      </p:nvSpPr>
                      <p:spPr>
                        <a:xfrm>
                          <a:off x="467296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1531" name="Group 1531"/>
                      <p:cNvGrpSpPr/>
                      <p:nvPr/>
                    </p:nvGrpSpPr>
                    <p:grpSpPr>
                      <a:xfrm>
                        <a:off x="1893710" y="0"/>
                        <a:ext cx="939971" cy="240038"/>
                        <a:chOff x="0" y="0"/>
                        <a:chExt cx="939969" cy="240037"/>
                      </a:xfrm>
                    </p:grpSpPr>
                    <p:sp>
                      <p:nvSpPr>
                        <p:cNvPr id="1529" name="Shape 1529"/>
                        <p:cNvSpPr/>
                        <p:nvPr/>
                      </p:nvSpPr>
                      <p:spPr>
                        <a:xfrm>
                          <a:off x="0" y="0"/>
                          <a:ext cx="471707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1530" name="Shape 1530"/>
                        <p:cNvSpPr/>
                        <p:nvPr/>
                      </p:nvSpPr>
                      <p:spPr>
                        <a:xfrm>
                          <a:off x="463672" y="0"/>
                          <a:ext cx="47629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1534" name="Group 1534"/>
                      <p:cNvGrpSpPr/>
                      <p:nvPr/>
                    </p:nvGrpSpPr>
                    <p:grpSpPr>
                      <a:xfrm>
                        <a:off x="2833443" y="0"/>
                        <a:ext cx="943888" cy="240038"/>
                        <a:chOff x="0" y="0"/>
                        <a:chExt cx="943886" cy="240037"/>
                      </a:xfrm>
                    </p:grpSpPr>
                    <p:sp>
                      <p:nvSpPr>
                        <p:cNvPr id="1532" name="Shape 1532"/>
                        <p:cNvSpPr/>
                        <p:nvPr/>
                      </p:nvSpPr>
                      <p:spPr>
                        <a:xfrm>
                          <a:off x="0" y="0"/>
                          <a:ext cx="47644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1533" name="Shape 1533"/>
                        <p:cNvSpPr/>
                        <p:nvPr/>
                      </p:nvSpPr>
                      <p:spPr>
                        <a:xfrm>
                          <a:off x="467439" y="0"/>
                          <a:ext cx="47644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1537" name="Group 1537"/>
                      <p:cNvGrpSpPr/>
                      <p:nvPr/>
                    </p:nvGrpSpPr>
                    <p:grpSpPr>
                      <a:xfrm>
                        <a:off x="3777330" y="0"/>
                        <a:ext cx="943612" cy="240038"/>
                        <a:chOff x="0" y="0"/>
                        <a:chExt cx="943610" cy="240037"/>
                      </a:xfrm>
                    </p:grpSpPr>
                    <p:sp>
                      <p:nvSpPr>
                        <p:cNvPr id="1535" name="Shape 1535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1536" name="Shape 1536"/>
                        <p:cNvSpPr/>
                        <p:nvPr/>
                      </p:nvSpPr>
                      <p:spPr>
                        <a:xfrm>
                          <a:off x="467296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1540" name="Group 1540"/>
                      <p:cNvGrpSpPr/>
                      <p:nvPr/>
                    </p:nvGrpSpPr>
                    <p:grpSpPr>
                      <a:xfrm>
                        <a:off x="4720941" y="0"/>
                        <a:ext cx="946222" cy="240038"/>
                        <a:chOff x="0" y="0"/>
                        <a:chExt cx="946221" cy="240037"/>
                      </a:xfrm>
                    </p:grpSpPr>
                    <p:sp>
                      <p:nvSpPr>
                        <p:cNvPr id="1538" name="Shape 1538"/>
                        <p:cNvSpPr/>
                        <p:nvPr/>
                      </p:nvSpPr>
                      <p:spPr>
                        <a:xfrm>
                          <a:off x="0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1539" name="Shape 1539"/>
                        <p:cNvSpPr/>
                        <p:nvPr/>
                      </p:nvSpPr>
                      <p:spPr>
                        <a:xfrm>
                          <a:off x="467533" y="0"/>
                          <a:ext cx="478689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1543" name="Group 1543"/>
                      <p:cNvGrpSpPr/>
                      <p:nvPr/>
                    </p:nvGrpSpPr>
                    <p:grpSpPr>
                      <a:xfrm>
                        <a:off x="5666925" y="0"/>
                        <a:ext cx="943849" cy="240038"/>
                        <a:chOff x="0" y="0"/>
                        <a:chExt cx="943848" cy="240037"/>
                      </a:xfrm>
                    </p:grpSpPr>
                    <p:sp>
                      <p:nvSpPr>
                        <p:cNvPr id="1541" name="Shape 1541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1542" name="Shape 1542"/>
                        <p:cNvSpPr/>
                        <p:nvPr/>
                      </p:nvSpPr>
                      <p:spPr>
                        <a:xfrm>
                          <a:off x="467533" y="0"/>
                          <a:ext cx="476316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</p:grpSp>
                <p:grpSp>
                  <p:nvGrpSpPr>
                    <p:cNvPr id="1547" name="Group 1547"/>
                    <p:cNvGrpSpPr/>
                    <p:nvPr/>
                  </p:nvGrpSpPr>
                  <p:grpSpPr>
                    <a:xfrm>
                      <a:off x="6610773" y="0"/>
                      <a:ext cx="943752" cy="240038"/>
                      <a:chOff x="0" y="0"/>
                      <a:chExt cx="943750" cy="240037"/>
                    </a:xfrm>
                  </p:grpSpPr>
                  <p:sp>
                    <p:nvSpPr>
                      <p:cNvPr id="1545" name="Shape 1545"/>
                      <p:cNvSpPr/>
                      <p:nvPr/>
                    </p:nvSpPr>
                    <p:spPr>
                      <a:xfrm>
                        <a:off x="0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1546" name="Shape 1546"/>
                      <p:cNvSpPr/>
                      <p:nvPr/>
                    </p:nvSpPr>
                    <p:spPr>
                      <a:xfrm>
                        <a:off x="467369" y="0"/>
                        <a:ext cx="476382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1550" name="Group 1550"/>
                    <p:cNvGrpSpPr/>
                    <p:nvPr/>
                  </p:nvGrpSpPr>
                  <p:grpSpPr>
                    <a:xfrm>
                      <a:off x="7554524" y="0"/>
                      <a:ext cx="946010" cy="240038"/>
                      <a:chOff x="0" y="0"/>
                      <a:chExt cx="946009" cy="240037"/>
                    </a:xfrm>
                  </p:grpSpPr>
                  <p:sp>
                    <p:nvSpPr>
                      <p:cNvPr id="1548" name="Shape 1548"/>
                      <p:cNvSpPr/>
                      <p:nvPr/>
                    </p:nvSpPr>
                    <p:spPr>
                      <a:xfrm>
                        <a:off x="0" y="0"/>
                        <a:ext cx="47871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1549" name="Shape 1549"/>
                      <p:cNvSpPr/>
                      <p:nvPr/>
                    </p:nvSpPr>
                    <p:spPr>
                      <a:xfrm>
                        <a:off x="467300" y="0"/>
                        <a:ext cx="47871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1553" name="Group 1553"/>
                    <p:cNvGrpSpPr/>
                    <p:nvPr/>
                  </p:nvGrpSpPr>
                  <p:grpSpPr>
                    <a:xfrm>
                      <a:off x="8500533" y="0"/>
                      <a:ext cx="943753" cy="240038"/>
                      <a:chOff x="0" y="0"/>
                      <a:chExt cx="943751" cy="240037"/>
                    </a:xfrm>
                  </p:grpSpPr>
                  <p:sp>
                    <p:nvSpPr>
                      <p:cNvPr id="1551" name="Shape 1551"/>
                      <p:cNvSpPr/>
                      <p:nvPr/>
                    </p:nvSpPr>
                    <p:spPr>
                      <a:xfrm>
                        <a:off x="0" y="0"/>
                        <a:ext cx="47589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1552" name="Shape 1552"/>
                      <p:cNvSpPr/>
                      <p:nvPr/>
                    </p:nvSpPr>
                    <p:spPr>
                      <a:xfrm>
                        <a:off x="467862" y="0"/>
                        <a:ext cx="47589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1556" name="Group 1556"/>
                    <p:cNvGrpSpPr/>
                    <p:nvPr/>
                  </p:nvGrpSpPr>
                  <p:grpSpPr>
                    <a:xfrm>
                      <a:off x="9444284" y="0"/>
                      <a:ext cx="943753" cy="240038"/>
                      <a:chOff x="0" y="0"/>
                      <a:chExt cx="943751" cy="240037"/>
                    </a:xfrm>
                  </p:grpSpPr>
                  <p:sp>
                    <p:nvSpPr>
                      <p:cNvPr id="1554" name="Shape 1554"/>
                      <p:cNvSpPr/>
                      <p:nvPr/>
                    </p:nvSpPr>
                    <p:spPr>
                      <a:xfrm>
                        <a:off x="0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1555" name="Shape 1555"/>
                      <p:cNvSpPr/>
                      <p:nvPr/>
                    </p:nvSpPr>
                    <p:spPr>
                      <a:xfrm>
                        <a:off x="467371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sp>
                  <p:nvSpPr>
                    <p:cNvPr id="1557" name="Shape 1557"/>
                    <p:cNvSpPr/>
                    <p:nvPr/>
                  </p:nvSpPr>
                  <p:spPr>
                    <a:xfrm>
                      <a:off x="10388035" y="0"/>
                      <a:ext cx="476392" cy="240038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0504" fill="norm" stroke="1" extrusionOk="0">
                          <a:moveTo>
                            <a:pt x="0" y="0"/>
                          </a:moveTo>
                          <a:lnTo>
                            <a:pt x="0" y="20504"/>
                          </a:lnTo>
                          <a:lnTo>
                            <a:pt x="2534" y="20504"/>
                          </a:lnTo>
                          <a:cubicBezTo>
                            <a:pt x="2512" y="-934"/>
                            <a:pt x="19002" y="-1096"/>
                            <a:pt x="19023" y="20504"/>
                          </a:cubicBezTo>
                          <a:lnTo>
                            <a:pt x="21600" y="20504"/>
                          </a:lnTo>
                          <a:lnTo>
                            <a:pt x="21600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D3D0C7"/>
                    </a:solidFill>
                    <a:ln w="9525" cap="flat">
                      <a:noFill/>
                      <a:round/>
                    </a:ln>
                    <a:effectLst/>
                  </p:spPr>
                  <p:txBody>
                    <a:bodyPr wrap="square" lIns="72248" tIns="72248" rIns="72248" bIns="72248" numCol="1" anchor="ctr">
                      <a:noAutofit/>
                    </a:bodyPr>
                    <a:lstStyle/>
                    <a:p>
                      <a:pPr marL="40639" marR="40639" defTabSz="914400">
                        <a:defRPr sz="3400">
                          <a:solidFill>
                            <a:srgbClr val="EEEEEE"/>
                          </a:solidFill>
                          <a:uFill>
                            <a:solidFill>
                              <a:srgbClr val="EEEEEE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defRPr>
                      </a:pPr>
                    </a:p>
                  </p:txBody>
                </p:sp>
              </p:grpSp>
            </p:grpSp>
            <p:grpSp>
              <p:nvGrpSpPr>
                <p:cNvPr id="1562" name="Group 1562"/>
                <p:cNvGrpSpPr/>
                <p:nvPr/>
              </p:nvGrpSpPr>
              <p:grpSpPr>
                <a:xfrm>
                  <a:off x="-1" y="-1"/>
                  <a:ext cx="997787" cy="1116891"/>
                  <a:chOff x="0" y="0"/>
                  <a:chExt cx="997785" cy="1116889"/>
                </a:xfrm>
              </p:grpSpPr>
              <p:sp>
                <p:nvSpPr>
                  <p:cNvPr id="1560" name="Shape 1560"/>
                  <p:cNvSpPr/>
                  <p:nvPr/>
                </p:nvSpPr>
                <p:spPr>
                  <a:xfrm>
                    <a:off x="27093" y="49671"/>
                    <a:ext cx="970693" cy="106721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6702" h="17423" fill="norm" stroke="1" extrusionOk="0">
                        <a:moveTo>
                          <a:pt x="8828" y="0"/>
                        </a:moveTo>
                        <a:cubicBezTo>
                          <a:pt x="-854" y="266"/>
                          <a:pt x="-1115" y="9621"/>
                          <a:pt x="1221" y="13322"/>
                        </a:cubicBezTo>
                        <a:cubicBezTo>
                          <a:pt x="6348" y="21600"/>
                          <a:pt x="20485" y="16227"/>
                          <a:pt x="15745" y="7130"/>
                        </a:cubicBezTo>
                        <a:cubicBezTo>
                          <a:pt x="11324" y="672"/>
                          <a:pt x="1482" y="5865"/>
                          <a:pt x="5062" y="11862"/>
                        </a:cubicBezTo>
                        <a:cubicBezTo>
                          <a:pt x="8004" y="16360"/>
                          <a:pt x="16005" y="13166"/>
                          <a:pt x="12845" y="8278"/>
                        </a:cubicBezTo>
                        <a:cubicBezTo>
                          <a:pt x="10744" y="5216"/>
                          <a:pt x="5407" y="7630"/>
                          <a:pt x="7794" y="10886"/>
                        </a:cubicBezTo>
                        <a:cubicBezTo>
                          <a:pt x="9408" y="12908"/>
                          <a:pt x="12727" y="11362"/>
                          <a:pt x="11400" y="9269"/>
                        </a:cubicBezTo>
                        <a:cubicBezTo>
                          <a:pt x="10559" y="8168"/>
                          <a:pt x="7752" y="8692"/>
                          <a:pt x="9433" y="10581"/>
                        </a:cubicBezTo>
                        <a:cubicBezTo>
                          <a:pt x="8845" y="10761"/>
                          <a:pt x="9147" y="8098"/>
                          <a:pt x="10904" y="9535"/>
                        </a:cubicBezTo>
                        <a:cubicBezTo>
                          <a:pt x="11677" y="10378"/>
                          <a:pt x="10046" y="12260"/>
                          <a:pt x="8500" y="10956"/>
                        </a:cubicBezTo>
                        <a:cubicBezTo>
                          <a:pt x="6189" y="7957"/>
                          <a:pt x="11374" y="6521"/>
                          <a:pt x="12425" y="8934"/>
                        </a:cubicBezTo>
                        <a:cubicBezTo>
                          <a:pt x="14039" y="11667"/>
                          <a:pt x="9340" y="15384"/>
                          <a:pt x="5970" y="11737"/>
                        </a:cubicBezTo>
                        <a:cubicBezTo>
                          <a:pt x="2810" y="6778"/>
                          <a:pt x="10996" y="2023"/>
                          <a:pt x="14652" y="7497"/>
                        </a:cubicBezTo>
                        <a:cubicBezTo>
                          <a:pt x="18115" y="12690"/>
                          <a:pt x="8483" y="20210"/>
                          <a:pt x="2869" y="12651"/>
                        </a:cubicBezTo>
                        <a:cubicBezTo>
                          <a:pt x="1751" y="10433"/>
                          <a:pt x="742" y="3256"/>
                          <a:pt x="8618" y="2085"/>
                        </a:cubicBezTo>
                        <a:lnTo>
                          <a:pt x="8828" y="0"/>
                        </a:lnTo>
                        <a:close/>
                      </a:path>
                    </a:pathLst>
                  </a:custGeom>
                  <a:solidFill>
                    <a:srgbClr val="9A947F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1561" name="Shape 1561"/>
                  <p:cNvSpPr/>
                  <p:nvPr/>
                </p:nvSpPr>
                <p:spPr>
                  <a:xfrm>
                    <a:off x="0" y="0"/>
                    <a:ext cx="970693" cy="106721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6702" h="17423" fill="norm" stroke="1" extrusionOk="0">
                        <a:moveTo>
                          <a:pt x="8828" y="0"/>
                        </a:moveTo>
                        <a:cubicBezTo>
                          <a:pt x="-854" y="266"/>
                          <a:pt x="-1115" y="9621"/>
                          <a:pt x="1221" y="13322"/>
                        </a:cubicBezTo>
                        <a:cubicBezTo>
                          <a:pt x="6348" y="21600"/>
                          <a:pt x="20485" y="16227"/>
                          <a:pt x="15745" y="7130"/>
                        </a:cubicBezTo>
                        <a:cubicBezTo>
                          <a:pt x="11324" y="672"/>
                          <a:pt x="1482" y="5865"/>
                          <a:pt x="5062" y="11862"/>
                        </a:cubicBezTo>
                        <a:cubicBezTo>
                          <a:pt x="8004" y="16360"/>
                          <a:pt x="16005" y="13166"/>
                          <a:pt x="12845" y="8278"/>
                        </a:cubicBezTo>
                        <a:cubicBezTo>
                          <a:pt x="10744" y="5216"/>
                          <a:pt x="5407" y="7630"/>
                          <a:pt x="7794" y="10886"/>
                        </a:cubicBezTo>
                        <a:cubicBezTo>
                          <a:pt x="9408" y="12908"/>
                          <a:pt x="12727" y="11362"/>
                          <a:pt x="11400" y="9269"/>
                        </a:cubicBezTo>
                        <a:cubicBezTo>
                          <a:pt x="10559" y="8168"/>
                          <a:pt x="7752" y="8692"/>
                          <a:pt x="9433" y="10581"/>
                        </a:cubicBezTo>
                        <a:cubicBezTo>
                          <a:pt x="8845" y="10761"/>
                          <a:pt x="9147" y="8098"/>
                          <a:pt x="10904" y="9535"/>
                        </a:cubicBezTo>
                        <a:cubicBezTo>
                          <a:pt x="11677" y="10378"/>
                          <a:pt x="10046" y="12260"/>
                          <a:pt x="8500" y="10956"/>
                        </a:cubicBezTo>
                        <a:cubicBezTo>
                          <a:pt x="6189" y="7957"/>
                          <a:pt x="11374" y="6521"/>
                          <a:pt x="12425" y="8934"/>
                        </a:cubicBezTo>
                        <a:cubicBezTo>
                          <a:pt x="14039" y="11667"/>
                          <a:pt x="9340" y="15384"/>
                          <a:pt x="5970" y="11737"/>
                        </a:cubicBezTo>
                        <a:cubicBezTo>
                          <a:pt x="2810" y="6778"/>
                          <a:pt x="10996" y="2023"/>
                          <a:pt x="14652" y="7497"/>
                        </a:cubicBezTo>
                        <a:cubicBezTo>
                          <a:pt x="18115" y="12690"/>
                          <a:pt x="8483" y="20210"/>
                          <a:pt x="2869" y="12651"/>
                        </a:cubicBezTo>
                        <a:cubicBezTo>
                          <a:pt x="1751" y="10433"/>
                          <a:pt x="742" y="3256"/>
                          <a:pt x="8618" y="2085"/>
                        </a:cubicBezTo>
                        <a:lnTo>
                          <a:pt x="8828" y="0"/>
                        </a:lnTo>
                        <a:close/>
                      </a:path>
                    </a:pathLst>
                  </a:custGeom>
                  <a:solidFill>
                    <a:srgbClr val="D3D0C7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</p:grpSp>
            <p:sp>
              <p:nvSpPr>
                <p:cNvPr id="1563" name="Shape 1563"/>
                <p:cNvSpPr/>
                <p:nvPr/>
              </p:nvSpPr>
              <p:spPr>
                <a:xfrm flipH="1">
                  <a:off x="11823250" y="49671"/>
                  <a:ext cx="970693" cy="106721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6702" h="17423" fill="norm" stroke="1" extrusionOk="0">
                      <a:moveTo>
                        <a:pt x="8828" y="0"/>
                      </a:moveTo>
                      <a:cubicBezTo>
                        <a:pt x="-854" y="266"/>
                        <a:pt x="-1115" y="9621"/>
                        <a:pt x="1221" y="13322"/>
                      </a:cubicBezTo>
                      <a:cubicBezTo>
                        <a:pt x="6348" y="21600"/>
                        <a:pt x="20485" y="16227"/>
                        <a:pt x="15745" y="7130"/>
                      </a:cubicBezTo>
                      <a:cubicBezTo>
                        <a:pt x="11324" y="672"/>
                        <a:pt x="1482" y="5865"/>
                        <a:pt x="5062" y="11862"/>
                      </a:cubicBezTo>
                      <a:cubicBezTo>
                        <a:pt x="8004" y="16360"/>
                        <a:pt x="16005" y="13166"/>
                        <a:pt x="12845" y="8278"/>
                      </a:cubicBezTo>
                      <a:cubicBezTo>
                        <a:pt x="10744" y="5216"/>
                        <a:pt x="5407" y="7630"/>
                        <a:pt x="7794" y="10886"/>
                      </a:cubicBezTo>
                      <a:cubicBezTo>
                        <a:pt x="9408" y="12908"/>
                        <a:pt x="12727" y="11362"/>
                        <a:pt x="11400" y="9269"/>
                      </a:cubicBezTo>
                      <a:cubicBezTo>
                        <a:pt x="10559" y="8168"/>
                        <a:pt x="7752" y="8692"/>
                        <a:pt x="9433" y="10581"/>
                      </a:cubicBezTo>
                      <a:cubicBezTo>
                        <a:pt x="8845" y="10761"/>
                        <a:pt x="9147" y="8098"/>
                        <a:pt x="10904" y="9535"/>
                      </a:cubicBezTo>
                      <a:cubicBezTo>
                        <a:pt x="11677" y="10378"/>
                        <a:pt x="10046" y="12260"/>
                        <a:pt x="8500" y="10956"/>
                      </a:cubicBezTo>
                      <a:cubicBezTo>
                        <a:pt x="6189" y="7957"/>
                        <a:pt x="11374" y="6521"/>
                        <a:pt x="12425" y="8934"/>
                      </a:cubicBezTo>
                      <a:cubicBezTo>
                        <a:pt x="14039" y="11667"/>
                        <a:pt x="9340" y="15384"/>
                        <a:pt x="5970" y="11737"/>
                      </a:cubicBezTo>
                      <a:cubicBezTo>
                        <a:pt x="2810" y="6778"/>
                        <a:pt x="10996" y="2023"/>
                        <a:pt x="14652" y="7497"/>
                      </a:cubicBezTo>
                      <a:cubicBezTo>
                        <a:pt x="18115" y="12690"/>
                        <a:pt x="8483" y="20210"/>
                        <a:pt x="2869" y="12651"/>
                      </a:cubicBezTo>
                      <a:cubicBezTo>
                        <a:pt x="1751" y="10433"/>
                        <a:pt x="742" y="3256"/>
                        <a:pt x="8618" y="2085"/>
                      </a:cubicBezTo>
                      <a:lnTo>
                        <a:pt x="8828" y="0"/>
                      </a:lnTo>
                      <a:close/>
                    </a:path>
                  </a:pathLst>
                </a:custGeom>
                <a:solidFill>
                  <a:srgbClr val="9A947F"/>
                </a:solidFill>
                <a:ln w="9525" cap="flat">
                  <a:noFill/>
                  <a:round/>
                </a:ln>
                <a:effectLst/>
              </p:spPr>
              <p:txBody>
                <a:bodyPr wrap="square" lIns="72248" tIns="72248" rIns="72248" bIns="72248" numCol="1" anchor="ctr">
                  <a:noAutofit/>
                </a:bodyPr>
                <a:lstStyle/>
                <a:p>
                  <a:pPr marL="40639" marR="40639" defTabSz="914400">
                    <a:defRPr sz="3400">
                      <a:solidFill>
                        <a:srgbClr val="EEEEEE"/>
                      </a:solidFill>
                      <a:uFill>
                        <a:solidFill>
                          <a:srgbClr val="EEEEEE"/>
                        </a:solidFill>
                      </a:u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</a:p>
              </p:txBody>
            </p:sp>
            <p:sp>
              <p:nvSpPr>
                <p:cNvPr id="1564" name="Shape 1564"/>
                <p:cNvSpPr/>
                <p:nvPr/>
              </p:nvSpPr>
              <p:spPr>
                <a:xfrm flipH="1">
                  <a:off x="11796157" y="0"/>
                  <a:ext cx="970693" cy="106721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6702" h="17423" fill="norm" stroke="1" extrusionOk="0">
                      <a:moveTo>
                        <a:pt x="8828" y="0"/>
                      </a:moveTo>
                      <a:cubicBezTo>
                        <a:pt x="-854" y="266"/>
                        <a:pt x="-1115" y="9621"/>
                        <a:pt x="1221" y="13322"/>
                      </a:cubicBezTo>
                      <a:cubicBezTo>
                        <a:pt x="6348" y="21600"/>
                        <a:pt x="20485" y="16227"/>
                        <a:pt x="15745" y="7130"/>
                      </a:cubicBezTo>
                      <a:cubicBezTo>
                        <a:pt x="11324" y="672"/>
                        <a:pt x="1482" y="5865"/>
                        <a:pt x="5062" y="11862"/>
                      </a:cubicBezTo>
                      <a:cubicBezTo>
                        <a:pt x="8004" y="16360"/>
                        <a:pt x="16005" y="13166"/>
                        <a:pt x="12845" y="8278"/>
                      </a:cubicBezTo>
                      <a:cubicBezTo>
                        <a:pt x="10744" y="5216"/>
                        <a:pt x="5407" y="7630"/>
                        <a:pt x="7794" y="10886"/>
                      </a:cubicBezTo>
                      <a:cubicBezTo>
                        <a:pt x="9408" y="12908"/>
                        <a:pt x="12727" y="11362"/>
                        <a:pt x="11400" y="9269"/>
                      </a:cubicBezTo>
                      <a:cubicBezTo>
                        <a:pt x="10559" y="8168"/>
                        <a:pt x="7752" y="8692"/>
                        <a:pt x="9433" y="10581"/>
                      </a:cubicBezTo>
                      <a:cubicBezTo>
                        <a:pt x="8845" y="10761"/>
                        <a:pt x="9147" y="8098"/>
                        <a:pt x="10904" y="9535"/>
                      </a:cubicBezTo>
                      <a:cubicBezTo>
                        <a:pt x="11677" y="10378"/>
                        <a:pt x="10046" y="12260"/>
                        <a:pt x="8500" y="10956"/>
                      </a:cubicBezTo>
                      <a:cubicBezTo>
                        <a:pt x="6189" y="7957"/>
                        <a:pt x="11374" y="6521"/>
                        <a:pt x="12425" y="8934"/>
                      </a:cubicBezTo>
                      <a:cubicBezTo>
                        <a:pt x="14039" y="11667"/>
                        <a:pt x="9340" y="15384"/>
                        <a:pt x="5970" y="11737"/>
                      </a:cubicBezTo>
                      <a:cubicBezTo>
                        <a:pt x="2810" y="6778"/>
                        <a:pt x="10996" y="2023"/>
                        <a:pt x="14652" y="7497"/>
                      </a:cubicBezTo>
                      <a:cubicBezTo>
                        <a:pt x="18115" y="12690"/>
                        <a:pt x="8483" y="20210"/>
                        <a:pt x="2869" y="12651"/>
                      </a:cubicBezTo>
                      <a:cubicBezTo>
                        <a:pt x="1751" y="10433"/>
                        <a:pt x="742" y="3256"/>
                        <a:pt x="8618" y="2085"/>
                      </a:cubicBezTo>
                      <a:lnTo>
                        <a:pt x="8828" y="0"/>
                      </a:lnTo>
                      <a:close/>
                    </a:path>
                  </a:pathLst>
                </a:custGeom>
                <a:solidFill>
                  <a:srgbClr val="D3D0C7"/>
                </a:solidFill>
                <a:ln w="9525" cap="flat">
                  <a:noFill/>
                  <a:round/>
                </a:ln>
                <a:effectLst/>
              </p:spPr>
              <p:txBody>
                <a:bodyPr wrap="square" lIns="72248" tIns="72248" rIns="72248" bIns="72248" numCol="1" anchor="ctr">
                  <a:noAutofit/>
                </a:bodyPr>
                <a:lstStyle/>
                <a:p>
                  <a:pPr marL="40639" marR="40639" defTabSz="914400">
                    <a:defRPr sz="3400">
                      <a:solidFill>
                        <a:srgbClr val="EEEEEE"/>
                      </a:solidFill>
                      <a:uFill>
                        <a:solidFill>
                          <a:srgbClr val="EEEEEE"/>
                        </a:solidFill>
                      </a:u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</a:p>
              </p:txBody>
            </p:sp>
            <p:sp>
              <p:nvSpPr>
                <p:cNvPr id="1565" name="Shape 1565"/>
                <p:cNvSpPr/>
                <p:nvPr/>
              </p:nvSpPr>
              <p:spPr>
                <a:xfrm>
                  <a:off x="477077" y="0"/>
                  <a:ext cx="11812695" cy="126436"/>
                </a:xfrm>
                <a:prstGeom prst="rect">
                  <a:avLst/>
                </a:prstGeom>
                <a:solidFill>
                  <a:srgbClr val="D3D0C7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72248" tIns="72248" rIns="72248" bIns="72248" numCol="1" anchor="ctr">
                  <a:noAutofit/>
                </a:bodyPr>
                <a:lstStyle/>
                <a:p>
                  <a:pPr marL="40639" marR="40639" defTabSz="914400">
                    <a:defRPr sz="3400">
                      <a:solidFill>
                        <a:srgbClr val="EEEEEE"/>
                      </a:solidFill>
                      <a:uFill>
                        <a:solidFill>
                          <a:srgbClr val="EEEEEE"/>
                        </a:solidFill>
                      </a:u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</a:p>
              </p:txBody>
            </p:sp>
          </p:grpSp>
        </p:grpSp>
        <p:sp>
          <p:nvSpPr>
            <p:cNvPr id="1568" name="Shape 1568"/>
            <p:cNvSpPr/>
            <p:nvPr/>
          </p:nvSpPr>
          <p:spPr>
            <a:xfrm>
              <a:off x="1083733" y="1144693"/>
              <a:ext cx="10805726" cy="433494"/>
            </a:xfrm>
            <a:prstGeom prst="rect">
              <a:avLst/>
            </a:prstGeom>
            <a:gradFill flip="none" rotWithShape="1">
              <a:gsLst>
                <a:gs pos="0">
                  <a:srgbClr val="817C6B"/>
                </a:gs>
                <a:gs pos="100000">
                  <a:srgbClr val="9A947F"/>
                </a:gs>
              </a:gsLst>
              <a:lin ang="162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72248" tIns="72248" rIns="72248" bIns="72248" numCol="1" anchor="ctr">
              <a:noAutofit/>
            </a:bodyPr>
            <a:lstStyle/>
            <a:p>
              <a:pPr marL="40639" marR="40639" defTabSz="914400">
                <a:defRPr sz="3400">
                  <a:solidFill>
                    <a:srgbClr val="EEEEEE"/>
                  </a:solidFill>
                  <a:uFill>
                    <a:solidFill>
                      <a:srgbClr val="EEEEEE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</p:grpSp>
      <p:sp>
        <p:nvSpPr>
          <p:cNvPr id="1570" name="Shape 1570"/>
          <p:cNvSpPr/>
          <p:nvPr/>
        </p:nvSpPr>
        <p:spPr>
          <a:xfrm>
            <a:off x="6502400" y="2944142"/>
            <a:ext cx="5490916" cy="2133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2248" tIns="72248" rIns="72248" bIns="72248">
            <a:spAutoFit/>
          </a:bodyPr>
          <a:lstStyle/>
          <a:p>
            <a:pPr lvl="1" marL="512127" marR="40639" indent="-471487" algn="l" defTabSz="914400">
              <a:spcBef>
                <a:spcPts val="700"/>
              </a:spcBef>
              <a:buSzPct val="58499"/>
              <a:buBlip>
                <a:blip r:embed="rId4"/>
              </a:buBlip>
              <a:defRPr sz="4400">
                <a:solidFill>
                  <a:srgbClr val="EEEEEE"/>
                </a:solidFill>
                <a:uFill>
                  <a:solidFill>
                    <a:srgbClr val="EEEEEE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Shapes can be geometric (angular, straight edged)</a:t>
            </a:r>
          </a:p>
        </p:txBody>
      </p:sp>
      <p:sp>
        <p:nvSpPr>
          <p:cNvPr id="1571" name="Shape 1571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Shape</a:t>
            </a:r>
          </a:p>
        </p:txBody>
      </p:sp>
      <p:sp>
        <p:nvSpPr>
          <p:cNvPr id="1572" name="Shape 1572"/>
          <p:cNvSpPr/>
          <p:nvPr>
            <p:ph type="body" sz="quarter" idx="1"/>
          </p:nvPr>
        </p:nvSpPr>
        <p:spPr>
          <a:xfrm>
            <a:off x="1300479" y="2926079"/>
            <a:ext cx="5021299" cy="2257779"/>
          </a:xfrm>
          <a:prstGeom prst="rect">
            <a:avLst/>
          </a:prstGeom>
        </p:spPr>
        <p:txBody>
          <a:bodyPr/>
          <a:lstStyle>
            <a:lvl1pPr>
              <a:buBlip>
                <a:blip r:embed="rId4"/>
              </a:buBlip>
            </a:lvl1pPr>
          </a:lstStyle>
          <a:p>
            <a:pPr/>
            <a:r>
              <a:t>Shapes can be organic (rounded, natural)</a:t>
            </a:r>
          </a:p>
        </p:txBody>
      </p:sp>
      <p:sp>
        <p:nvSpPr>
          <p:cNvPr id="1573" name="Shape 1573"/>
          <p:cNvSpPr/>
          <p:nvPr>
            <p:ph type="sldNum" sz="quarter" idx="2"/>
          </p:nvPr>
        </p:nvSpPr>
        <p:spPr>
          <a:xfrm>
            <a:off x="10467057" y="9226126"/>
            <a:ext cx="415432" cy="4191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 defTabSz="830862"/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 p14:dur="100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4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4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4" presetID="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4" presetID="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473" grpId="2"/>
      <p:bldP build="whole" bldLvl="1" animBg="1" rev="0" advAuto="0" spid="1570" grpId="3"/>
      <p:bldP build="whole" bldLvl="1" animBg="1" rev="0" advAuto="0" spid="1474" grpId="4"/>
      <p:bldP build="whole" bldLvl="1" animBg="1" rev="0" advAuto="0" spid="1572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69" name="Group 1669"/>
          <p:cNvGrpSpPr/>
          <p:nvPr/>
        </p:nvGrpSpPr>
        <p:grpSpPr>
          <a:xfrm>
            <a:off x="0" y="-1"/>
            <a:ext cx="13004800" cy="9753601"/>
            <a:chOff x="0" y="0"/>
            <a:chExt cx="13004800" cy="9753600"/>
          </a:xfrm>
        </p:grpSpPr>
        <p:grpSp>
          <p:nvGrpSpPr>
            <p:cNvPr id="1667" name="Group 1667"/>
            <p:cNvGrpSpPr/>
            <p:nvPr/>
          </p:nvGrpSpPr>
          <p:grpSpPr>
            <a:xfrm>
              <a:off x="0" y="0"/>
              <a:ext cx="13004801" cy="9753600"/>
              <a:chOff x="0" y="0"/>
              <a:chExt cx="13004800" cy="9753600"/>
            </a:xfrm>
          </p:grpSpPr>
          <p:sp>
            <p:nvSpPr>
              <p:cNvPr id="1575" name="Shape 1575"/>
              <p:cNvSpPr/>
              <p:nvPr/>
            </p:nvSpPr>
            <p:spPr>
              <a:xfrm>
                <a:off x="11921066" y="1083733"/>
                <a:ext cx="758615" cy="3034454"/>
              </a:xfrm>
              <a:prstGeom prst="rect">
                <a:avLst/>
              </a:prstGeom>
              <a:gradFill flip="none" rotWithShape="1">
                <a:gsLst>
                  <a:gs pos="0">
                    <a:srgbClr val="817C6B"/>
                  </a:gs>
                  <a:gs pos="100000">
                    <a:srgbClr val="D3D0C7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72248" tIns="72248" rIns="72248" bIns="72248" numCol="1" anchor="ctr">
                <a:noAutofit/>
              </a:bodyPr>
              <a:lstStyle/>
              <a:p>
                <a:pPr marL="40639" marR="40639" defTabSz="914400">
                  <a:defRPr sz="3400">
                    <a:solidFill>
                      <a:srgbClr val="EEEEEE"/>
                    </a:solidFill>
                    <a:uFill>
                      <a:solidFill>
                        <a:srgbClr val="EEEEEE"/>
                      </a:solidFill>
                    </a:u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1576" name="Shape 1576"/>
              <p:cNvSpPr/>
              <p:nvPr/>
            </p:nvSpPr>
            <p:spPr>
              <a:xfrm>
                <a:off x="0" y="0"/>
                <a:ext cx="12788054" cy="216747"/>
              </a:xfrm>
              <a:prstGeom prst="rect">
                <a:avLst/>
              </a:prstGeom>
              <a:solidFill>
                <a:srgbClr val="9A94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2248" tIns="72248" rIns="72248" bIns="72248" numCol="1" anchor="ctr">
                <a:noAutofit/>
              </a:bodyPr>
              <a:lstStyle/>
              <a:p>
                <a:pPr marL="40639" marR="40639" defTabSz="914400">
                  <a:defRPr sz="3400">
                    <a:solidFill>
                      <a:srgbClr val="EEEEEE"/>
                    </a:solidFill>
                    <a:uFill>
                      <a:solidFill>
                        <a:srgbClr val="EEEEEE"/>
                      </a:solidFill>
                    </a:u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1577" name="Shape 1577"/>
              <p:cNvSpPr/>
              <p:nvPr/>
            </p:nvSpPr>
            <p:spPr>
              <a:xfrm>
                <a:off x="12679680" y="0"/>
                <a:ext cx="325121" cy="9753600"/>
              </a:xfrm>
              <a:prstGeom prst="rect">
                <a:avLst/>
              </a:prstGeom>
              <a:gradFill flip="none" rotWithShape="1">
                <a:gsLst>
                  <a:gs pos="0">
                    <a:srgbClr val="9A947F"/>
                  </a:gs>
                  <a:gs pos="50000">
                    <a:srgbClr val="BBB6A8"/>
                  </a:gs>
                  <a:gs pos="100000">
                    <a:srgbClr val="9A947F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72248" tIns="72248" rIns="72248" bIns="72248" numCol="1" anchor="ctr">
                <a:noAutofit/>
              </a:bodyPr>
              <a:lstStyle/>
              <a:p>
                <a:pPr marL="40639" marR="40639" defTabSz="914400">
                  <a:defRPr sz="3400">
                    <a:solidFill>
                      <a:srgbClr val="EEEEEE"/>
                    </a:solidFill>
                    <a:uFill>
                      <a:solidFill>
                        <a:srgbClr val="EEEEEE"/>
                      </a:solidFill>
                    </a:u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1578" name="Shape 1578"/>
              <p:cNvSpPr/>
              <p:nvPr/>
            </p:nvSpPr>
            <p:spPr>
              <a:xfrm>
                <a:off x="0" y="0"/>
                <a:ext cx="325121" cy="9753600"/>
              </a:xfrm>
              <a:prstGeom prst="rect">
                <a:avLst/>
              </a:prstGeom>
              <a:gradFill flip="none" rotWithShape="1">
                <a:gsLst>
                  <a:gs pos="0">
                    <a:srgbClr val="9A947F"/>
                  </a:gs>
                  <a:gs pos="50000">
                    <a:srgbClr val="BBB6A8"/>
                  </a:gs>
                  <a:gs pos="100000">
                    <a:srgbClr val="9A947F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72248" tIns="72248" rIns="72248" bIns="72248" numCol="1" anchor="ctr">
                <a:noAutofit/>
              </a:bodyPr>
              <a:lstStyle/>
              <a:p>
                <a:pPr marL="40639" marR="40639" defTabSz="914400">
                  <a:defRPr sz="3400">
                    <a:solidFill>
                      <a:srgbClr val="EEEEEE"/>
                    </a:solidFill>
                    <a:uFill>
                      <a:solidFill>
                        <a:srgbClr val="EEEEEE"/>
                      </a:solidFill>
                    </a:u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1579" name="Shape 1579"/>
              <p:cNvSpPr/>
              <p:nvPr/>
            </p:nvSpPr>
            <p:spPr>
              <a:xfrm>
                <a:off x="325120" y="1083733"/>
                <a:ext cx="758614" cy="3034454"/>
              </a:xfrm>
              <a:prstGeom prst="rect">
                <a:avLst/>
              </a:prstGeom>
              <a:gradFill flip="none" rotWithShape="1">
                <a:gsLst>
                  <a:gs pos="0">
                    <a:srgbClr val="817C6B"/>
                  </a:gs>
                  <a:gs pos="100000">
                    <a:srgbClr val="D3D0C7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72248" tIns="72248" rIns="72248" bIns="72248" numCol="1" anchor="ctr">
                <a:noAutofit/>
              </a:bodyPr>
              <a:lstStyle/>
              <a:p>
                <a:pPr marL="40639" marR="40639" defTabSz="914400">
                  <a:defRPr sz="3400">
                    <a:solidFill>
                      <a:srgbClr val="EEEEEE"/>
                    </a:solidFill>
                    <a:uFill>
                      <a:solidFill>
                        <a:srgbClr val="EEEEEE"/>
                      </a:solidFill>
                    </a:u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grpSp>
            <p:nvGrpSpPr>
              <p:cNvPr id="1666" name="Group 1666"/>
              <p:cNvGrpSpPr/>
              <p:nvPr/>
            </p:nvGrpSpPr>
            <p:grpSpPr>
              <a:xfrm>
                <a:off x="82851" y="72248"/>
                <a:ext cx="12793944" cy="1116891"/>
                <a:chOff x="0" y="0"/>
                <a:chExt cx="12793942" cy="1116889"/>
              </a:xfrm>
            </p:grpSpPr>
            <p:sp>
              <p:nvSpPr>
                <p:cNvPr id="1580" name="Shape 1580"/>
                <p:cNvSpPr/>
                <p:nvPr/>
              </p:nvSpPr>
              <p:spPr>
                <a:xfrm>
                  <a:off x="43584" y="0"/>
                  <a:ext cx="12736126" cy="1083734"/>
                </a:xfrm>
                <a:prstGeom prst="roundRect">
                  <a:avLst>
                    <a:gd name="adj" fmla="val 35156"/>
                  </a:avLst>
                </a:prstGeom>
                <a:solidFill>
                  <a:srgbClr val="BBB6A8"/>
                </a:solidFill>
                <a:ln w="9525" cap="flat">
                  <a:noFill/>
                  <a:round/>
                </a:ln>
                <a:effectLst/>
              </p:spPr>
              <p:txBody>
                <a:bodyPr wrap="square" lIns="72248" tIns="72248" rIns="72248" bIns="72248" numCol="1" anchor="ctr">
                  <a:noAutofit/>
                </a:bodyPr>
                <a:lstStyle/>
                <a:p>
                  <a:pPr marL="40639" marR="40639" defTabSz="914400">
                    <a:defRPr sz="3400">
                      <a:solidFill>
                        <a:srgbClr val="EEEEEE"/>
                      </a:solidFill>
                      <a:uFill>
                        <a:solidFill>
                          <a:srgbClr val="EEEEEE"/>
                        </a:solidFill>
                      </a:u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</a:p>
              </p:txBody>
            </p:sp>
            <p:sp>
              <p:nvSpPr>
                <p:cNvPr id="1581" name="Shape 1581"/>
                <p:cNvSpPr/>
                <p:nvPr/>
              </p:nvSpPr>
              <p:spPr>
                <a:xfrm>
                  <a:off x="477077" y="54186"/>
                  <a:ext cx="11812695" cy="126437"/>
                </a:xfrm>
                <a:prstGeom prst="rect">
                  <a:avLst/>
                </a:prstGeom>
                <a:solidFill>
                  <a:srgbClr val="9A947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72248" tIns="72248" rIns="72248" bIns="72248" numCol="1" anchor="ctr">
                  <a:noAutofit/>
                </a:bodyPr>
                <a:lstStyle/>
                <a:p>
                  <a:pPr marL="40639" marR="40639" defTabSz="914400">
                    <a:defRPr sz="3400">
                      <a:solidFill>
                        <a:srgbClr val="EEEEEE"/>
                      </a:solidFill>
                      <a:uFill>
                        <a:solidFill>
                          <a:srgbClr val="EEEEEE"/>
                        </a:solidFill>
                      </a:u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</a:p>
              </p:txBody>
            </p:sp>
            <p:grpSp>
              <p:nvGrpSpPr>
                <p:cNvPr id="1620" name="Group 1620"/>
                <p:cNvGrpSpPr/>
                <p:nvPr/>
              </p:nvGrpSpPr>
              <p:grpSpPr>
                <a:xfrm>
                  <a:off x="531264" y="842151"/>
                  <a:ext cx="11758508" cy="243841"/>
                  <a:chOff x="0" y="0"/>
                  <a:chExt cx="11758506" cy="243839"/>
                </a:xfrm>
              </p:grpSpPr>
              <p:sp>
                <p:nvSpPr>
                  <p:cNvPr id="1582" name="Shape 1582"/>
                  <p:cNvSpPr/>
                  <p:nvPr/>
                </p:nvSpPr>
                <p:spPr>
                  <a:xfrm flipH="1">
                    <a:off x="11239217" y="0"/>
                    <a:ext cx="519290" cy="23932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0"/>
                        </a:moveTo>
                        <a:lnTo>
                          <a:pt x="17092" y="0"/>
                        </a:lnTo>
                        <a:lnTo>
                          <a:pt x="0" y="17550"/>
                        </a:lnTo>
                        <a:lnTo>
                          <a:pt x="8077" y="21600"/>
                        </a:lnTo>
                        <a:lnTo>
                          <a:pt x="19158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9A947F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1583" name="Shape 1583"/>
                  <p:cNvSpPr/>
                  <p:nvPr/>
                </p:nvSpPr>
                <p:spPr>
                  <a:xfrm>
                    <a:off x="0" y="4515"/>
                    <a:ext cx="519289" cy="2393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0"/>
                        </a:moveTo>
                        <a:lnTo>
                          <a:pt x="17092" y="0"/>
                        </a:lnTo>
                        <a:lnTo>
                          <a:pt x="0" y="17550"/>
                        </a:lnTo>
                        <a:lnTo>
                          <a:pt x="8077" y="21600"/>
                        </a:lnTo>
                        <a:lnTo>
                          <a:pt x="19158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9A947F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grpSp>
                <p:nvGrpSpPr>
                  <p:cNvPr id="1619" name="Group 1619"/>
                  <p:cNvGrpSpPr/>
                  <p:nvPr/>
                </p:nvGrpSpPr>
                <p:grpSpPr>
                  <a:xfrm>
                    <a:off x="442524" y="1544"/>
                    <a:ext cx="10864428" cy="242296"/>
                    <a:chOff x="0" y="0"/>
                    <a:chExt cx="10864426" cy="242295"/>
                  </a:xfrm>
                </p:grpSpPr>
                <p:grpSp>
                  <p:nvGrpSpPr>
                    <p:cNvPr id="1605" name="Group 1605"/>
                    <p:cNvGrpSpPr/>
                    <p:nvPr/>
                  </p:nvGrpSpPr>
                  <p:grpSpPr>
                    <a:xfrm>
                      <a:off x="0" y="2257"/>
                      <a:ext cx="6610774" cy="240039"/>
                      <a:chOff x="0" y="0"/>
                      <a:chExt cx="6610773" cy="240037"/>
                    </a:xfrm>
                  </p:grpSpPr>
                  <p:grpSp>
                    <p:nvGrpSpPr>
                      <p:cNvPr id="1586" name="Group 1586"/>
                      <p:cNvGrpSpPr/>
                      <p:nvPr/>
                    </p:nvGrpSpPr>
                    <p:grpSpPr>
                      <a:xfrm>
                        <a:off x="0" y="0"/>
                        <a:ext cx="943611" cy="240038"/>
                        <a:chOff x="0" y="0"/>
                        <a:chExt cx="943610" cy="240037"/>
                      </a:xfrm>
                    </p:grpSpPr>
                    <p:sp>
                      <p:nvSpPr>
                        <p:cNvPr id="1584" name="Shape 1584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1585" name="Shape 1585"/>
                        <p:cNvSpPr/>
                        <p:nvPr/>
                      </p:nvSpPr>
                      <p:spPr>
                        <a:xfrm>
                          <a:off x="467296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1589" name="Group 1589"/>
                      <p:cNvGrpSpPr/>
                      <p:nvPr/>
                    </p:nvGrpSpPr>
                    <p:grpSpPr>
                      <a:xfrm>
                        <a:off x="943848" y="0"/>
                        <a:ext cx="945985" cy="240038"/>
                        <a:chOff x="0" y="0"/>
                        <a:chExt cx="945983" cy="240037"/>
                      </a:xfrm>
                    </p:grpSpPr>
                    <p:sp>
                      <p:nvSpPr>
                        <p:cNvPr id="1587" name="Shape 1587"/>
                        <p:cNvSpPr/>
                        <p:nvPr/>
                      </p:nvSpPr>
                      <p:spPr>
                        <a:xfrm>
                          <a:off x="0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1588" name="Shape 1588"/>
                        <p:cNvSpPr/>
                        <p:nvPr/>
                      </p:nvSpPr>
                      <p:spPr>
                        <a:xfrm>
                          <a:off x="467296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1592" name="Group 1592"/>
                      <p:cNvGrpSpPr/>
                      <p:nvPr/>
                    </p:nvGrpSpPr>
                    <p:grpSpPr>
                      <a:xfrm>
                        <a:off x="1893710" y="0"/>
                        <a:ext cx="939971" cy="240038"/>
                        <a:chOff x="0" y="0"/>
                        <a:chExt cx="939969" cy="240037"/>
                      </a:xfrm>
                    </p:grpSpPr>
                    <p:sp>
                      <p:nvSpPr>
                        <p:cNvPr id="1590" name="Shape 1590"/>
                        <p:cNvSpPr/>
                        <p:nvPr/>
                      </p:nvSpPr>
                      <p:spPr>
                        <a:xfrm>
                          <a:off x="0" y="0"/>
                          <a:ext cx="471707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1591" name="Shape 1591"/>
                        <p:cNvSpPr/>
                        <p:nvPr/>
                      </p:nvSpPr>
                      <p:spPr>
                        <a:xfrm>
                          <a:off x="463672" y="0"/>
                          <a:ext cx="47629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1595" name="Group 1595"/>
                      <p:cNvGrpSpPr/>
                      <p:nvPr/>
                    </p:nvGrpSpPr>
                    <p:grpSpPr>
                      <a:xfrm>
                        <a:off x="2833443" y="0"/>
                        <a:ext cx="943888" cy="240038"/>
                        <a:chOff x="0" y="0"/>
                        <a:chExt cx="943886" cy="240037"/>
                      </a:xfrm>
                    </p:grpSpPr>
                    <p:sp>
                      <p:nvSpPr>
                        <p:cNvPr id="1593" name="Shape 1593"/>
                        <p:cNvSpPr/>
                        <p:nvPr/>
                      </p:nvSpPr>
                      <p:spPr>
                        <a:xfrm>
                          <a:off x="0" y="0"/>
                          <a:ext cx="47644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1594" name="Shape 1594"/>
                        <p:cNvSpPr/>
                        <p:nvPr/>
                      </p:nvSpPr>
                      <p:spPr>
                        <a:xfrm>
                          <a:off x="467439" y="0"/>
                          <a:ext cx="47644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1598" name="Group 1598"/>
                      <p:cNvGrpSpPr/>
                      <p:nvPr/>
                    </p:nvGrpSpPr>
                    <p:grpSpPr>
                      <a:xfrm>
                        <a:off x="3777330" y="0"/>
                        <a:ext cx="943612" cy="240038"/>
                        <a:chOff x="0" y="0"/>
                        <a:chExt cx="943610" cy="240037"/>
                      </a:xfrm>
                    </p:grpSpPr>
                    <p:sp>
                      <p:nvSpPr>
                        <p:cNvPr id="1596" name="Shape 1596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1597" name="Shape 1597"/>
                        <p:cNvSpPr/>
                        <p:nvPr/>
                      </p:nvSpPr>
                      <p:spPr>
                        <a:xfrm>
                          <a:off x="467296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1601" name="Group 1601"/>
                      <p:cNvGrpSpPr/>
                      <p:nvPr/>
                    </p:nvGrpSpPr>
                    <p:grpSpPr>
                      <a:xfrm>
                        <a:off x="4720941" y="0"/>
                        <a:ext cx="946222" cy="240038"/>
                        <a:chOff x="0" y="0"/>
                        <a:chExt cx="946221" cy="240037"/>
                      </a:xfrm>
                    </p:grpSpPr>
                    <p:sp>
                      <p:nvSpPr>
                        <p:cNvPr id="1599" name="Shape 1599"/>
                        <p:cNvSpPr/>
                        <p:nvPr/>
                      </p:nvSpPr>
                      <p:spPr>
                        <a:xfrm>
                          <a:off x="0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1600" name="Shape 1600"/>
                        <p:cNvSpPr/>
                        <p:nvPr/>
                      </p:nvSpPr>
                      <p:spPr>
                        <a:xfrm>
                          <a:off x="467533" y="0"/>
                          <a:ext cx="478689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1604" name="Group 1604"/>
                      <p:cNvGrpSpPr/>
                      <p:nvPr/>
                    </p:nvGrpSpPr>
                    <p:grpSpPr>
                      <a:xfrm>
                        <a:off x="5666925" y="0"/>
                        <a:ext cx="943849" cy="240038"/>
                        <a:chOff x="0" y="0"/>
                        <a:chExt cx="943848" cy="240037"/>
                      </a:xfrm>
                    </p:grpSpPr>
                    <p:sp>
                      <p:nvSpPr>
                        <p:cNvPr id="1602" name="Shape 1602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1603" name="Shape 1603"/>
                        <p:cNvSpPr/>
                        <p:nvPr/>
                      </p:nvSpPr>
                      <p:spPr>
                        <a:xfrm>
                          <a:off x="467533" y="0"/>
                          <a:ext cx="476316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</p:grpSp>
                <p:grpSp>
                  <p:nvGrpSpPr>
                    <p:cNvPr id="1608" name="Group 1608"/>
                    <p:cNvGrpSpPr/>
                    <p:nvPr/>
                  </p:nvGrpSpPr>
                  <p:grpSpPr>
                    <a:xfrm>
                      <a:off x="6610773" y="0"/>
                      <a:ext cx="943752" cy="240038"/>
                      <a:chOff x="0" y="0"/>
                      <a:chExt cx="943750" cy="240037"/>
                    </a:xfrm>
                  </p:grpSpPr>
                  <p:sp>
                    <p:nvSpPr>
                      <p:cNvPr id="1606" name="Shape 1606"/>
                      <p:cNvSpPr/>
                      <p:nvPr/>
                    </p:nvSpPr>
                    <p:spPr>
                      <a:xfrm>
                        <a:off x="0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1607" name="Shape 1607"/>
                      <p:cNvSpPr/>
                      <p:nvPr/>
                    </p:nvSpPr>
                    <p:spPr>
                      <a:xfrm>
                        <a:off x="467369" y="0"/>
                        <a:ext cx="476382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1611" name="Group 1611"/>
                    <p:cNvGrpSpPr/>
                    <p:nvPr/>
                  </p:nvGrpSpPr>
                  <p:grpSpPr>
                    <a:xfrm>
                      <a:off x="7554524" y="0"/>
                      <a:ext cx="946010" cy="240038"/>
                      <a:chOff x="0" y="0"/>
                      <a:chExt cx="946009" cy="240037"/>
                    </a:xfrm>
                  </p:grpSpPr>
                  <p:sp>
                    <p:nvSpPr>
                      <p:cNvPr id="1609" name="Shape 1609"/>
                      <p:cNvSpPr/>
                      <p:nvPr/>
                    </p:nvSpPr>
                    <p:spPr>
                      <a:xfrm>
                        <a:off x="0" y="0"/>
                        <a:ext cx="47871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1610" name="Shape 1610"/>
                      <p:cNvSpPr/>
                      <p:nvPr/>
                    </p:nvSpPr>
                    <p:spPr>
                      <a:xfrm>
                        <a:off x="467300" y="0"/>
                        <a:ext cx="47871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1614" name="Group 1614"/>
                    <p:cNvGrpSpPr/>
                    <p:nvPr/>
                  </p:nvGrpSpPr>
                  <p:grpSpPr>
                    <a:xfrm>
                      <a:off x="8500533" y="0"/>
                      <a:ext cx="943753" cy="240038"/>
                      <a:chOff x="0" y="0"/>
                      <a:chExt cx="943751" cy="240037"/>
                    </a:xfrm>
                  </p:grpSpPr>
                  <p:sp>
                    <p:nvSpPr>
                      <p:cNvPr id="1612" name="Shape 1612"/>
                      <p:cNvSpPr/>
                      <p:nvPr/>
                    </p:nvSpPr>
                    <p:spPr>
                      <a:xfrm>
                        <a:off x="0" y="0"/>
                        <a:ext cx="47589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1613" name="Shape 1613"/>
                      <p:cNvSpPr/>
                      <p:nvPr/>
                    </p:nvSpPr>
                    <p:spPr>
                      <a:xfrm>
                        <a:off x="467862" y="0"/>
                        <a:ext cx="47589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1617" name="Group 1617"/>
                    <p:cNvGrpSpPr/>
                    <p:nvPr/>
                  </p:nvGrpSpPr>
                  <p:grpSpPr>
                    <a:xfrm>
                      <a:off x="9444284" y="0"/>
                      <a:ext cx="943753" cy="240038"/>
                      <a:chOff x="0" y="0"/>
                      <a:chExt cx="943751" cy="240037"/>
                    </a:xfrm>
                  </p:grpSpPr>
                  <p:sp>
                    <p:nvSpPr>
                      <p:cNvPr id="1615" name="Shape 1615"/>
                      <p:cNvSpPr/>
                      <p:nvPr/>
                    </p:nvSpPr>
                    <p:spPr>
                      <a:xfrm>
                        <a:off x="0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1616" name="Shape 1616"/>
                      <p:cNvSpPr/>
                      <p:nvPr/>
                    </p:nvSpPr>
                    <p:spPr>
                      <a:xfrm>
                        <a:off x="467371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sp>
                  <p:nvSpPr>
                    <p:cNvPr id="1618" name="Shape 1618"/>
                    <p:cNvSpPr/>
                    <p:nvPr/>
                  </p:nvSpPr>
                  <p:spPr>
                    <a:xfrm>
                      <a:off x="10388035" y="0"/>
                      <a:ext cx="476392" cy="240038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0504" fill="norm" stroke="1" extrusionOk="0">
                          <a:moveTo>
                            <a:pt x="0" y="0"/>
                          </a:moveTo>
                          <a:lnTo>
                            <a:pt x="0" y="20504"/>
                          </a:lnTo>
                          <a:lnTo>
                            <a:pt x="2534" y="20504"/>
                          </a:lnTo>
                          <a:cubicBezTo>
                            <a:pt x="2512" y="-934"/>
                            <a:pt x="19002" y="-1096"/>
                            <a:pt x="19023" y="20504"/>
                          </a:cubicBezTo>
                          <a:lnTo>
                            <a:pt x="21600" y="20504"/>
                          </a:lnTo>
                          <a:lnTo>
                            <a:pt x="21600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9A947F"/>
                    </a:solidFill>
                    <a:ln w="9525" cap="flat">
                      <a:noFill/>
                      <a:round/>
                    </a:ln>
                    <a:effectLst/>
                  </p:spPr>
                  <p:txBody>
                    <a:bodyPr wrap="square" lIns="72248" tIns="72248" rIns="72248" bIns="72248" numCol="1" anchor="ctr">
                      <a:noAutofit/>
                    </a:bodyPr>
                    <a:lstStyle/>
                    <a:p>
                      <a:pPr marL="40639" marR="40639" defTabSz="914400">
                        <a:defRPr sz="3400">
                          <a:solidFill>
                            <a:srgbClr val="EEEEEE"/>
                          </a:solidFill>
                          <a:uFill>
                            <a:solidFill>
                              <a:srgbClr val="EEEEEE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defRPr>
                      </a:pPr>
                    </a:p>
                  </p:txBody>
                </p:sp>
              </p:grpSp>
            </p:grpSp>
            <p:grpSp>
              <p:nvGrpSpPr>
                <p:cNvPr id="1659" name="Group 1659"/>
                <p:cNvGrpSpPr/>
                <p:nvPr/>
              </p:nvGrpSpPr>
              <p:grpSpPr>
                <a:xfrm>
                  <a:off x="508686" y="839893"/>
                  <a:ext cx="11758508" cy="243841"/>
                  <a:chOff x="0" y="0"/>
                  <a:chExt cx="11758506" cy="243839"/>
                </a:xfrm>
              </p:grpSpPr>
              <p:sp>
                <p:nvSpPr>
                  <p:cNvPr id="1621" name="Shape 1621"/>
                  <p:cNvSpPr/>
                  <p:nvPr/>
                </p:nvSpPr>
                <p:spPr>
                  <a:xfrm flipH="1">
                    <a:off x="11239217" y="0"/>
                    <a:ext cx="519290" cy="23932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0"/>
                        </a:moveTo>
                        <a:lnTo>
                          <a:pt x="17092" y="0"/>
                        </a:lnTo>
                        <a:lnTo>
                          <a:pt x="0" y="17550"/>
                        </a:lnTo>
                        <a:lnTo>
                          <a:pt x="8077" y="21600"/>
                        </a:lnTo>
                        <a:lnTo>
                          <a:pt x="19158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D3D0C7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1622" name="Shape 1622"/>
                  <p:cNvSpPr/>
                  <p:nvPr/>
                </p:nvSpPr>
                <p:spPr>
                  <a:xfrm>
                    <a:off x="0" y="4515"/>
                    <a:ext cx="519289" cy="2393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0"/>
                        </a:moveTo>
                        <a:lnTo>
                          <a:pt x="17092" y="0"/>
                        </a:lnTo>
                        <a:lnTo>
                          <a:pt x="0" y="17550"/>
                        </a:lnTo>
                        <a:lnTo>
                          <a:pt x="8077" y="21600"/>
                        </a:lnTo>
                        <a:lnTo>
                          <a:pt x="19158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D3D0C7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grpSp>
                <p:nvGrpSpPr>
                  <p:cNvPr id="1658" name="Group 1658"/>
                  <p:cNvGrpSpPr/>
                  <p:nvPr/>
                </p:nvGrpSpPr>
                <p:grpSpPr>
                  <a:xfrm>
                    <a:off x="442524" y="1544"/>
                    <a:ext cx="10864428" cy="242296"/>
                    <a:chOff x="0" y="0"/>
                    <a:chExt cx="10864426" cy="242295"/>
                  </a:xfrm>
                </p:grpSpPr>
                <p:grpSp>
                  <p:nvGrpSpPr>
                    <p:cNvPr id="1644" name="Group 1644"/>
                    <p:cNvGrpSpPr/>
                    <p:nvPr/>
                  </p:nvGrpSpPr>
                  <p:grpSpPr>
                    <a:xfrm>
                      <a:off x="0" y="2257"/>
                      <a:ext cx="6610774" cy="240039"/>
                      <a:chOff x="0" y="0"/>
                      <a:chExt cx="6610773" cy="240037"/>
                    </a:xfrm>
                  </p:grpSpPr>
                  <p:grpSp>
                    <p:nvGrpSpPr>
                      <p:cNvPr id="1625" name="Group 1625"/>
                      <p:cNvGrpSpPr/>
                      <p:nvPr/>
                    </p:nvGrpSpPr>
                    <p:grpSpPr>
                      <a:xfrm>
                        <a:off x="0" y="0"/>
                        <a:ext cx="943611" cy="240038"/>
                        <a:chOff x="0" y="0"/>
                        <a:chExt cx="943610" cy="240037"/>
                      </a:xfrm>
                    </p:grpSpPr>
                    <p:sp>
                      <p:nvSpPr>
                        <p:cNvPr id="1623" name="Shape 1623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1624" name="Shape 1624"/>
                        <p:cNvSpPr/>
                        <p:nvPr/>
                      </p:nvSpPr>
                      <p:spPr>
                        <a:xfrm>
                          <a:off x="467296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1628" name="Group 1628"/>
                      <p:cNvGrpSpPr/>
                      <p:nvPr/>
                    </p:nvGrpSpPr>
                    <p:grpSpPr>
                      <a:xfrm>
                        <a:off x="943848" y="0"/>
                        <a:ext cx="945985" cy="240038"/>
                        <a:chOff x="0" y="0"/>
                        <a:chExt cx="945983" cy="240037"/>
                      </a:xfrm>
                    </p:grpSpPr>
                    <p:sp>
                      <p:nvSpPr>
                        <p:cNvPr id="1626" name="Shape 1626"/>
                        <p:cNvSpPr/>
                        <p:nvPr/>
                      </p:nvSpPr>
                      <p:spPr>
                        <a:xfrm>
                          <a:off x="0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1627" name="Shape 1627"/>
                        <p:cNvSpPr/>
                        <p:nvPr/>
                      </p:nvSpPr>
                      <p:spPr>
                        <a:xfrm>
                          <a:off x="467296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1631" name="Group 1631"/>
                      <p:cNvGrpSpPr/>
                      <p:nvPr/>
                    </p:nvGrpSpPr>
                    <p:grpSpPr>
                      <a:xfrm>
                        <a:off x="1893710" y="0"/>
                        <a:ext cx="939971" cy="240038"/>
                        <a:chOff x="0" y="0"/>
                        <a:chExt cx="939969" cy="240037"/>
                      </a:xfrm>
                    </p:grpSpPr>
                    <p:sp>
                      <p:nvSpPr>
                        <p:cNvPr id="1629" name="Shape 1629"/>
                        <p:cNvSpPr/>
                        <p:nvPr/>
                      </p:nvSpPr>
                      <p:spPr>
                        <a:xfrm>
                          <a:off x="0" y="0"/>
                          <a:ext cx="471707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1630" name="Shape 1630"/>
                        <p:cNvSpPr/>
                        <p:nvPr/>
                      </p:nvSpPr>
                      <p:spPr>
                        <a:xfrm>
                          <a:off x="463672" y="0"/>
                          <a:ext cx="47629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1634" name="Group 1634"/>
                      <p:cNvGrpSpPr/>
                      <p:nvPr/>
                    </p:nvGrpSpPr>
                    <p:grpSpPr>
                      <a:xfrm>
                        <a:off x="2833443" y="0"/>
                        <a:ext cx="943888" cy="240038"/>
                        <a:chOff x="0" y="0"/>
                        <a:chExt cx="943886" cy="240037"/>
                      </a:xfrm>
                    </p:grpSpPr>
                    <p:sp>
                      <p:nvSpPr>
                        <p:cNvPr id="1632" name="Shape 1632"/>
                        <p:cNvSpPr/>
                        <p:nvPr/>
                      </p:nvSpPr>
                      <p:spPr>
                        <a:xfrm>
                          <a:off x="0" y="0"/>
                          <a:ext cx="47644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1633" name="Shape 1633"/>
                        <p:cNvSpPr/>
                        <p:nvPr/>
                      </p:nvSpPr>
                      <p:spPr>
                        <a:xfrm>
                          <a:off x="467439" y="0"/>
                          <a:ext cx="47644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1637" name="Group 1637"/>
                      <p:cNvGrpSpPr/>
                      <p:nvPr/>
                    </p:nvGrpSpPr>
                    <p:grpSpPr>
                      <a:xfrm>
                        <a:off x="3777330" y="0"/>
                        <a:ext cx="943612" cy="240038"/>
                        <a:chOff x="0" y="0"/>
                        <a:chExt cx="943610" cy="240037"/>
                      </a:xfrm>
                    </p:grpSpPr>
                    <p:sp>
                      <p:nvSpPr>
                        <p:cNvPr id="1635" name="Shape 1635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1636" name="Shape 1636"/>
                        <p:cNvSpPr/>
                        <p:nvPr/>
                      </p:nvSpPr>
                      <p:spPr>
                        <a:xfrm>
                          <a:off x="467296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1640" name="Group 1640"/>
                      <p:cNvGrpSpPr/>
                      <p:nvPr/>
                    </p:nvGrpSpPr>
                    <p:grpSpPr>
                      <a:xfrm>
                        <a:off x="4720941" y="0"/>
                        <a:ext cx="946222" cy="240038"/>
                        <a:chOff x="0" y="0"/>
                        <a:chExt cx="946221" cy="240037"/>
                      </a:xfrm>
                    </p:grpSpPr>
                    <p:sp>
                      <p:nvSpPr>
                        <p:cNvPr id="1638" name="Shape 1638"/>
                        <p:cNvSpPr/>
                        <p:nvPr/>
                      </p:nvSpPr>
                      <p:spPr>
                        <a:xfrm>
                          <a:off x="0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1639" name="Shape 1639"/>
                        <p:cNvSpPr/>
                        <p:nvPr/>
                      </p:nvSpPr>
                      <p:spPr>
                        <a:xfrm>
                          <a:off x="467533" y="0"/>
                          <a:ext cx="478689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1643" name="Group 1643"/>
                      <p:cNvGrpSpPr/>
                      <p:nvPr/>
                    </p:nvGrpSpPr>
                    <p:grpSpPr>
                      <a:xfrm>
                        <a:off x="5666925" y="0"/>
                        <a:ext cx="943849" cy="240038"/>
                        <a:chOff x="0" y="0"/>
                        <a:chExt cx="943848" cy="240037"/>
                      </a:xfrm>
                    </p:grpSpPr>
                    <p:sp>
                      <p:nvSpPr>
                        <p:cNvPr id="1641" name="Shape 1641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1642" name="Shape 1642"/>
                        <p:cNvSpPr/>
                        <p:nvPr/>
                      </p:nvSpPr>
                      <p:spPr>
                        <a:xfrm>
                          <a:off x="467533" y="0"/>
                          <a:ext cx="476316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</p:grpSp>
                <p:grpSp>
                  <p:nvGrpSpPr>
                    <p:cNvPr id="1647" name="Group 1647"/>
                    <p:cNvGrpSpPr/>
                    <p:nvPr/>
                  </p:nvGrpSpPr>
                  <p:grpSpPr>
                    <a:xfrm>
                      <a:off x="6610773" y="0"/>
                      <a:ext cx="943752" cy="240038"/>
                      <a:chOff x="0" y="0"/>
                      <a:chExt cx="943750" cy="240037"/>
                    </a:xfrm>
                  </p:grpSpPr>
                  <p:sp>
                    <p:nvSpPr>
                      <p:cNvPr id="1645" name="Shape 1645"/>
                      <p:cNvSpPr/>
                      <p:nvPr/>
                    </p:nvSpPr>
                    <p:spPr>
                      <a:xfrm>
                        <a:off x="0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1646" name="Shape 1646"/>
                      <p:cNvSpPr/>
                      <p:nvPr/>
                    </p:nvSpPr>
                    <p:spPr>
                      <a:xfrm>
                        <a:off x="467369" y="0"/>
                        <a:ext cx="476382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1650" name="Group 1650"/>
                    <p:cNvGrpSpPr/>
                    <p:nvPr/>
                  </p:nvGrpSpPr>
                  <p:grpSpPr>
                    <a:xfrm>
                      <a:off x="7554524" y="0"/>
                      <a:ext cx="946010" cy="240038"/>
                      <a:chOff x="0" y="0"/>
                      <a:chExt cx="946009" cy="240037"/>
                    </a:xfrm>
                  </p:grpSpPr>
                  <p:sp>
                    <p:nvSpPr>
                      <p:cNvPr id="1648" name="Shape 1648"/>
                      <p:cNvSpPr/>
                      <p:nvPr/>
                    </p:nvSpPr>
                    <p:spPr>
                      <a:xfrm>
                        <a:off x="0" y="0"/>
                        <a:ext cx="47871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1649" name="Shape 1649"/>
                      <p:cNvSpPr/>
                      <p:nvPr/>
                    </p:nvSpPr>
                    <p:spPr>
                      <a:xfrm>
                        <a:off x="467300" y="0"/>
                        <a:ext cx="47871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1653" name="Group 1653"/>
                    <p:cNvGrpSpPr/>
                    <p:nvPr/>
                  </p:nvGrpSpPr>
                  <p:grpSpPr>
                    <a:xfrm>
                      <a:off x="8500533" y="0"/>
                      <a:ext cx="943753" cy="240038"/>
                      <a:chOff x="0" y="0"/>
                      <a:chExt cx="943751" cy="240037"/>
                    </a:xfrm>
                  </p:grpSpPr>
                  <p:sp>
                    <p:nvSpPr>
                      <p:cNvPr id="1651" name="Shape 1651"/>
                      <p:cNvSpPr/>
                      <p:nvPr/>
                    </p:nvSpPr>
                    <p:spPr>
                      <a:xfrm>
                        <a:off x="0" y="0"/>
                        <a:ext cx="47589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1652" name="Shape 1652"/>
                      <p:cNvSpPr/>
                      <p:nvPr/>
                    </p:nvSpPr>
                    <p:spPr>
                      <a:xfrm>
                        <a:off x="467862" y="0"/>
                        <a:ext cx="47589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1656" name="Group 1656"/>
                    <p:cNvGrpSpPr/>
                    <p:nvPr/>
                  </p:nvGrpSpPr>
                  <p:grpSpPr>
                    <a:xfrm>
                      <a:off x="9444284" y="0"/>
                      <a:ext cx="943753" cy="240038"/>
                      <a:chOff x="0" y="0"/>
                      <a:chExt cx="943751" cy="240037"/>
                    </a:xfrm>
                  </p:grpSpPr>
                  <p:sp>
                    <p:nvSpPr>
                      <p:cNvPr id="1654" name="Shape 1654"/>
                      <p:cNvSpPr/>
                      <p:nvPr/>
                    </p:nvSpPr>
                    <p:spPr>
                      <a:xfrm>
                        <a:off x="0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1655" name="Shape 1655"/>
                      <p:cNvSpPr/>
                      <p:nvPr/>
                    </p:nvSpPr>
                    <p:spPr>
                      <a:xfrm>
                        <a:off x="467371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sp>
                  <p:nvSpPr>
                    <p:cNvPr id="1657" name="Shape 1657"/>
                    <p:cNvSpPr/>
                    <p:nvPr/>
                  </p:nvSpPr>
                  <p:spPr>
                    <a:xfrm>
                      <a:off x="10388035" y="0"/>
                      <a:ext cx="476392" cy="240038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0504" fill="norm" stroke="1" extrusionOk="0">
                          <a:moveTo>
                            <a:pt x="0" y="0"/>
                          </a:moveTo>
                          <a:lnTo>
                            <a:pt x="0" y="20504"/>
                          </a:lnTo>
                          <a:lnTo>
                            <a:pt x="2534" y="20504"/>
                          </a:lnTo>
                          <a:cubicBezTo>
                            <a:pt x="2512" y="-934"/>
                            <a:pt x="19002" y="-1096"/>
                            <a:pt x="19023" y="20504"/>
                          </a:cubicBezTo>
                          <a:lnTo>
                            <a:pt x="21600" y="20504"/>
                          </a:lnTo>
                          <a:lnTo>
                            <a:pt x="21600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D3D0C7"/>
                    </a:solidFill>
                    <a:ln w="9525" cap="flat">
                      <a:noFill/>
                      <a:round/>
                    </a:ln>
                    <a:effectLst/>
                  </p:spPr>
                  <p:txBody>
                    <a:bodyPr wrap="square" lIns="72248" tIns="72248" rIns="72248" bIns="72248" numCol="1" anchor="ctr">
                      <a:noAutofit/>
                    </a:bodyPr>
                    <a:lstStyle/>
                    <a:p>
                      <a:pPr marL="40639" marR="40639" defTabSz="914400">
                        <a:defRPr sz="3400">
                          <a:solidFill>
                            <a:srgbClr val="EEEEEE"/>
                          </a:solidFill>
                          <a:uFill>
                            <a:solidFill>
                              <a:srgbClr val="EEEEEE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defRPr>
                      </a:pPr>
                    </a:p>
                  </p:txBody>
                </p:sp>
              </p:grpSp>
            </p:grpSp>
            <p:grpSp>
              <p:nvGrpSpPr>
                <p:cNvPr id="1662" name="Group 1662"/>
                <p:cNvGrpSpPr/>
                <p:nvPr/>
              </p:nvGrpSpPr>
              <p:grpSpPr>
                <a:xfrm>
                  <a:off x="-1" y="-1"/>
                  <a:ext cx="997787" cy="1116891"/>
                  <a:chOff x="0" y="0"/>
                  <a:chExt cx="997785" cy="1116889"/>
                </a:xfrm>
              </p:grpSpPr>
              <p:sp>
                <p:nvSpPr>
                  <p:cNvPr id="1660" name="Shape 1660"/>
                  <p:cNvSpPr/>
                  <p:nvPr/>
                </p:nvSpPr>
                <p:spPr>
                  <a:xfrm>
                    <a:off x="27093" y="49671"/>
                    <a:ext cx="970693" cy="106721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6702" h="17423" fill="norm" stroke="1" extrusionOk="0">
                        <a:moveTo>
                          <a:pt x="8828" y="0"/>
                        </a:moveTo>
                        <a:cubicBezTo>
                          <a:pt x="-854" y="266"/>
                          <a:pt x="-1115" y="9621"/>
                          <a:pt x="1221" y="13322"/>
                        </a:cubicBezTo>
                        <a:cubicBezTo>
                          <a:pt x="6348" y="21600"/>
                          <a:pt x="20485" y="16227"/>
                          <a:pt x="15745" y="7130"/>
                        </a:cubicBezTo>
                        <a:cubicBezTo>
                          <a:pt x="11324" y="672"/>
                          <a:pt x="1482" y="5865"/>
                          <a:pt x="5062" y="11862"/>
                        </a:cubicBezTo>
                        <a:cubicBezTo>
                          <a:pt x="8004" y="16360"/>
                          <a:pt x="16005" y="13166"/>
                          <a:pt x="12845" y="8278"/>
                        </a:cubicBezTo>
                        <a:cubicBezTo>
                          <a:pt x="10744" y="5216"/>
                          <a:pt x="5407" y="7630"/>
                          <a:pt x="7794" y="10886"/>
                        </a:cubicBezTo>
                        <a:cubicBezTo>
                          <a:pt x="9408" y="12908"/>
                          <a:pt x="12727" y="11362"/>
                          <a:pt x="11400" y="9269"/>
                        </a:cubicBezTo>
                        <a:cubicBezTo>
                          <a:pt x="10559" y="8168"/>
                          <a:pt x="7752" y="8692"/>
                          <a:pt x="9433" y="10581"/>
                        </a:cubicBezTo>
                        <a:cubicBezTo>
                          <a:pt x="8845" y="10761"/>
                          <a:pt x="9147" y="8098"/>
                          <a:pt x="10904" y="9535"/>
                        </a:cubicBezTo>
                        <a:cubicBezTo>
                          <a:pt x="11677" y="10378"/>
                          <a:pt x="10046" y="12260"/>
                          <a:pt x="8500" y="10956"/>
                        </a:cubicBezTo>
                        <a:cubicBezTo>
                          <a:pt x="6189" y="7957"/>
                          <a:pt x="11374" y="6521"/>
                          <a:pt x="12425" y="8934"/>
                        </a:cubicBezTo>
                        <a:cubicBezTo>
                          <a:pt x="14039" y="11667"/>
                          <a:pt x="9340" y="15384"/>
                          <a:pt x="5970" y="11737"/>
                        </a:cubicBezTo>
                        <a:cubicBezTo>
                          <a:pt x="2810" y="6778"/>
                          <a:pt x="10996" y="2023"/>
                          <a:pt x="14652" y="7497"/>
                        </a:cubicBezTo>
                        <a:cubicBezTo>
                          <a:pt x="18115" y="12690"/>
                          <a:pt x="8483" y="20210"/>
                          <a:pt x="2869" y="12651"/>
                        </a:cubicBezTo>
                        <a:cubicBezTo>
                          <a:pt x="1751" y="10433"/>
                          <a:pt x="742" y="3256"/>
                          <a:pt x="8618" y="2085"/>
                        </a:cubicBezTo>
                        <a:lnTo>
                          <a:pt x="8828" y="0"/>
                        </a:lnTo>
                        <a:close/>
                      </a:path>
                    </a:pathLst>
                  </a:custGeom>
                  <a:solidFill>
                    <a:srgbClr val="9A947F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1661" name="Shape 1661"/>
                  <p:cNvSpPr/>
                  <p:nvPr/>
                </p:nvSpPr>
                <p:spPr>
                  <a:xfrm>
                    <a:off x="0" y="0"/>
                    <a:ext cx="970693" cy="106721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6702" h="17423" fill="norm" stroke="1" extrusionOk="0">
                        <a:moveTo>
                          <a:pt x="8828" y="0"/>
                        </a:moveTo>
                        <a:cubicBezTo>
                          <a:pt x="-854" y="266"/>
                          <a:pt x="-1115" y="9621"/>
                          <a:pt x="1221" y="13322"/>
                        </a:cubicBezTo>
                        <a:cubicBezTo>
                          <a:pt x="6348" y="21600"/>
                          <a:pt x="20485" y="16227"/>
                          <a:pt x="15745" y="7130"/>
                        </a:cubicBezTo>
                        <a:cubicBezTo>
                          <a:pt x="11324" y="672"/>
                          <a:pt x="1482" y="5865"/>
                          <a:pt x="5062" y="11862"/>
                        </a:cubicBezTo>
                        <a:cubicBezTo>
                          <a:pt x="8004" y="16360"/>
                          <a:pt x="16005" y="13166"/>
                          <a:pt x="12845" y="8278"/>
                        </a:cubicBezTo>
                        <a:cubicBezTo>
                          <a:pt x="10744" y="5216"/>
                          <a:pt x="5407" y="7630"/>
                          <a:pt x="7794" y="10886"/>
                        </a:cubicBezTo>
                        <a:cubicBezTo>
                          <a:pt x="9408" y="12908"/>
                          <a:pt x="12727" y="11362"/>
                          <a:pt x="11400" y="9269"/>
                        </a:cubicBezTo>
                        <a:cubicBezTo>
                          <a:pt x="10559" y="8168"/>
                          <a:pt x="7752" y="8692"/>
                          <a:pt x="9433" y="10581"/>
                        </a:cubicBezTo>
                        <a:cubicBezTo>
                          <a:pt x="8845" y="10761"/>
                          <a:pt x="9147" y="8098"/>
                          <a:pt x="10904" y="9535"/>
                        </a:cubicBezTo>
                        <a:cubicBezTo>
                          <a:pt x="11677" y="10378"/>
                          <a:pt x="10046" y="12260"/>
                          <a:pt x="8500" y="10956"/>
                        </a:cubicBezTo>
                        <a:cubicBezTo>
                          <a:pt x="6189" y="7957"/>
                          <a:pt x="11374" y="6521"/>
                          <a:pt x="12425" y="8934"/>
                        </a:cubicBezTo>
                        <a:cubicBezTo>
                          <a:pt x="14039" y="11667"/>
                          <a:pt x="9340" y="15384"/>
                          <a:pt x="5970" y="11737"/>
                        </a:cubicBezTo>
                        <a:cubicBezTo>
                          <a:pt x="2810" y="6778"/>
                          <a:pt x="10996" y="2023"/>
                          <a:pt x="14652" y="7497"/>
                        </a:cubicBezTo>
                        <a:cubicBezTo>
                          <a:pt x="18115" y="12690"/>
                          <a:pt x="8483" y="20210"/>
                          <a:pt x="2869" y="12651"/>
                        </a:cubicBezTo>
                        <a:cubicBezTo>
                          <a:pt x="1751" y="10433"/>
                          <a:pt x="742" y="3256"/>
                          <a:pt x="8618" y="2085"/>
                        </a:cubicBezTo>
                        <a:lnTo>
                          <a:pt x="8828" y="0"/>
                        </a:lnTo>
                        <a:close/>
                      </a:path>
                    </a:pathLst>
                  </a:custGeom>
                  <a:solidFill>
                    <a:srgbClr val="D3D0C7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</p:grpSp>
            <p:sp>
              <p:nvSpPr>
                <p:cNvPr id="1663" name="Shape 1663"/>
                <p:cNvSpPr/>
                <p:nvPr/>
              </p:nvSpPr>
              <p:spPr>
                <a:xfrm flipH="1">
                  <a:off x="11823250" y="49671"/>
                  <a:ext cx="970693" cy="106721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6702" h="17423" fill="norm" stroke="1" extrusionOk="0">
                      <a:moveTo>
                        <a:pt x="8828" y="0"/>
                      </a:moveTo>
                      <a:cubicBezTo>
                        <a:pt x="-854" y="266"/>
                        <a:pt x="-1115" y="9621"/>
                        <a:pt x="1221" y="13322"/>
                      </a:cubicBezTo>
                      <a:cubicBezTo>
                        <a:pt x="6348" y="21600"/>
                        <a:pt x="20485" y="16227"/>
                        <a:pt x="15745" y="7130"/>
                      </a:cubicBezTo>
                      <a:cubicBezTo>
                        <a:pt x="11324" y="672"/>
                        <a:pt x="1482" y="5865"/>
                        <a:pt x="5062" y="11862"/>
                      </a:cubicBezTo>
                      <a:cubicBezTo>
                        <a:pt x="8004" y="16360"/>
                        <a:pt x="16005" y="13166"/>
                        <a:pt x="12845" y="8278"/>
                      </a:cubicBezTo>
                      <a:cubicBezTo>
                        <a:pt x="10744" y="5216"/>
                        <a:pt x="5407" y="7630"/>
                        <a:pt x="7794" y="10886"/>
                      </a:cubicBezTo>
                      <a:cubicBezTo>
                        <a:pt x="9408" y="12908"/>
                        <a:pt x="12727" y="11362"/>
                        <a:pt x="11400" y="9269"/>
                      </a:cubicBezTo>
                      <a:cubicBezTo>
                        <a:pt x="10559" y="8168"/>
                        <a:pt x="7752" y="8692"/>
                        <a:pt x="9433" y="10581"/>
                      </a:cubicBezTo>
                      <a:cubicBezTo>
                        <a:pt x="8845" y="10761"/>
                        <a:pt x="9147" y="8098"/>
                        <a:pt x="10904" y="9535"/>
                      </a:cubicBezTo>
                      <a:cubicBezTo>
                        <a:pt x="11677" y="10378"/>
                        <a:pt x="10046" y="12260"/>
                        <a:pt x="8500" y="10956"/>
                      </a:cubicBezTo>
                      <a:cubicBezTo>
                        <a:pt x="6189" y="7957"/>
                        <a:pt x="11374" y="6521"/>
                        <a:pt x="12425" y="8934"/>
                      </a:cubicBezTo>
                      <a:cubicBezTo>
                        <a:pt x="14039" y="11667"/>
                        <a:pt x="9340" y="15384"/>
                        <a:pt x="5970" y="11737"/>
                      </a:cubicBezTo>
                      <a:cubicBezTo>
                        <a:pt x="2810" y="6778"/>
                        <a:pt x="10996" y="2023"/>
                        <a:pt x="14652" y="7497"/>
                      </a:cubicBezTo>
                      <a:cubicBezTo>
                        <a:pt x="18115" y="12690"/>
                        <a:pt x="8483" y="20210"/>
                        <a:pt x="2869" y="12651"/>
                      </a:cubicBezTo>
                      <a:cubicBezTo>
                        <a:pt x="1751" y="10433"/>
                        <a:pt x="742" y="3256"/>
                        <a:pt x="8618" y="2085"/>
                      </a:cubicBezTo>
                      <a:lnTo>
                        <a:pt x="8828" y="0"/>
                      </a:lnTo>
                      <a:close/>
                    </a:path>
                  </a:pathLst>
                </a:custGeom>
                <a:solidFill>
                  <a:srgbClr val="9A947F"/>
                </a:solidFill>
                <a:ln w="9525" cap="flat">
                  <a:noFill/>
                  <a:round/>
                </a:ln>
                <a:effectLst/>
              </p:spPr>
              <p:txBody>
                <a:bodyPr wrap="square" lIns="72248" tIns="72248" rIns="72248" bIns="72248" numCol="1" anchor="ctr">
                  <a:noAutofit/>
                </a:bodyPr>
                <a:lstStyle/>
                <a:p>
                  <a:pPr marL="40639" marR="40639" defTabSz="914400">
                    <a:defRPr sz="3400">
                      <a:solidFill>
                        <a:srgbClr val="EEEEEE"/>
                      </a:solidFill>
                      <a:uFill>
                        <a:solidFill>
                          <a:srgbClr val="EEEEEE"/>
                        </a:solidFill>
                      </a:u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</a:p>
              </p:txBody>
            </p:sp>
            <p:sp>
              <p:nvSpPr>
                <p:cNvPr id="1664" name="Shape 1664"/>
                <p:cNvSpPr/>
                <p:nvPr/>
              </p:nvSpPr>
              <p:spPr>
                <a:xfrm flipH="1">
                  <a:off x="11796157" y="0"/>
                  <a:ext cx="970693" cy="106721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6702" h="17423" fill="norm" stroke="1" extrusionOk="0">
                      <a:moveTo>
                        <a:pt x="8828" y="0"/>
                      </a:moveTo>
                      <a:cubicBezTo>
                        <a:pt x="-854" y="266"/>
                        <a:pt x="-1115" y="9621"/>
                        <a:pt x="1221" y="13322"/>
                      </a:cubicBezTo>
                      <a:cubicBezTo>
                        <a:pt x="6348" y="21600"/>
                        <a:pt x="20485" y="16227"/>
                        <a:pt x="15745" y="7130"/>
                      </a:cubicBezTo>
                      <a:cubicBezTo>
                        <a:pt x="11324" y="672"/>
                        <a:pt x="1482" y="5865"/>
                        <a:pt x="5062" y="11862"/>
                      </a:cubicBezTo>
                      <a:cubicBezTo>
                        <a:pt x="8004" y="16360"/>
                        <a:pt x="16005" y="13166"/>
                        <a:pt x="12845" y="8278"/>
                      </a:cubicBezTo>
                      <a:cubicBezTo>
                        <a:pt x="10744" y="5216"/>
                        <a:pt x="5407" y="7630"/>
                        <a:pt x="7794" y="10886"/>
                      </a:cubicBezTo>
                      <a:cubicBezTo>
                        <a:pt x="9408" y="12908"/>
                        <a:pt x="12727" y="11362"/>
                        <a:pt x="11400" y="9269"/>
                      </a:cubicBezTo>
                      <a:cubicBezTo>
                        <a:pt x="10559" y="8168"/>
                        <a:pt x="7752" y="8692"/>
                        <a:pt x="9433" y="10581"/>
                      </a:cubicBezTo>
                      <a:cubicBezTo>
                        <a:pt x="8845" y="10761"/>
                        <a:pt x="9147" y="8098"/>
                        <a:pt x="10904" y="9535"/>
                      </a:cubicBezTo>
                      <a:cubicBezTo>
                        <a:pt x="11677" y="10378"/>
                        <a:pt x="10046" y="12260"/>
                        <a:pt x="8500" y="10956"/>
                      </a:cubicBezTo>
                      <a:cubicBezTo>
                        <a:pt x="6189" y="7957"/>
                        <a:pt x="11374" y="6521"/>
                        <a:pt x="12425" y="8934"/>
                      </a:cubicBezTo>
                      <a:cubicBezTo>
                        <a:pt x="14039" y="11667"/>
                        <a:pt x="9340" y="15384"/>
                        <a:pt x="5970" y="11737"/>
                      </a:cubicBezTo>
                      <a:cubicBezTo>
                        <a:pt x="2810" y="6778"/>
                        <a:pt x="10996" y="2023"/>
                        <a:pt x="14652" y="7497"/>
                      </a:cubicBezTo>
                      <a:cubicBezTo>
                        <a:pt x="18115" y="12690"/>
                        <a:pt x="8483" y="20210"/>
                        <a:pt x="2869" y="12651"/>
                      </a:cubicBezTo>
                      <a:cubicBezTo>
                        <a:pt x="1751" y="10433"/>
                        <a:pt x="742" y="3256"/>
                        <a:pt x="8618" y="2085"/>
                      </a:cubicBezTo>
                      <a:lnTo>
                        <a:pt x="8828" y="0"/>
                      </a:lnTo>
                      <a:close/>
                    </a:path>
                  </a:pathLst>
                </a:custGeom>
                <a:solidFill>
                  <a:srgbClr val="D3D0C7"/>
                </a:solidFill>
                <a:ln w="9525" cap="flat">
                  <a:noFill/>
                  <a:round/>
                </a:ln>
                <a:effectLst/>
              </p:spPr>
              <p:txBody>
                <a:bodyPr wrap="square" lIns="72248" tIns="72248" rIns="72248" bIns="72248" numCol="1" anchor="ctr">
                  <a:noAutofit/>
                </a:bodyPr>
                <a:lstStyle/>
                <a:p>
                  <a:pPr marL="40639" marR="40639" defTabSz="914400">
                    <a:defRPr sz="3400">
                      <a:solidFill>
                        <a:srgbClr val="EEEEEE"/>
                      </a:solidFill>
                      <a:uFill>
                        <a:solidFill>
                          <a:srgbClr val="EEEEEE"/>
                        </a:solidFill>
                      </a:u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</a:p>
              </p:txBody>
            </p:sp>
            <p:sp>
              <p:nvSpPr>
                <p:cNvPr id="1665" name="Shape 1665"/>
                <p:cNvSpPr/>
                <p:nvPr/>
              </p:nvSpPr>
              <p:spPr>
                <a:xfrm>
                  <a:off x="477077" y="0"/>
                  <a:ext cx="11812695" cy="126436"/>
                </a:xfrm>
                <a:prstGeom prst="rect">
                  <a:avLst/>
                </a:prstGeom>
                <a:solidFill>
                  <a:srgbClr val="D3D0C7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72248" tIns="72248" rIns="72248" bIns="72248" numCol="1" anchor="ctr">
                  <a:noAutofit/>
                </a:bodyPr>
                <a:lstStyle/>
                <a:p>
                  <a:pPr marL="40639" marR="40639" defTabSz="914400">
                    <a:defRPr sz="3400">
                      <a:solidFill>
                        <a:srgbClr val="EEEEEE"/>
                      </a:solidFill>
                      <a:uFill>
                        <a:solidFill>
                          <a:srgbClr val="EEEEEE"/>
                        </a:solidFill>
                      </a:u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</a:p>
              </p:txBody>
            </p:sp>
          </p:grpSp>
        </p:grpSp>
        <p:sp>
          <p:nvSpPr>
            <p:cNvPr id="1668" name="Shape 1668"/>
            <p:cNvSpPr/>
            <p:nvPr/>
          </p:nvSpPr>
          <p:spPr>
            <a:xfrm>
              <a:off x="1083733" y="1144693"/>
              <a:ext cx="10805726" cy="433494"/>
            </a:xfrm>
            <a:prstGeom prst="rect">
              <a:avLst/>
            </a:prstGeom>
            <a:gradFill flip="none" rotWithShape="1">
              <a:gsLst>
                <a:gs pos="0">
                  <a:srgbClr val="817C6B"/>
                </a:gs>
                <a:gs pos="100000">
                  <a:srgbClr val="9A947F"/>
                </a:gs>
              </a:gsLst>
              <a:lin ang="162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72248" tIns="72248" rIns="72248" bIns="72248" numCol="1" anchor="ctr">
              <a:noAutofit/>
            </a:bodyPr>
            <a:lstStyle/>
            <a:p>
              <a:pPr marL="40639" marR="40639" defTabSz="914400">
                <a:defRPr sz="3400">
                  <a:solidFill>
                    <a:srgbClr val="EEEEEE"/>
                  </a:solidFill>
                  <a:uFill>
                    <a:solidFill>
                      <a:srgbClr val="EEEEEE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</p:grpSp>
      <p:sp>
        <p:nvSpPr>
          <p:cNvPr id="1670" name="Shape 1670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Shape</a:t>
            </a:r>
          </a:p>
        </p:txBody>
      </p:sp>
      <p:sp>
        <p:nvSpPr>
          <p:cNvPr id="1671" name="Shape 1671"/>
          <p:cNvSpPr/>
          <p:nvPr>
            <p:ph type="sldNum" sz="quarter" idx="2"/>
          </p:nvPr>
        </p:nvSpPr>
        <p:spPr>
          <a:xfrm>
            <a:off x="10467057" y="9226126"/>
            <a:ext cx="415432" cy="4191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 defTabSz="830862"/>
          </a:lstStyle>
          <a:p>
            <a:pPr/>
            <a:fld id="{86CB4B4D-7CA3-9044-876B-883B54F8677D}" type="slidenum"/>
          </a:p>
        </p:txBody>
      </p:sp>
      <p:pic>
        <p:nvPicPr>
          <p:cNvPr id="1672" name="pasted-image-filtered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11250" y="3061592"/>
            <a:ext cx="9982300" cy="4658408"/>
          </a:xfrm>
          <a:prstGeom prst="rect">
            <a:avLst/>
          </a:prstGeom>
          <a:ln w="12700">
            <a:miter lim="400000"/>
          </a:ln>
        </p:spPr>
      </p:pic>
      <p:sp>
        <p:nvSpPr>
          <p:cNvPr id="1673" name="Shape 1673"/>
          <p:cNvSpPr/>
          <p:nvPr/>
        </p:nvSpPr>
        <p:spPr>
          <a:xfrm>
            <a:off x="2489200" y="3251200"/>
            <a:ext cx="2882900" cy="7747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sp>
        <p:nvSpPr>
          <p:cNvPr id="1674" name="Shape 1674"/>
          <p:cNvSpPr/>
          <p:nvPr/>
        </p:nvSpPr>
        <p:spPr>
          <a:xfrm>
            <a:off x="7493000" y="3251200"/>
            <a:ext cx="2882900" cy="10287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 p14:dur="100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xit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xit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673" grpId="1"/>
      <p:bldP build="whole" bldLvl="1" animBg="1" rev="0" advAuto="0" spid="1674" grpId="2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70" name="Group 1770"/>
          <p:cNvGrpSpPr/>
          <p:nvPr/>
        </p:nvGrpSpPr>
        <p:grpSpPr>
          <a:xfrm>
            <a:off x="0" y="-1"/>
            <a:ext cx="13004800" cy="9753601"/>
            <a:chOff x="0" y="0"/>
            <a:chExt cx="13004800" cy="9753600"/>
          </a:xfrm>
        </p:grpSpPr>
        <p:grpSp>
          <p:nvGrpSpPr>
            <p:cNvPr id="1768" name="Group 1768"/>
            <p:cNvGrpSpPr/>
            <p:nvPr/>
          </p:nvGrpSpPr>
          <p:grpSpPr>
            <a:xfrm>
              <a:off x="0" y="0"/>
              <a:ext cx="13004801" cy="9753600"/>
              <a:chOff x="0" y="0"/>
              <a:chExt cx="13004800" cy="9753600"/>
            </a:xfrm>
          </p:grpSpPr>
          <p:sp>
            <p:nvSpPr>
              <p:cNvPr id="1676" name="Shape 1676"/>
              <p:cNvSpPr/>
              <p:nvPr/>
            </p:nvSpPr>
            <p:spPr>
              <a:xfrm>
                <a:off x="11921066" y="1083733"/>
                <a:ext cx="758615" cy="3034454"/>
              </a:xfrm>
              <a:prstGeom prst="rect">
                <a:avLst/>
              </a:prstGeom>
              <a:gradFill flip="none" rotWithShape="1">
                <a:gsLst>
                  <a:gs pos="0">
                    <a:srgbClr val="817C6B"/>
                  </a:gs>
                  <a:gs pos="100000">
                    <a:srgbClr val="D3D0C7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72248" tIns="72248" rIns="72248" bIns="72248" numCol="1" anchor="ctr">
                <a:noAutofit/>
              </a:bodyPr>
              <a:lstStyle/>
              <a:p>
                <a:pPr marL="40639" marR="40639" defTabSz="914400">
                  <a:defRPr sz="3400">
                    <a:solidFill>
                      <a:srgbClr val="EEEEEE"/>
                    </a:solidFill>
                    <a:uFill>
                      <a:solidFill>
                        <a:srgbClr val="EEEEEE"/>
                      </a:solidFill>
                    </a:u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1677" name="Shape 1677"/>
              <p:cNvSpPr/>
              <p:nvPr/>
            </p:nvSpPr>
            <p:spPr>
              <a:xfrm>
                <a:off x="0" y="0"/>
                <a:ext cx="12788054" cy="216747"/>
              </a:xfrm>
              <a:prstGeom prst="rect">
                <a:avLst/>
              </a:prstGeom>
              <a:solidFill>
                <a:srgbClr val="9A94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2248" tIns="72248" rIns="72248" bIns="72248" numCol="1" anchor="ctr">
                <a:noAutofit/>
              </a:bodyPr>
              <a:lstStyle/>
              <a:p>
                <a:pPr marL="40639" marR="40639" defTabSz="914400">
                  <a:defRPr sz="3400">
                    <a:solidFill>
                      <a:srgbClr val="EEEEEE"/>
                    </a:solidFill>
                    <a:uFill>
                      <a:solidFill>
                        <a:srgbClr val="EEEEEE"/>
                      </a:solidFill>
                    </a:u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1678" name="Shape 1678"/>
              <p:cNvSpPr/>
              <p:nvPr/>
            </p:nvSpPr>
            <p:spPr>
              <a:xfrm>
                <a:off x="12679680" y="0"/>
                <a:ext cx="325121" cy="9753600"/>
              </a:xfrm>
              <a:prstGeom prst="rect">
                <a:avLst/>
              </a:prstGeom>
              <a:gradFill flip="none" rotWithShape="1">
                <a:gsLst>
                  <a:gs pos="0">
                    <a:srgbClr val="9A947F"/>
                  </a:gs>
                  <a:gs pos="50000">
                    <a:srgbClr val="BBB6A8"/>
                  </a:gs>
                  <a:gs pos="100000">
                    <a:srgbClr val="9A947F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72248" tIns="72248" rIns="72248" bIns="72248" numCol="1" anchor="ctr">
                <a:noAutofit/>
              </a:bodyPr>
              <a:lstStyle/>
              <a:p>
                <a:pPr marL="40639" marR="40639" defTabSz="914400">
                  <a:defRPr sz="3400">
                    <a:solidFill>
                      <a:srgbClr val="EEEEEE"/>
                    </a:solidFill>
                    <a:uFill>
                      <a:solidFill>
                        <a:srgbClr val="EEEEEE"/>
                      </a:solidFill>
                    </a:u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1679" name="Shape 1679"/>
              <p:cNvSpPr/>
              <p:nvPr/>
            </p:nvSpPr>
            <p:spPr>
              <a:xfrm>
                <a:off x="0" y="0"/>
                <a:ext cx="325121" cy="9753600"/>
              </a:xfrm>
              <a:prstGeom prst="rect">
                <a:avLst/>
              </a:prstGeom>
              <a:gradFill flip="none" rotWithShape="1">
                <a:gsLst>
                  <a:gs pos="0">
                    <a:srgbClr val="9A947F"/>
                  </a:gs>
                  <a:gs pos="50000">
                    <a:srgbClr val="BBB6A8"/>
                  </a:gs>
                  <a:gs pos="100000">
                    <a:srgbClr val="9A947F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72248" tIns="72248" rIns="72248" bIns="72248" numCol="1" anchor="ctr">
                <a:noAutofit/>
              </a:bodyPr>
              <a:lstStyle/>
              <a:p>
                <a:pPr marL="40639" marR="40639" defTabSz="914400">
                  <a:defRPr sz="3400">
                    <a:solidFill>
                      <a:srgbClr val="EEEEEE"/>
                    </a:solidFill>
                    <a:uFill>
                      <a:solidFill>
                        <a:srgbClr val="EEEEEE"/>
                      </a:solidFill>
                    </a:u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1680" name="Shape 1680"/>
              <p:cNvSpPr/>
              <p:nvPr/>
            </p:nvSpPr>
            <p:spPr>
              <a:xfrm>
                <a:off x="325120" y="1083733"/>
                <a:ext cx="758614" cy="3034454"/>
              </a:xfrm>
              <a:prstGeom prst="rect">
                <a:avLst/>
              </a:prstGeom>
              <a:gradFill flip="none" rotWithShape="1">
                <a:gsLst>
                  <a:gs pos="0">
                    <a:srgbClr val="817C6B"/>
                  </a:gs>
                  <a:gs pos="100000">
                    <a:srgbClr val="D3D0C7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72248" tIns="72248" rIns="72248" bIns="72248" numCol="1" anchor="ctr">
                <a:noAutofit/>
              </a:bodyPr>
              <a:lstStyle/>
              <a:p>
                <a:pPr marL="40639" marR="40639" defTabSz="914400">
                  <a:defRPr sz="3400">
                    <a:solidFill>
                      <a:srgbClr val="EEEEEE"/>
                    </a:solidFill>
                    <a:uFill>
                      <a:solidFill>
                        <a:srgbClr val="EEEEEE"/>
                      </a:solidFill>
                    </a:u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grpSp>
            <p:nvGrpSpPr>
              <p:cNvPr id="1767" name="Group 1767"/>
              <p:cNvGrpSpPr/>
              <p:nvPr/>
            </p:nvGrpSpPr>
            <p:grpSpPr>
              <a:xfrm>
                <a:off x="82851" y="72248"/>
                <a:ext cx="12793944" cy="1116891"/>
                <a:chOff x="0" y="0"/>
                <a:chExt cx="12793942" cy="1116889"/>
              </a:xfrm>
            </p:grpSpPr>
            <p:sp>
              <p:nvSpPr>
                <p:cNvPr id="1681" name="Shape 1681"/>
                <p:cNvSpPr/>
                <p:nvPr/>
              </p:nvSpPr>
              <p:spPr>
                <a:xfrm>
                  <a:off x="43584" y="0"/>
                  <a:ext cx="12736126" cy="1083734"/>
                </a:xfrm>
                <a:prstGeom prst="roundRect">
                  <a:avLst>
                    <a:gd name="adj" fmla="val 35156"/>
                  </a:avLst>
                </a:prstGeom>
                <a:solidFill>
                  <a:srgbClr val="BBB6A8"/>
                </a:solidFill>
                <a:ln w="9525" cap="flat">
                  <a:noFill/>
                  <a:round/>
                </a:ln>
                <a:effectLst/>
              </p:spPr>
              <p:txBody>
                <a:bodyPr wrap="square" lIns="72248" tIns="72248" rIns="72248" bIns="72248" numCol="1" anchor="ctr">
                  <a:noAutofit/>
                </a:bodyPr>
                <a:lstStyle/>
                <a:p>
                  <a:pPr marL="40639" marR="40639" defTabSz="914400">
                    <a:defRPr sz="3400">
                      <a:solidFill>
                        <a:srgbClr val="EEEEEE"/>
                      </a:solidFill>
                      <a:uFill>
                        <a:solidFill>
                          <a:srgbClr val="EEEEEE"/>
                        </a:solidFill>
                      </a:u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</a:p>
              </p:txBody>
            </p:sp>
            <p:sp>
              <p:nvSpPr>
                <p:cNvPr id="1682" name="Shape 1682"/>
                <p:cNvSpPr/>
                <p:nvPr/>
              </p:nvSpPr>
              <p:spPr>
                <a:xfrm>
                  <a:off x="477077" y="54186"/>
                  <a:ext cx="11812695" cy="126437"/>
                </a:xfrm>
                <a:prstGeom prst="rect">
                  <a:avLst/>
                </a:prstGeom>
                <a:solidFill>
                  <a:srgbClr val="9A947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72248" tIns="72248" rIns="72248" bIns="72248" numCol="1" anchor="ctr">
                  <a:noAutofit/>
                </a:bodyPr>
                <a:lstStyle/>
                <a:p>
                  <a:pPr marL="40639" marR="40639" defTabSz="914400">
                    <a:defRPr sz="3400">
                      <a:solidFill>
                        <a:srgbClr val="EEEEEE"/>
                      </a:solidFill>
                      <a:uFill>
                        <a:solidFill>
                          <a:srgbClr val="EEEEEE"/>
                        </a:solidFill>
                      </a:u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</a:p>
              </p:txBody>
            </p:sp>
            <p:grpSp>
              <p:nvGrpSpPr>
                <p:cNvPr id="1721" name="Group 1721"/>
                <p:cNvGrpSpPr/>
                <p:nvPr/>
              </p:nvGrpSpPr>
              <p:grpSpPr>
                <a:xfrm>
                  <a:off x="531264" y="842151"/>
                  <a:ext cx="11758508" cy="243841"/>
                  <a:chOff x="0" y="0"/>
                  <a:chExt cx="11758506" cy="243839"/>
                </a:xfrm>
              </p:grpSpPr>
              <p:sp>
                <p:nvSpPr>
                  <p:cNvPr id="1683" name="Shape 1683"/>
                  <p:cNvSpPr/>
                  <p:nvPr/>
                </p:nvSpPr>
                <p:spPr>
                  <a:xfrm flipH="1">
                    <a:off x="11239217" y="0"/>
                    <a:ext cx="519290" cy="23932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0"/>
                        </a:moveTo>
                        <a:lnTo>
                          <a:pt x="17092" y="0"/>
                        </a:lnTo>
                        <a:lnTo>
                          <a:pt x="0" y="17550"/>
                        </a:lnTo>
                        <a:lnTo>
                          <a:pt x="8077" y="21600"/>
                        </a:lnTo>
                        <a:lnTo>
                          <a:pt x="19158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9A947F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1684" name="Shape 1684"/>
                  <p:cNvSpPr/>
                  <p:nvPr/>
                </p:nvSpPr>
                <p:spPr>
                  <a:xfrm>
                    <a:off x="0" y="4515"/>
                    <a:ext cx="519289" cy="2393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0"/>
                        </a:moveTo>
                        <a:lnTo>
                          <a:pt x="17092" y="0"/>
                        </a:lnTo>
                        <a:lnTo>
                          <a:pt x="0" y="17550"/>
                        </a:lnTo>
                        <a:lnTo>
                          <a:pt x="8077" y="21600"/>
                        </a:lnTo>
                        <a:lnTo>
                          <a:pt x="19158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9A947F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grpSp>
                <p:nvGrpSpPr>
                  <p:cNvPr id="1720" name="Group 1720"/>
                  <p:cNvGrpSpPr/>
                  <p:nvPr/>
                </p:nvGrpSpPr>
                <p:grpSpPr>
                  <a:xfrm>
                    <a:off x="442524" y="1544"/>
                    <a:ext cx="10864428" cy="242296"/>
                    <a:chOff x="0" y="0"/>
                    <a:chExt cx="10864426" cy="242295"/>
                  </a:xfrm>
                </p:grpSpPr>
                <p:grpSp>
                  <p:nvGrpSpPr>
                    <p:cNvPr id="1706" name="Group 1706"/>
                    <p:cNvGrpSpPr/>
                    <p:nvPr/>
                  </p:nvGrpSpPr>
                  <p:grpSpPr>
                    <a:xfrm>
                      <a:off x="0" y="2257"/>
                      <a:ext cx="6610774" cy="240039"/>
                      <a:chOff x="0" y="0"/>
                      <a:chExt cx="6610773" cy="240037"/>
                    </a:xfrm>
                  </p:grpSpPr>
                  <p:grpSp>
                    <p:nvGrpSpPr>
                      <p:cNvPr id="1687" name="Group 1687"/>
                      <p:cNvGrpSpPr/>
                      <p:nvPr/>
                    </p:nvGrpSpPr>
                    <p:grpSpPr>
                      <a:xfrm>
                        <a:off x="0" y="0"/>
                        <a:ext cx="943611" cy="240038"/>
                        <a:chOff x="0" y="0"/>
                        <a:chExt cx="943610" cy="240037"/>
                      </a:xfrm>
                    </p:grpSpPr>
                    <p:sp>
                      <p:nvSpPr>
                        <p:cNvPr id="1685" name="Shape 1685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1686" name="Shape 1686"/>
                        <p:cNvSpPr/>
                        <p:nvPr/>
                      </p:nvSpPr>
                      <p:spPr>
                        <a:xfrm>
                          <a:off x="467296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1690" name="Group 1690"/>
                      <p:cNvGrpSpPr/>
                      <p:nvPr/>
                    </p:nvGrpSpPr>
                    <p:grpSpPr>
                      <a:xfrm>
                        <a:off x="943848" y="0"/>
                        <a:ext cx="945985" cy="240038"/>
                        <a:chOff x="0" y="0"/>
                        <a:chExt cx="945983" cy="240037"/>
                      </a:xfrm>
                    </p:grpSpPr>
                    <p:sp>
                      <p:nvSpPr>
                        <p:cNvPr id="1688" name="Shape 1688"/>
                        <p:cNvSpPr/>
                        <p:nvPr/>
                      </p:nvSpPr>
                      <p:spPr>
                        <a:xfrm>
                          <a:off x="0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1689" name="Shape 1689"/>
                        <p:cNvSpPr/>
                        <p:nvPr/>
                      </p:nvSpPr>
                      <p:spPr>
                        <a:xfrm>
                          <a:off x="467296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1693" name="Group 1693"/>
                      <p:cNvGrpSpPr/>
                      <p:nvPr/>
                    </p:nvGrpSpPr>
                    <p:grpSpPr>
                      <a:xfrm>
                        <a:off x="1893710" y="0"/>
                        <a:ext cx="939971" cy="240038"/>
                        <a:chOff x="0" y="0"/>
                        <a:chExt cx="939969" cy="240037"/>
                      </a:xfrm>
                    </p:grpSpPr>
                    <p:sp>
                      <p:nvSpPr>
                        <p:cNvPr id="1691" name="Shape 1691"/>
                        <p:cNvSpPr/>
                        <p:nvPr/>
                      </p:nvSpPr>
                      <p:spPr>
                        <a:xfrm>
                          <a:off x="0" y="0"/>
                          <a:ext cx="471707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1692" name="Shape 1692"/>
                        <p:cNvSpPr/>
                        <p:nvPr/>
                      </p:nvSpPr>
                      <p:spPr>
                        <a:xfrm>
                          <a:off x="463672" y="0"/>
                          <a:ext cx="47629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1696" name="Group 1696"/>
                      <p:cNvGrpSpPr/>
                      <p:nvPr/>
                    </p:nvGrpSpPr>
                    <p:grpSpPr>
                      <a:xfrm>
                        <a:off x="2833443" y="0"/>
                        <a:ext cx="943888" cy="240038"/>
                        <a:chOff x="0" y="0"/>
                        <a:chExt cx="943886" cy="240037"/>
                      </a:xfrm>
                    </p:grpSpPr>
                    <p:sp>
                      <p:nvSpPr>
                        <p:cNvPr id="1694" name="Shape 1694"/>
                        <p:cNvSpPr/>
                        <p:nvPr/>
                      </p:nvSpPr>
                      <p:spPr>
                        <a:xfrm>
                          <a:off x="0" y="0"/>
                          <a:ext cx="47644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1695" name="Shape 1695"/>
                        <p:cNvSpPr/>
                        <p:nvPr/>
                      </p:nvSpPr>
                      <p:spPr>
                        <a:xfrm>
                          <a:off x="467439" y="0"/>
                          <a:ext cx="47644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1699" name="Group 1699"/>
                      <p:cNvGrpSpPr/>
                      <p:nvPr/>
                    </p:nvGrpSpPr>
                    <p:grpSpPr>
                      <a:xfrm>
                        <a:off x="3777330" y="0"/>
                        <a:ext cx="943612" cy="240038"/>
                        <a:chOff x="0" y="0"/>
                        <a:chExt cx="943610" cy="240037"/>
                      </a:xfrm>
                    </p:grpSpPr>
                    <p:sp>
                      <p:nvSpPr>
                        <p:cNvPr id="1697" name="Shape 1697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1698" name="Shape 1698"/>
                        <p:cNvSpPr/>
                        <p:nvPr/>
                      </p:nvSpPr>
                      <p:spPr>
                        <a:xfrm>
                          <a:off x="467296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1702" name="Group 1702"/>
                      <p:cNvGrpSpPr/>
                      <p:nvPr/>
                    </p:nvGrpSpPr>
                    <p:grpSpPr>
                      <a:xfrm>
                        <a:off x="4720941" y="0"/>
                        <a:ext cx="946222" cy="240038"/>
                        <a:chOff x="0" y="0"/>
                        <a:chExt cx="946221" cy="240037"/>
                      </a:xfrm>
                    </p:grpSpPr>
                    <p:sp>
                      <p:nvSpPr>
                        <p:cNvPr id="1700" name="Shape 1700"/>
                        <p:cNvSpPr/>
                        <p:nvPr/>
                      </p:nvSpPr>
                      <p:spPr>
                        <a:xfrm>
                          <a:off x="0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1701" name="Shape 1701"/>
                        <p:cNvSpPr/>
                        <p:nvPr/>
                      </p:nvSpPr>
                      <p:spPr>
                        <a:xfrm>
                          <a:off x="467533" y="0"/>
                          <a:ext cx="478689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1705" name="Group 1705"/>
                      <p:cNvGrpSpPr/>
                      <p:nvPr/>
                    </p:nvGrpSpPr>
                    <p:grpSpPr>
                      <a:xfrm>
                        <a:off x="5666925" y="0"/>
                        <a:ext cx="943849" cy="240038"/>
                        <a:chOff x="0" y="0"/>
                        <a:chExt cx="943848" cy="240037"/>
                      </a:xfrm>
                    </p:grpSpPr>
                    <p:sp>
                      <p:nvSpPr>
                        <p:cNvPr id="1703" name="Shape 1703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1704" name="Shape 1704"/>
                        <p:cNvSpPr/>
                        <p:nvPr/>
                      </p:nvSpPr>
                      <p:spPr>
                        <a:xfrm>
                          <a:off x="467533" y="0"/>
                          <a:ext cx="476316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</p:grpSp>
                <p:grpSp>
                  <p:nvGrpSpPr>
                    <p:cNvPr id="1709" name="Group 1709"/>
                    <p:cNvGrpSpPr/>
                    <p:nvPr/>
                  </p:nvGrpSpPr>
                  <p:grpSpPr>
                    <a:xfrm>
                      <a:off x="6610773" y="0"/>
                      <a:ext cx="943752" cy="240038"/>
                      <a:chOff x="0" y="0"/>
                      <a:chExt cx="943750" cy="240037"/>
                    </a:xfrm>
                  </p:grpSpPr>
                  <p:sp>
                    <p:nvSpPr>
                      <p:cNvPr id="1707" name="Shape 1707"/>
                      <p:cNvSpPr/>
                      <p:nvPr/>
                    </p:nvSpPr>
                    <p:spPr>
                      <a:xfrm>
                        <a:off x="0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1708" name="Shape 1708"/>
                      <p:cNvSpPr/>
                      <p:nvPr/>
                    </p:nvSpPr>
                    <p:spPr>
                      <a:xfrm>
                        <a:off x="467369" y="0"/>
                        <a:ext cx="476382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1712" name="Group 1712"/>
                    <p:cNvGrpSpPr/>
                    <p:nvPr/>
                  </p:nvGrpSpPr>
                  <p:grpSpPr>
                    <a:xfrm>
                      <a:off x="7554524" y="0"/>
                      <a:ext cx="946010" cy="240038"/>
                      <a:chOff x="0" y="0"/>
                      <a:chExt cx="946009" cy="240037"/>
                    </a:xfrm>
                  </p:grpSpPr>
                  <p:sp>
                    <p:nvSpPr>
                      <p:cNvPr id="1710" name="Shape 1710"/>
                      <p:cNvSpPr/>
                      <p:nvPr/>
                    </p:nvSpPr>
                    <p:spPr>
                      <a:xfrm>
                        <a:off x="0" y="0"/>
                        <a:ext cx="47871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1711" name="Shape 1711"/>
                      <p:cNvSpPr/>
                      <p:nvPr/>
                    </p:nvSpPr>
                    <p:spPr>
                      <a:xfrm>
                        <a:off x="467300" y="0"/>
                        <a:ext cx="47871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1715" name="Group 1715"/>
                    <p:cNvGrpSpPr/>
                    <p:nvPr/>
                  </p:nvGrpSpPr>
                  <p:grpSpPr>
                    <a:xfrm>
                      <a:off x="8500533" y="0"/>
                      <a:ext cx="943753" cy="240038"/>
                      <a:chOff x="0" y="0"/>
                      <a:chExt cx="943751" cy="240037"/>
                    </a:xfrm>
                  </p:grpSpPr>
                  <p:sp>
                    <p:nvSpPr>
                      <p:cNvPr id="1713" name="Shape 1713"/>
                      <p:cNvSpPr/>
                      <p:nvPr/>
                    </p:nvSpPr>
                    <p:spPr>
                      <a:xfrm>
                        <a:off x="0" y="0"/>
                        <a:ext cx="47589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1714" name="Shape 1714"/>
                      <p:cNvSpPr/>
                      <p:nvPr/>
                    </p:nvSpPr>
                    <p:spPr>
                      <a:xfrm>
                        <a:off x="467862" y="0"/>
                        <a:ext cx="47589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1718" name="Group 1718"/>
                    <p:cNvGrpSpPr/>
                    <p:nvPr/>
                  </p:nvGrpSpPr>
                  <p:grpSpPr>
                    <a:xfrm>
                      <a:off x="9444284" y="0"/>
                      <a:ext cx="943753" cy="240038"/>
                      <a:chOff x="0" y="0"/>
                      <a:chExt cx="943751" cy="240037"/>
                    </a:xfrm>
                  </p:grpSpPr>
                  <p:sp>
                    <p:nvSpPr>
                      <p:cNvPr id="1716" name="Shape 1716"/>
                      <p:cNvSpPr/>
                      <p:nvPr/>
                    </p:nvSpPr>
                    <p:spPr>
                      <a:xfrm>
                        <a:off x="0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1717" name="Shape 1717"/>
                      <p:cNvSpPr/>
                      <p:nvPr/>
                    </p:nvSpPr>
                    <p:spPr>
                      <a:xfrm>
                        <a:off x="467371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sp>
                  <p:nvSpPr>
                    <p:cNvPr id="1719" name="Shape 1719"/>
                    <p:cNvSpPr/>
                    <p:nvPr/>
                  </p:nvSpPr>
                  <p:spPr>
                    <a:xfrm>
                      <a:off x="10388035" y="0"/>
                      <a:ext cx="476392" cy="240038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0504" fill="norm" stroke="1" extrusionOk="0">
                          <a:moveTo>
                            <a:pt x="0" y="0"/>
                          </a:moveTo>
                          <a:lnTo>
                            <a:pt x="0" y="20504"/>
                          </a:lnTo>
                          <a:lnTo>
                            <a:pt x="2534" y="20504"/>
                          </a:lnTo>
                          <a:cubicBezTo>
                            <a:pt x="2512" y="-934"/>
                            <a:pt x="19002" y="-1096"/>
                            <a:pt x="19023" y="20504"/>
                          </a:cubicBezTo>
                          <a:lnTo>
                            <a:pt x="21600" y="20504"/>
                          </a:lnTo>
                          <a:lnTo>
                            <a:pt x="21600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9A947F"/>
                    </a:solidFill>
                    <a:ln w="9525" cap="flat">
                      <a:noFill/>
                      <a:round/>
                    </a:ln>
                    <a:effectLst/>
                  </p:spPr>
                  <p:txBody>
                    <a:bodyPr wrap="square" lIns="72248" tIns="72248" rIns="72248" bIns="72248" numCol="1" anchor="ctr">
                      <a:noAutofit/>
                    </a:bodyPr>
                    <a:lstStyle/>
                    <a:p>
                      <a:pPr marL="40639" marR="40639" defTabSz="914400">
                        <a:defRPr sz="3400">
                          <a:solidFill>
                            <a:srgbClr val="EEEEEE"/>
                          </a:solidFill>
                          <a:uFill>
                            <a:solidFill>
                              <a:srgbClr val="EEEEEE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defRPr>
                      </a:pPr>
                    </a:p>
                  </p:txBody>
                </p:sp>
              </p:grpSp>
            </p:grpSp>
            <p:grpSp>
              <p:nvGrpSpPr>
                <p:cNvPr id="1760" name="Group 1760"/>
                <p:cNvGrpSpPr/>
                <p:nvPr/>
              </p:nvGrpSpPr>
              <p:grpSpPr>
                <a:xfrm>
                  <a:off x="508686" y="839893"/>
                  <a:ext cx="11758508" cy="243841"/>
                  <a:chOff x="0" y="0"/>
                  <a:chExt cx="11758506" cy="243839"/>
                </a:xfrm>
              </p:grpSpPr>
              <p:sp>
                <p:nvSpPr>
                  <p:cNvPr id="1722" name="Shape 1722"/>
                  <p:cNvSpPr/>
                  <p:nvPr/>
                </p:nvSpPr>
                <p:spPr>
                  <a:xfrm flipH="1">
                    <a:off x="11239217" y="0"/>
                    <a:ext cx="519290" cy="23932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0"/>
                        </a:moveTo>
                        <a:lnTo>
                          <a:pt x="17092" y="0"/>
                        </a:lnTo>
                        <a:lnTo>
                          <a:pt x="0" y="17550"/>
                        </a:lnTo>
                        <a:lnTo>
                          <a:pt x="8077" y="21600"/>
                        </a:lnTo>
                        <a:lnTo>
                          <a:pt x="19158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D3D0C7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1723" name="Shape 1723"/>
                  <p:cNvSpPr/>
                  <p:nvPr/>
                </p:nvSpPr>
                <p:spPr>
                  <a:xfrm>
                    <a:off x="0" y="4515"/>
                    <a:ext cx="519289" cy="2393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0"/>
                        </a:moveTo>
                        <a:lnTo>
                          <a:pt x="17092" y="0"/>
                        </a:lnTo>
                        <a:lnTo>
                          <a:pt x="0" y="17550"/>
                        </a:lnTo>
                        <a:lnTo>
                          <a:pt x="8077" y="21600"/>
                        </a:lnTo>
                        <a:lnTo>
                          <a:pt x="19158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D3D0C7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grpSp>
                <p:nvGrpSpPr>
                  <p:cNvPr id="1759" name="Group 1759"/>
                  <p:cNvGrpSpPr/>
                  <p:nvPr/>
                </p:nvGrpSpPr>
                <p:grpSpPr>
                  <a:xfrm>
                    <a:off x="442524" y="1544"/>
                    <a:ext cx="10864428" cy="242296"/>
                    <a:chOff x="0" y="0"/>
                    <a:chExt cx="10864426" cy="242295"/>
                  </a:xfrm>
                </p:grpSpPr>
                <p:grpSp>
                  <p:nvGrpSpPr>
                    <p:cNvPr id="1745" name="Group 1745"/>
                    <p:cNvGrpSpPr/>
                    <p:nvPr/>
                  </p:nvGrpSpPr>
                  <p:grpSpPr>
                    <a:xfrm>
                      <a:off x="0" y="2257"/>
                      <a:ext cx="6610774" cy="240039"/>
                      <a:chOff x="0" y="0"/>
                      <a:chExt cx="6610773" cy="240037"/>
                    </a:xfrm>
                  </p:grpSpPr>
                  <p:grpSp>
                    <p:nvGrpSpPr>
                      <p:cNvPr id="1726" name="Group 1726"/>
                      <p:cNvGrpSpPr/>
                      <p:nvPr/>
                    </p:nvGrpSpPr>
                    <p:grpSpPr>
                      <a:xfrm>
                        <a:off x="0" y="0"/>
                        <a:ext cx="943611" cy="240038"/>
                        <a:chOff x="0" y="0"/>
                        <a:chExt cx="943610" cy="240037"/>
                      </a:xfrm>
                    </p:grpSpPr>
                    <p:sp>
                      <p:nvSpPr>
                        <p:cNvPr id="1724" name="Shape 1724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1725" name="Shape 1725"/>
                        <p:cNvSpPr/>
                        <p:nvPr/>
                      </p:nvSpPr>
                      <p:spPr>
                        <a:xfrm>
                          <a:off x="467296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1729" name="Group 1729"/>
                      <p:cNvGrpSpPr/>
                      <p:nvPr/>
                    </p:nvGrpSpPr>
                    <p:grpSpPr>
                      <a:xfrm>
                        <a:off x="943848" y="0"/>
                        <a:ext cx="945985" cy="240038"/>
                        <a:chOff x="0" y="0"/>
                        <a:chExt cx="945983" cy="240037"/>
                      </a:xfrm>
                    </p:grpSpPr>
                    <p:sp>
                      <p:nvSpPr>
                        <p:cNvPr id="1727" name="Shape 1727"/>
                        <p:cNvSpPr/>
                        <p:nvPr/>
                      </p:nvSpPr>
                      <p:spPr>
                        <a:xfrm>
                          <a:off x="0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1728" name="Shape 1728"/>
                        <p:cNvSpPr/>
                        <p:nvPr/>
                      </p:nvSpPr>
                      <p:spPr>
                        <a:xfrm>
                          <a:off x="467296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1732" name="Group 1732"/>
                      <p:cNvGrpSpPr/>
                      <p:nvPr/>
                    </p:nvGrpSpPr>
                    <p:grpSpPr>
                      <a:xfrm>
                        <a:off x="1893710" y="0"/>
                        <a:ext cx="939971" cy="240038"/>
                        <a:chOff x="0" y="0"/>
                        <a:chExt cx="939969" cy="240037"/>
                      </a:xfrm>
                    </p:grpSpPr>
                    <p:sp>
                      <p:nvSpPr>
                        <p:cNvPr id="1730" name="Shape 1730"/>
                        <p:cNvSpPr/>
                        <p:nvPr/>
                      </p:nvSpPr>
                      <p:spPr>
                        <a:xfrm>
                          <a:off x="0" y="0"/>
                          <a:ext cx="471707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1731" name="Shape 1731"/>
                        <p:cNvSpPr/>
                        <p:nvPr/>
                      </p:nvSpPr>
                      <p:spPr>
                        <a:xfrm>
                          <a:off x="463672" y="0"/>
                          <a:ext cx="47629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1735" name="Group 1735"/>
                      <p:cNvGrpSpPr/>
                      <p:nvPr/>
                    </p:nvGrpSpPr>
                    <p:grpSpPr>
                      <a:xfrm>
                        <a:off x="2833443" y="0"/>
                        <a:ext cx="943888" cy="240038"/>
                        <a:chOff x="0" y="0"/>
                        <a:chExt cx="943886" cy="240037"/>
                      </a:xfrm>
                    </p:grpSpPr>
                    <p:sp>
                      <p:nvSpPr>
                        <p:cNvPr id="1733" name="Shape 1733"/>
                        <p:cNvSpPr/>
                        <p:nvPr/>
                      </p:nvSpPr>
                      <p:spPr>
                        <a:xfrm>
                          <a:off x="0" y="0"/>
                          <a:ext cx="47644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1734" name="Shape 1734"/>
                        <p:cNvSpPr/>
                        <p:nvPr/>
                      </p:nvSpPr>
                      <p:spPr>
                        <a:xfrm>
                          <a:off x="467439" y="0"/>
                          <a:ext cx="47644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1738" name="Group 1738"/>
                      <p:cNvGrpSpPr/>
                      <p:nvPr/>
                    </p:nvGrpSpPr>
                    <p:grpSpPr>
                      <a:xfrm>
                        <a:off x="3777330" y="0"/>
                        <a:ext cx="943612" cy="240038"/>
                        <a:chOff x="0" y="0"/>
                        <a:chExt cx="943610" cy="240037"/>
                      </a:xfrm>
                    </p:grpSpPr>
                    <p:sp>
                      <p:nvSpPr>
                        <p:cNvPr id="1736" name="Shape 1736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1737" name="Shape 1737"/>
                        <p:cNvSpPr/>
                        <p:nvPr/>
                      </p:nvSpPr>
                      <p:spPr>
                        <a:xfrm>
                          <a:off x="467296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1741" name="Group 1741"/>
                      <p:cNvGrpSpPr/>
                      <p:nvPr/>
                    </p:nvGrpSpPr>
                    <p:grpSpPr>
                      <a:xfrm>
                        <a:off x="4720941" y="0"/>
                        <a:ext cx="946222" cy="240038"/>
                        <a:chOff x="0" y="0"/>
                        <a:chExt cx="946221" cy="240037"/>
                      </a:xfrm>
                    </p:grpSpPr>
                    <p:sp>
                      <p:nvSpPr>
                        <p:cNvPr id="1739" name="Shape 1739"/>
                        <p:cNvSpPr/>
                        <p:nvPr/>
                      </p:nvSpPr>
                      <p:spPr>
                        <a:xfrm>
                          <a:off x="0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1740" name="Shape 1740"/>
                        <p:cNvSpPr/>
                        <p:nvPr/>
                      </p:nvSpPr>
                      <p:spPr>
                        <a:xfrm>
                          <a:off x="467533" y="0"/>
                          <a:ext cx="478689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1744" name="Group 1744"/>
                      <p:cNvGrpSpPr/>
                      <p:nvPr/>
                    </p:nvGrpSpPr>
                    <p:grpSpPr>
                      <a:xfrm>
                        <a:off x="5666925" y="0"/>
                        <a:ext cx="943849" cy="240038"/>
                        <a:chOff x="0" y="0"/>
                        <a:chExt cx="943848" cy="240037"/>
                      </a:xfrm>
                    </p:grpSpPr>
                    <p:sp>
                      <p:nvSpPr>
                        <p:cNvPr id="1742" name="Shape 1742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1743" name="Shape 1743"/>
                        <p:cNvSpPr/>
                        <p:nvPr/>
                      </p:nvSpPr>
                      <p:spPr>
                        <a:xfrm>
                          <a:off x="467533" y="0"/>
                          <a:ext cx="476316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</p:grpSp>
                <p:grpSp>
                  <p:nvGrpSpPr>
                    <p:cNvPr id="1748" name="Group 1748"/>
                    <p:cNvGrpSpPr/>
                    <p:nvPr/>
                  </p:nvGrpSpPr>
                  <p:grpSpPr>
                    <a:xfrm>
                      <a:off x="6610773" y="0"/>
                      <a:ext cx="943752" cy="240038"/>
                      <a:chOff x="0" y="0"/>
                      <a:chExt cx="943750" cy="240037"/>
                    </a:xfrm>
                  </p:grpSpPr>
                  <p:sp>
                    <p:nvSpPr>
                      <p:cNvPr id="1746" name="Shape 1746"/>
                      <p:cNvSpPr/>
                      <p:nvPr/>
                    </p:nvSpPr>
                    <p:spPr>
                      <a:xfrm>
                        <a:off x="0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1747" name="Shape 1747"/>
                      <p:cNvSpPr/>
                      <p:nvPr/>
                    </p:nvSpPr>
                    <p:spPr>
                      <a:xfrm>
                        <a:off x="467369" y="0"/>
                        <a:ext cx="476382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1751" name="Group 1751"/>
                    <p:cNvGrpSpPr/>
                    <p:nvPr/>
                  </p:nvGrpSpPr>
                  <p:grpSpPr>
                    <a:xfrm>
                      <a:off x="7554524" y="0"/>
                      <a:ext cx="946010" cy="240038"/>
                      <a:chOff x="0" y="0"/>
                      <a:chExt cx="946009" cy="240037"/>
                    </a:xfrm>
                  </p:grpSpPr>
                  <p:sp>
                    <p:nvSpPr>
                      <p:cNvPr id="1749" name="Shape 1749"/>
                      <p:cNvSpPr/>
                      <p:nvPr/>
                    </p:nvSpPr>
                    <p:spPr>
                      <a:xfrm>
                        <a:off x="0" y="0"/>
                        <a:ext cx="47871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1750" name="Shape 1750"/>
                      <p:cNvSpPr/>
                      <p:nvPr/>
                    </p:nvSpPr>
                    <p:spPr>
                      <a:xfrm>
                        <a:off x="467300" y="0"/>
                        <a:ext cx="47871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1754" name="Group 1754"/>
                    <p:cNvGrpSpPr/>
                    <p:nvPr/>
                  </p:nvGrpSpPr>
                  <p:grpSpPr>
                    <a:xfrm>
                      <a:off x="8500533" y="0"/>
                      <a:ext cx="943753" cy="240038"/>
                      <a:chOff x="0" y="0"/>
                      <a:chExt cx="943751" cy="240037"/>
                    </a:xfrm>
                  </p:grpSpPr>
                  <p:sp>
                    <p:nvSpPr>
                      <p:cNvPr id="1752" name="Shape 1752"/>
                      <p:cNvSpPr/>
                      <p:nvPr/>
                    </p:nvSpPr>
                    <p:spPr>
                      <a:xfrm>
                        <a:off x="0" y="0"/>
                        <a:ext cx="47589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1753" name="Shape 1753"/>
                      <p:cNvSpPr/>
                      <p:nvPr/>
                    </p:nvSpPr>
                    <p:spPr>
                      <a:xfrm>
                        <a:off x="467862" y="0"/>
                        <a:ext cx="47589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1757" name="Group 1757"/>
                    <p:cNvGrpSpPr/>
                    <p:nvPr/>
                  </p:nvGrpSpPr>
                  <p:grpSpPr>
                    <a:xfrm>
                      <a:off x="9444284" y="0"/>
                      <a:ext cx="943753" cy="240038"/>
                      <a:chOff x="0" y="0"/>
                      <a:chExt cx="943751" cy="240037"/>
                    </a:xfrm>
                  </p:grpSpPr>
                  <p:sp>
                    <p:nvSpPr>
                      <p:cNvPr id="1755" name="Shape 1755"/>
                      <p:cNvSpPr/>
                      <p:nvPr/>
                    </p:nvSpPr>
                    <p:spPr>
                      <a:xfrm>
                        <a:off x="0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1756" name="Shape 1756"/>
                      <p:cNvSpPr/>
                      <p:nvPr/>
                    </p:nvSpPr>
                    <p:spPr>
                      <a:xfrm>
                        <a:off x="467371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sp>
                  <p:nvSpPr>
                    <p:cNvPr id="1758" name="Shape 1758"/>
                    <p:cNvSpPr/>
                    <p:nvPr/>
                  </p:nvSpPr>
                  <p:spPr>
                    <a:xfrm>
                      <a:off x="10388035" y="0"/>
                      <a:ext cx="476392" cy="240038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0504" fill="norm" stroke="1" extrusionOk="0">
                          <a:moveTo>
                            <a:pt x="0" y="0"/>
                          </a:moveTo>
                          <a:lnTo>
                            <a:pt x="0" y="20504"/>
                          </a:lnTo>
                          <a:lnTo>
                            <a:pt x="2534" y="20504"/>
                          </a:lnTo>
                          <a:cubicBezTo>
                            <a:pt x="2512" y="-934"/>
                            <a:pt x="19002" y="-1096"/>
                            <a:pt x="19023" y="20504"/>
                          </a:cubicBezTo>
                          <a:lnTo>
                            <a:pt x="21600" y="20504"/>
                          </a:lnTo>
                          <a:lnTo>
                            <a:pt x="21600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D3D0C7"/>
                    </a:solidFill>
                    <a:ln w="9525" cap="flat">
                      <a:noFill/>
                      <a:round/>
                    </a:ln>
                    <a:effectLst/>
                  </p:spPr>
                  <p:txBody>
                    <a:bodyPr wrap="square" lIns="72248" tIns="72248" rIns="72248" bIns="72248" numCol="1" anchor="ctr">
                      <a:noAutofit/>
                    </a:bodyPr>
                    <a:lstStyle/>
                    <a:p>
                      <a:pPr marL="40639" marR="40639" defTabSz="914400">
                        <a:defRPr sz="3400">
                          <a:solidFill>
                            <a:srgbClr val="EEEEEE"/>
                          </a:solidFill>
                          <a:uFill>
                            <a:solidFill>
                              <a:srgbClr val="EEEEEE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defRPr>
                      </a:pPr>
                    </a:p>
                  </p:txBody>
                </p:sp>
              </p:grpSp>
            </p:grpSp>
            <p:grpSp>
              <p:nvGrpSpPr>
                <p:cNvPr id="1763" name="Group 1763"/>
                <p:cNvGrpSpPr/>
                <p:nvPr/>
              </p:nvGrpSpPr>
              <p:grpSpPr>
                <a:xfrm>
                  <a:off x="-1" y="-1"/>
                  <a:ext cx="997787" cy="1116891"/>
                  <a:chOff x="0" y="0"/>
                  <a:chExt cx="997785" cy="1116889"/>
                </a:xfrm>
              </p:grpSpPr>
              <p:sp>
                <p:nvSpPr>
                  <p:cNvPr id="1761" name="Shape 1761"/>
                  <p:cNvSpPr/>
                  <p:nvPr/>
                </p:nvSpPr>
                <p:spPr>
                  <a:xfrm>
                    <a:off x="27093" y="49671"/>
                    <a:ext cx="970693" cy="106721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6702" h="17423" fill="norm" stroke="1" extrusionOk="0">
                        <a:moveTo>
                          <a:pt x="8828" y="0"/>
                        </a:moveTo>
                        <a:cubicBezTo>
                          <a:pt x="-854" y="266"/>
                          <a:pt x="-1115" y="9621"/>
                          <a:pt x="1221" y="13322"/>
                        </a:cubicBezTo>
                        <a:cubicBezTo>
                          <a:pt x="6348" y="21600"/>
                          <a:pt x="20485" y="16227"/>
                          <a:pt x="15745" y="7130"/>
                        </a:cubicBezTo>
                        <a:cubicBezTo>
                          <a:pt x="11324" y="672"/>
                          <a:pt x="1482" y="5865"/>
                          <a:pt x="5062" y="11862"/>
                        </a:cubicBezTo>
                        <a:cubicBezTo>
                          <a:pt x="8004" y="16360"/>
                          <a:pt x="16005" y="13166"/>
                          <a:pt x="12845" y="8278"/>
                        </a:cubicBezTo>
                        <a:cubicBezTo>
                          <a:pt x="10744" y="5216"/>
                          <a:pt x="5407" y="7630"/>
                          <a:pt x="7794" y="10886"/>
                        </a:cubicBezTo>
                        <a:cubicBezTo>
                          <a:pt x="9408" y="12908"/>
                          <a:pt x="12727" y="11362"/>
                          <a:pt x="11400" y="9269"/>
                        </a:cubicBezTo>
                        <a:cubicBezTo>
                          <a:pt x="10559" y="8168"/>
                          <a:pt x="7752" y="8692"/>
                          <a:pt x="9433" y="10581"/>
                        </a:cubicBezTo>
                        <a:cubicBezTo>
                          <a:pt x="8845" y="10761"/>
                          <a:pt x="9147" y="8098"/>
                          <a:pt x="10904" y="9535"/>
                        </a:cubicBezTo>
                        <a:cubicBezTo>
                          <a:pt x="11677" y="10378"/>
                          <a:pt x="10046" y="12260"/>
                          <a:pt x="8500" y="10956"/>
                        </a:cubicBezTo>
                        <a:cubicBezTo>
                          <a:pt x="6189" y="7957"/>
                          <a:pt x="11374" y="6521"/>
                          <a:pt x="12425" y="8934"/>
                        </a:cubicBezTo>
                        <a:cubicBezTo>
                          <a:pt x="14039" y="11667"/>
                          <a:pt x="9340" y="15384"/>
                          <a:pt x="5970" y="11737"/>
                        </a:cubicBezTo>
                        <a:cubicBezTo>
                          <a:pt x="2810" y="6778"/>
                          <a:pt x="10996" y="2023"/>
                          <a:pt x="14652" y="7497"/>
                        </a:cubicBezTo>
                        <a:cubicBezTo>
                          <a:pt x="18115" y="12690"/>
                          <a:pt x="8483" y="20210"/>
                          <a:pt x="2869" y="12651"/>
                        </a:cubicBezTo>
                        <a:cubicBezTo>
                          <a:pt x="1751" y="10433"/>
                          <a:pt x="742" y="3256"/>
                          <a:pt x="8618" y="2085"/>
                        </a:cubicBezTo>
                        <a:lnTo>
                          <a:pt x="8828" y="0"/>
                        </a:lnTo>
                        <a:close/>
                      </a:path>
                    </a:pathLst>
                  </a:custGeom>
                  <a:solidFill>
                    <a:srgbClr val="9A947F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1762" name="Shape 1762"/>
                  <p:cNvSpPr/>
                  <p:nvPr/>
                </p:nvSpPr>
                <p:spPr>
                  <a:xfrm>
                    <a:off x="0" y="0"/>
                    <a:ext cx="970693" cy="106721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6702" h="17423" fill="norm" stroke="1" extrusionOk="0">
                        <a:moveTo>
                          <a:pt x="8828" y="0"/>
                        </a:moveTo>
                        <a:cubicBezTo>
                          <a:pt x="-854" y="266"/>
                          <a:pt x="-1115" y="9621"/>
                          <a:pt x="1221" y="13322"/>
                        </a:cubicBezTo>
                        <a:cubicBezTo>
                          <a:pt x="6348" y="21600"/>
                          <a:pt x="20485" y="16227"/>
                          <a:pt x="15745" y="7130"/>
                        </a:cubicBezTo>
                        <a:cubicBezTo>
                          <a:pt x="11324" y="672"/>
                          <a:pt x="1482" y="5865"/>
                          <a:pt x="5062" y="11862"/>
                        </a:cubicBezTo>
                        <a:cubicBezTo>
                          <a:pt x="8004" y="16360"/>
                          <a:pt x="16005" y="13166"/>
                          <a:pt x="12845" y="8278"/>
                        </a:cubicBezTo>
                        <a:cubicBezTo>
                          <a:pt x="10744" y="5216"/>
                          <a:pt x="5407" y="7630"/>
                          <a:pt x="7794" y="10886"/>
                        </a:cubicBezTo>
                        <a:cubicBezTo>
                          <a:pt x="9408" y="12908"/>
                          <a:pt x="12727" y="11362"/>
                          <a:pt x="11400" y="9269"/>
                        </a:cubicBezTo>
                        <a:cubicBezTo>
                          <a:pt x="10559" y="8168"/>
                          <a:pt x="7752" y="8692"/>
                          <a:pt x="9433" y="10581"/>
                        </a:cubicBezTo>
                        <a:cubicBezTo>
                          <a:pt x="8845" y="10761"/>
                          <a:pt x="9147" y="8098"/>
                          <a:pt x="10904" y="9535"/>
                        </a:cubicBezTo>
                        <a:cubicBezTo>
                          <a:pt x="11677" y="10378"/>
                          <a:pt x="10046" y="12260"/>
                          <a:pt x="8500" y="10956"/>
                        </a:cubicBezTo>
                        <a:cubicBezTo>
                          <a:pt x="6189" y="7957"/>
                          <a:pt x="11374" y="6521"/>
                          <a:pt x="12425" y="8934"/>
                        </a:cubicBezTo>
                        <a:cubicBezTo>
                          <a:pt x="14039" y="11667"/>
                          <a:pt x="9340" y="15384"/>
                          <a:pt x="5970" y="11737"/>
                        </a:cubicBezTo>
                        <a:cubicBezTo>
                          <a:pt x="2810" y="6778"/>
                          <a:pt x="10996" y="2023"/>
                          <a:pt x="14652" y="7497"/>
                        </a:cubicBezTo>
                        <a:cubicBezTo>
                          <a:pt x="18115" y="12690"/>
                          <a:pt x="8483" y="20210"/>
                          <a:pt x="2869" y="12651"/>
                        </a:cubicBezTo>
                        <a:cubicBezTo>
                          <a:pt x="1751" y="10433"/>
                          <a:pt x="742" y="3256"/>
                          <a:pt x="8618" y="2085"/>
                        </a:cubicBezTo>
                        <a:lnTo>
                          <a:pt x="8828" y="0"/>
                        </a:lnTo>
                        <a:close/>
                      </a:path>
                    </a:pathLst>
                  </a:custGeom>
                  <a:solidFill>
                    <a:srgbClr val="D3D0C7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</p:grpSp>
            <p:sp>
              <p:nvSpPr>
                <p:cNvPr id="1764" name="Shape 1764"/>
                <p:cNvSpPr/>
                <p:nvPr/>
              </p:nvSpPr>
              <p:spPr>
                <a:xfrm flipH="1">
                  <a:off x="11823250" y="49671"/>
                  <a:ext cx="970693" cy="106721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6702" h="17423" fill="norm" stroke="1" extrusionOk="0">
                      <a:moveTo>
                        <a:pt x="8828" y="0"/>
                      </a:moveTo>
                      <a:cubicBezTo>
                        <a:pt x="-854" y="266"/>
                        <a:pt x="-1115" y="9621"/>
                        <a:pt x="1221" y="13322"/>
                      </a:cubicBezTo>
                      <a:cubicBezTo>
                        <a:pt x="6348" y="21600"/>
                        <a:pt x="20485" y="16227"/>
                        <a:pt x="15745" y="7130"/>
                      </a:cubicBezTo>
                      <a:cubicBezTo>
                        <a:pt x="11324" y="672"/>
                        <a:pt x="1482" y="5865"/>
                        <a:pt x="5062" y="11862"/>
                      </a:cubicBezTo>
                      <a:cubicBezTo>
                        <a:pt x="8004" y="16360"/>
                        <a:pt x="16005" y="13166"/>
                        <a:pt x="12845" y="8278"/>
                      </a:cubicBezTo>
                      <a:cubicBezTo>
                        <a:pt x="10744" y="5216"/>
                        <a:pt x="5407" y="7630"/>
                        <a:pt x="7794" y="10886"/>
                      </a:cubicBezTo>
                      <a:cubicBezTo>
                        <a:pt x="9408" y="12908"/>
                        <a:pt x="12727" y="11362"/>
                        <a:pt x="11400" y="9269"/>
                      </a:cubicBezTo>
                      <a:cubicBezTo>
                        <a:pt x="10559" y="8168"/>
                        <a:pt x="7752" y="8692"/>
                        <a:pt x="9433" y="10581"/>
                      </a:cubicBezTo>
                      <a:cubicBezTo>
                        <a:pt x="8845" y="10761"/>
                        <a:pt x="9147" y="8098"/>
                        <a:pt x="10904" y="9535"/>
                      </a:cubicBezTo>
                      <a:cubicBezTo>
                        <a:pt x="11677" y="10378"/>
                        <a:pt x="10046" y="12260"/>
                        <a:pt x="8500" y="10956"/>
                      </a:cubicBezTo>
                      <a:cubicBezTo>
                        <a:pt x="6189" y="7957"/>
                        <a:pt x="11374" y="6521"/>
                        <a:pt x="12425" y="8934"/>
                      </a:cubicBezTo>
                      <a:cubicBezTo>
                        <a:pt x="14039" y="11667"/>
                        <a:pt x="9340" y="15384"/>
                        <a:pt x="5970" y="11737"/>
                      </a:cubicBezTo>
                      <a:cubicBezTo>
                        <a:pt x="2810" y="6778"/>
                        <a:pt x="10996" y="2023"/>
                        <a:pt x="14652" y="7497"/>
                      </a:cubicBezTo>
                      <a:cubicBezTo>
                        <a:pt x="18115" y="12690"/>
                        <a:pt x="8483" y="20210"/>
                        <a:pt x="2869" y="12651"/>
                      </a:cubicBezTo>
                      <a:cubicBezTo>
                        <a:pt x="1751" y="10433"/>
                        <a:pt x="742" y="3256"/>
                        <a:pt x="8618" y="2085"/>
                      </a:cubicBezTo>
                      <a:lnTo>
                        <a:pt x="8828" y="0"/>
                      </a:lnTo>
                      <a:close/>
                    </a:path>
                  </a:pathLst>
                </a:custGeom>
                <a:solidFill>
                  <a:srgbClr val="9A947F"/>
                </a:solidFill>
                <a:ln w="9525" cap="flat">
                  <a:noFill/>
                  <a:round/>
                </a:ln>
                <a:effectLst/>
              </p:spPr>
              <p:txBody>
                <a:bodyPr wrap="square" lIns="72248" tIns="72248" rIns="72248" bIns="72248" numCol="1" anchor="ctr">
                  <a:noAutofit/>
                </a:bodyPr>
                <a:lstStyle/>
                <a:p>
                  <a:pPr marL="40639" marR="40639" defTabSz="914400">
                    <a:defRPr sz="3400">
                      <a:solidFill>
                        <a:srgbClr val="EEEEEE"/>
                      </a:solidFill>
                      <a:uFill>
                        <a:solidFill>
                          <a:srgbClr val="EEEEEE"/>
                        </a:solidFill>
                      </a:u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</a:p>
              </p:txBody>
            </p:sp>
            <p:sp>
              <p:nvSpPr>
                <p:cNvPr id="1765" name="Shape 1765"/>
                <p:cNvSpPr/>
                <p:nvPr/>
              </p:nvSpPr>
              <p:spPr>
                <a:xfrm flipH="1">
                  <a:off x="11796157" y="0"/>
                  <a:ext cx="970693" cy="106721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6702" h="17423" fill="norm" stroke="1" extrusionOk="0">
                      <a:moveTo>
                        <a:pt x="8828" y="0"/>
                      </a:moveTo>
                      <a:cubicBezTo>
                        <a:pt x="-854" y="266"/>
                        <a:pt x="-1115" y="9621"/>
                        <a:pt x="1221" y="13322"/>
                      </a:cubicBezTo>
                      <a:cubicBezTo>
                        <a:pt x="6348" y="21600"/>
                        <a:pt x="20485" y="16227"/>
                        <a:pt x="15745" y="7130"/>
                      </a:cubicBezTo>
                      <a:cubicBezTo>
                        <a:pt x="11324" y="672"/>
                        <a:pt x="1482" y="5865"/>
                        <a:pt x="5062" y="11862"/>
                      </a:cubicBezTo>
                      <a:cubicBezTo>
                        <a:pt x="8004" y="16360"/>
                        <a:pt x="16005" y="13166"/>
                        <a:pt x="12845" y="8278"/>
                      </a:cubicBezTo>
                      <a:cubicBezTo>
                        <a:pt x="10744" y="5216"/>
                        <a:pt x="5407" y="7630"/>
                        <a:pt x="7794" y="10886"/>
                      </a:cubicBezTo>
                      <a:cubicBezTo>
                        <a:pt x="9408" y="12908"/>
                        <a:pt x="12727" y="11362"/>
                        <a:pt x="11400" y="9269"/>
                      </a:cubicBezTo>
                      <a:cubicBezTo>
                        <a:pt x="10559" y="8168"/>
                        <a:pt x="7752" y="8692"/>
                        <a:pt x="9433" y="10581"/>
                      </a:cubicBezTo>
                      <a:cubicBezTo>
                        <a:pt x="8845" y="10761"/>
                        <a:pt x="9147" y="8098"/>
                        <a:pt x="10904" y="9535"/>
                      </a:cubicBezTo>
                      <a:cubicBezTo>
                        <a:pt x="11677" y="10378"/>
                        <a:pt x="10046" y="12260"/>
                        <a:pt x="8500" y="10956"/>
                      </a:cubicBezTo>
                      <a:cubicBezTo>
                        <a:pt x="6189" y="7957"/>
                        <a:pt x="11374" y="6521"/>
                        <a:pt x="12425" y="8934"/>
                      </a:cubicBezTo>
                      <a:cubicBezTo>
                        <a:pt x="14039" y="11667"/>
                        <a:pt x="9340" y="15384"/>
                        <a:pt x="5970" y="11737"/>
                      </a:cubicBezTo>
                      <a:cubicBezTo>
                        <a:pt x="2810" y="6778"/>
                        <a:pt x="10996" y="2023"/>
                        <a:pt x="14652" y="7497"/>
                      </a:cubicBezTo>
                      <a:cubicBezTo>
                        <a:pt x="18115" y="12690"/>
                        <a:pt x="8483" y="20210"/>
                        <a:pt x="2869" y="12651"/>
                      </a:cubicBezTo>
                      <a:cubicBezTo>
                        <a:pt x="1751" y="10433"/>
                        <a:pt x="742" y="3256"/>
                        <a:pt x="8618" y="2085"/>
                      </a:cubicBezTo>
                      <a:lnTo>
                        <a:pt x="8828" y="0"/>
                      </a:lnTo>
                      <a:close/>
                    </a:path>
                  </a:pathLst>
                </a:custGeom>
                <a:solidFill>
                  <a:srgbClr val="D3D0C7"/>
                </a:solidFill>
                <a:ln w="9525" cap="flat">
                  <a:noFill/>
                  <a:round/>
                </a:ln>
                <a:effectLst/>
              </p:spPr>
              <p:txBody>
                <a:bodyPr wrap="square" lIns="72248" tIns="72248" rIns="72248" bIns="72248" numCol="1" anchor="ctr">
                  <a:noAutofit/>
                </a:bodyPr>
                <a:lstStyle/>
                <a:p>
                  <a:pPr marL="40639" marR="40639" defTabSz="914400">
                    <a:defRPr sz="3400">
                      <a:solidFill>
                        <a:srgbClr val="EEEEEE"/>
                      </a:solidFill>
                      <a:uFill>
                        <a:solidFill>
                          <a:srgbClr val="EEEEEE"/>
                        </a:solidFill>
                      </a:u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</a:p>
              </p:txBody>
            </p:sp>
            <p:sp>
              <p:nvSpPr>
                <p:cNvPr id="1766" name="Shape 1766"/>
                <p:cNvSpPr/>
                <p:nvPr/>
              </p:nvSpPr>
              <p:spPr>
                <a:xfrm>
                  <a:off x="477077" y="0"/>
                  <a:ext cx="11812695" cy="126436"/>
                </a:xfrm>
                <a:prstGeom prst="rect">
                  <a:avLst/>
                </a:prstGeom>
                <a:solidFill>
                  <a:srgbClr val="D3D0C7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72248" tIns="72248" rIns="72248" bIns="72248" numCol="1" anchor="ctr">
                  <a:noAutofit/>
                </a:bodyPr>
                <a:lstStyle/>
                <a:p>
                  <a:pPr marL="40639" marR="40639" defTabSz="914400">
                    <a:defRPr sz="3400">
                      <a:solidFill>
                        <a:srgbClr val="EEEEEE"/>
                      </a:solidFill>
                      <a:uFill>
                        <a:solidFill>
                          <a:srgbClr val="EEEEEE"/>
                        </a:solidFill>
                      </a:u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</a:p>
              </p:txBody>
            </p:sp>
          </p:grpSp>
        </p:grpSp>
        <p:sp>
          <p:nvSpPr>
            <p:cNvPr id="1769" name="Shape 1769"/>
            <p:cNvSpPr/>
            <p:nvPr/>
          </p:nvSpPr>
          <p:spPr>
            <a:xfrm>
              <a:off x="1083733" y="1144693"/>
              <a:ext cx="10805726" cy="433494"/>
            </a:xfrm>
            <a:prstGeom prst="rect">
              <a:avLst/>
            </a:prstGeom>
            <a:gradFill flip="none" rotWithShape="1">
              <a:gsLst>
                <a:gs pos="0">
                  <a:srgbClr val="817C6B"/>
                </a:gs>
                <a:gs pos="100000">
                  <a:srgbClr val="9A947F"/>
                </a:gs>
              </a:gsLst>
              <a:lin ang="162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72248" tIns="72248" rIns="72248" bIns="72248" numCol="1" anchor="ctr">
              <a:noAutofit/>
            </a:bodyPr>
            <a:lstStyle/>
            <a:p>
              <a:pPr marL="40639" marR="40639" defTabSz="914400">
                <a:defRPr sz="3400">
                  <a:solidFill>
                    <a:srgbClr val="EEEEEE"/>
                  </a:solidFill>
                  <a:uFill>
                    <a:solidFill>
                      <a:srgbClr val="EEEEEE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</p:grpSp>
      <p:sp>
        <p:nvSpPr>
          <p:cNvPr id="1771" name="Shape 1771"/>
          <p:cNvSpPr/>
          <p:nvPr>
            <p:ph type="sldNum" sz="quarter" idx="2"/>
          </p:nvPr>
        </p:nvSpPr>
        <p:spPr>
          <a:xfrm>
            <a:off x="10467057" y="9226126"/>
            <a:ext cx="415432" cy="4191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 defTabSz="830862"/>
          </a:lstStyle>
          <a:p>
            <a:pPr/>
            <a:fld id="{86CB4B4D-7CA3-9044-876B-883B54F8677D}" type="slidenum"/>
          </a:p>
        </p:txBody>
      </p:sp>
      <p:pic>
        <p:nvPicPr>
          <p:cNvPr id="1772" name="pasted-image.ti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09017" y="1587033"/>
            <a:ext cx="4296013" cy="31575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773" name="pasted-image.ti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547117" y="5052075"/>
            <a:ext cx="4296013" cy="4296013"/>
          </a:xfrm>
          <a:prstGeom prst="rect">
            <a:avLst/>
          </a:prstGeom>
          <a:ln w="12700">
            <a:miter lim="400000"/>
          </a:ln>
        </p:spPr>
      </p:pic>
      <p:pic>
        <p:nvPicPr>
          <p:cNvPr id="1774" name="pasted-imag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567735" y="1764408"/>
            <a:ext cx="4584965" cy="3006018"/>
          </a:xfrm>
          <a:prstGeom prst="rect">
            <a:avLst/>
          </a:prstGeom>
          <a:ln w="12700">
            <a:miter lim="400000"/>
          </a:ln>
        </p:spPr>
      </p:pic>
      <p:pic>
        <p:nvPicPr>
          <p:cNvPr id="1775" name="pasted-image.ti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581675" y="5529150"/>
            <a:ext cx="4557085" cy="334186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71" name="Group 1871"/>
          <p:cNvGrpSpPr/>
          <p:nvPr/>
        </p:nvGrpSpPr>
        <p:grpSpPr>
          <a:xfrm>
            <a:off x="0" y="-1"/>
            <a:ext cx="13004800" cy="9753601"/>
            <a:chOff x="0" y="0"/>
            <a:chExt cx="13004800" cy="9753600"/>
          </a:xfrm>
        </p:grpSpPr>
        <p:grpSp>
          <p:nvGrpSpPr>
            <p:cNvPr id="1869" name="Group 1869"/>
            <p:cNvGrpSpPr/>
            <p:nvPr/>
          </p:nvGrpSpPr>
          <p:grpSpPr>
            <a:xfrm>
              <a:off x="0" y="0"/>
              <a:ext cx="13004801" cy="9753600"/>
              <a:chOff x="0" y="0"/>
              <a:chExt cx="13004800" cy="9753600"/>
            </a:xfrm>
          </p:grpSpPr>
          <p:sp>
            <p:nvSpPr>
              <p:cNvPr id="1777" name="Shape 1777"/>
              <p:cNvSpPr/>
              <p:nvPr/>
            </p:nvSpPr>
            <p:spPr>
              <a:xfrm>
                <a:off x="11921066" y="1083733"/>
                <a:ext cx="758615" cy="3034454"/>
              </a:xfrm>
              <a:prstGeom prst="rect">
                <a:avLst/>
              </a:prstGeom>
              <a:gradFill flip="none" rotWithShape="1">
                <a:gsLst>
                  <a:gs pos="0">
                    <a:srgbClr val="817C6B"/>
                  </a:gs>
                  <a:gs pos="100000">
                    <a:srgbClr val="D3D0C7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72248" tIns="72248" rIns="72248" bIns="72248" numCol="1" anchor="ctr">
                <a:noAutofit/>
              </a:bodyPr>
              <a:lstStyle/>
              <a:p>
                <a:pPr marL="40639" marR="40639" defTabSz="914400">
                  <a:defRPr sz="3400">
                    <a:solidFill>
                      <a:srgbClr val="EEEEEE"/>
                    </a:solidFill>
                    <a:uFill>
                      <a:solidFill>
                        <a:srgbClr val="EEEEEE"/>
                      </a:solidFill>
                    </a:u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1778" name="Shape 1778"/>
              <p:cNvSpPr/>
              <p:nvPr/>
            </p:nvSpPr>
            <p:spPr>
              <a:xfrm>
                <a:off x="0" y="0"/>
                <a:ext cx="12788054" cy="216747"/>
              </a:xfrm>
              <a:prstGeom prst="rect">
                <a:avLst/>
              </a:prstGeom>
              <a:solidFill>
                <a:srgbClr val="9A94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2248" tIns="72248" rIns="72248" bIns="72248" numCol="1" anchor="ctr">
                <a:noAutofit/>
              </a:bodyPr>
              <a:lstStyle/>
              <a:p>
                <a:pPr marL="40639" marR="40639" defTabSz="914400">
                  <a:defRPr sz="3400">
                    <a:solidFill>
                      <a:srgbClr val="EEEEEE"/>
                    </a:solidFill>
                    <a:uFill>
                      <a:solidFill>
                        <a:srgbClr val="EEEEEE"/>
                      </a:solidFill>
                    </a:u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1779" name="Shape 1779"/>
              <p:cNvSpPr/>
              <p:nvPr/>
            </p:nvSpPr>
            <p:spPr>
              <a:xfrm>
                <a:off x="12679680" y="0"/>
                <a:ext cx="325121" cy="9753600"/>
              </a:xfrm>
              <a:prstGeom prst="rect">
                <a:avLst/>
              </a:prstGeom>
              <a:gradFill flip="none" rotWithShape="1">
                <a:gsLst>
                  <a:gs pos="0">
                    <a:srgbClr val="9A947F"/>
                  </a:gs>
                  <a:gs pos="50000">
                    <a:srgbClr val="BBB6A8"/>
                  </a:gs>
                  <a:gs pos="100000">
                    <a:srgbClr val="9A947F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72248" tIns="72248" rIns="72248" bIns="72248" numCol="1" anchor="ctr">
                <a:noAutofit/>
              </a:bodyPr>
              <a:lstStyle/>
              <a:p>
                <a:pPr marL="40639" marR="40639" defTabSz="914400">
                  <a:defRPr sz="3400">
                    <a:solidFill>
                      <a:srgbClr val="EEEEEE"/>
                    </a:solidFill>
                    <a:uFill>
                      <a:solidFill>
                        <a:srgbClr val="EEEEEE"/>
                      </a:solidFill>
                    </a:u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1780" name="Shape 1780"/>
              <p:cNvSpPr/>
              <p:nvPr/>
            </p:nvSpPr>
            <p:spPr>
              <a:xfrm>
                <a:off x="0" y="0"/>
                <a:ext cx="325121" cy="9753600"/>
              </a:xfrm>
              <a:prstGeom prst="rect">
                <a:avLst/>
              </a:prstGeom>
              <a:gradFill flip="none" rotWithShape="1">
                <a:gsLst>
                  <a:gs pos="0">
                    <a:srgbClr val="9A947F"/>
                  </a:gs>
                  <a:gs pos="50000">
                    <a:srgbClr val="BBB6A8"/>
                  </a:gs>
                  <a:gs pos="100000">
                    <a:srgbClr val="9A947F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72248" tIns="72248" rIns="72248" bIns="72248" numCol="1" anchor="ctr">
                <a:noAutofit/>
              </a:bodyPr>
              <a:lstStyle/>
              <a:p>
                <a:pPr marL="40639" marR="40639" defTabSz="914400">
                  <a:defRPr sz="3400">
                    <a:solidFill>
                      <a:srgbClr val="EEEEEE"/>
                    </a:solidFill>
                    <a:uFill>
                      <a:solidFill>
                        <a:srgbClr val="EEEEEE"/>
                      </a:solidFill>
                    </a:u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1781" name="Shape 1781"/>
              <p:cNvSpPr/>
              <p:nvPr/>
            </p:nvSpPr>
            <p:spPr>
              <a:xfrm>
                <a:off x="325120" y="1083733"/>
                <a:ext cx="758614" cy="3034454"/>
              </a:xfrm>
              <a:prstGeom prst="rect">
                <a:avLst/>
              </a:prstGeom>
              <a:gradFill flip="none" rotWithShape="1">
                <a:gsLst>
                  <a:gs pos="0">
                    <a:srgbClr val="817C6B"/>
                  </a:gs>
                  <a:gs pos="100000">
                    <a:srgbClr val="D3D0C7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72248" tIns="72248" rIns="72248" bIns="72248" numCol="1" anchor="ctr">
                <a:noAutofit/>
              </a:bodyPr>
              <a:lstStyle/>
              <a:p>
                <a:pPr marL="40639" marR="40639" defTabSz="914400">
                  <a:defRPr sz="3400">
                    <a:solidFill>
                      <a:srgbClr val="EEEEEE"/>
                    </a:solidFill>
                    <a:uFill>
                      <a:solidFill>
                        <a:srgbClr val="EEEEEE"/>
                      </a:solidFill>
                    </a:u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grpSp>
            <p:nvGrpSpPr>
              <p:cNvPr id="1868" name="Group 1868"/>
              <p:cNvGrpSpPr/>
              <p:nvPr/>
            </p:nvGrpSpPr>
            <p:grpSpPr>
              <a:xfrm>
                <a:off x="82851" y="72248"/>
                <a:ext cx="12793944" cy="1116891"/>
                <a:chOff x="0" y="0"/>
                <a:chExt cx="12793942" cy="1116889"/>
              </a:xfrm>
            </p:grpSpPr>
            <p:sp>
              <p:nvSpPr>
                <p:cNvPr id="1782" name="Shape 1782"/>
                <p:cNvSpPr/>
                <p:nvPr/>
              </p:nvSpPr>
              <p:spPr>
                <a:xfrm>
                  <a:off x="43584" y="0"/>
                  <a:ext cx="12736126" cy="1083734"/>
                </a:xfrm>
                <a:prstGeom prst="roundRect">
                  <a:avLst>
                    <a:gd name="adj" fmla="val 35156"/>
                  </a:avLst>
                </a:prstGeom>
                <a:solidFill>
                  <a:srgbClr val="BBB6A8"/>
                </a:solidFill>
                <a:ln w="9525" cap="flat">
                  <a:noFill/>
                  <a:round/>
                </a:ln>
                <a:effectLst/>
              </p:spPr>
              <p:txBody>
                <a:bodyPr wrap="square" lIns="72248" tIns="72248" rIns="72248" bIns="72248" numCol="1" anchor="ctr">
                  <a:noAutofit/>
                </a:bodyPr>
                <a:lstStyle/>
                <a:p>
                  <a:pPr marL="40639" marR="40639" defTabSz="914400">
                    <a:defRPr sz="3400">
                      <a:solidFill>
                        <a:srgbClr val="EEEEEE"/>
                      </a:solidFill>
                      <a:uFill>
                        <a:solidFill>
                          <a:srgbClr val="EEEEEE"/>
                        </a:solidFill>
                      </a:u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</a:p>
              </p:txBody>
            </p:sp>
            <p:sp>
              <p:nvSpPr>
                <p:cNvPr id="1783" name="Shape 1783"/>
                <p:cNvSpPr/>
                <p:nvPr/>
              </p:nvSpPr>
              <p:spPr>
                <a:xfrm>
                  <a:off x="477077" y="54186"/>
                  <a:ext cx="11812695" cy="126437"/>
                </a:xfrm>
                <a:prstGeom prst="rect">
                  <a:avLst/>
                </a:prstGeom>
                <a:solidFill>
                  <a:srgbClr val="9A947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72248" tIns="72248" rIns="72248" bIns="72248" numCol="1" anchor="ctr">
                  <a:noAutofit/>
                </a:bodyPr>
                <a:lstStyle/>
                <a:p>
                  <a:pPr marL="40639" marR="40639" defTabSz="914400">
                    <a:defRPr sz="3400">
                      <a:solidFill>
                        <a:srgbClr val="EEEEEE"/>
                      </a:solidFill>
                      <a:uFill>
                        <a:solidFill>
                          <a:srgbClr val="EEEEEE"/>
                        </a:solidFill>
                      </a:u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</a:p>
              </p:txBody>
            </p:sp>
            <p:grpSp>
              <p:nvGrpSpPr>
                <p:cNvPr id="1822" name="Group 1822"/>
                <p:cNvGrpSpPr/>
                <p:nvPr/>
              </p:nvGrpSpPr>
              <p:grpSpPr>
                <a:xfrm>
                  <a:off x="531264" y="842151"/>
                  <a:ext cx="11758508" cy="243841"/>
                  <a:chOff x="0" y="0"/>
                  <a:chExt cx="11758506" cy="243839"/>
                </a:xfrm>
              </p:grpSpPr>
              <p:sp>
                <p:nvSpPr>
                  <p:cNvPr id="1784" name="Shape 1784"/>
                  <p:cNvSpPr/>
                  <p:nvPr/>
                </p:nvSpPr>
                <p:spPr>
                  <a:xfrm flipH="1">
                    <a:off x="11239217" y="0"/>
                    <a:ext cx="519290" cy="23932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0"/>
                        </a:moveTo>
                        <a:lnTo>
                          <a:pt x="17092" y="0"/>
                        </a:lnTo>
                        <a:lnTo>
                          <a:pt x="0" y="17550"/>
                        </a:lnTo>
                        <a:lnTo>
                          <a:pt x="8077" y="21600"/>
                        </a:lnTo>
                        <a:lnTo>
                          <a:pt x="19158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9A947F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1785" name="Shape 1785"/>
                  <p:cNvSpPr/>
                  <p:nvPr/>
                </p:nvSpPr>
                <p:spPr>
                  <a:xfrm>
                    <a:off x="0" y="4515"/>
                    <a:ext cx="519289" cy="2393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0"/>
                        </a:moveTo>
                        <a:lnTo>
                          <a:pt x="17092" y="0"/>
                        </a:lnTo>
                        <a:lnTo>
                          <a:pt x="0" y="17550"/>
                        </a:lnTo>
                        <a:lnTo>
                          <a:pt x="8077" y="21600"/>
                        </a:lnTo>
                        <a:lnTo>
                          <a:pt x="19158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9A947F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grpSp>
                <p:nvGrpSpPr>
                  <p:cNvPr id="1821" name="Group 1821"/>
                  <p:cNvGrpSpPr/>
                  <p:nvPr/>
                </p:nvGrpSpPr>
                <p:grpSpPr>
                  <a:xfrm>
                    <a:off x="442524" y="1544"/>
                    <a:ext cx="10864428" cy="242296"/>
                    <a:chOff x="0" y="0"/>
                    <a:chExt cx="10864426" cy="242295"/>
                  </a:xfrm>
                </p:grpSpPr>
                <p:grpSp>
                  <p:nvGrpSpPr>
                    <p:cNvPr id="1807" name="Group 1807"/>
                    <p:cNvGrpSpPr/>
                    <p:nvPr/>
                  </p:nvGrpSpPr>
                  <p:grpSpPr>
                    <a:xfrm>
                      <a:off x="0" y="2257"/>
                      <a:ext cx="6610774" cy="240039"/>
                      <a:chOff x="0" y="0"/>
                      <a:chExt cx="6610773" cy="240037"/>
                    </a:xfrm>
                  </p:grpSpPr>
                  <p:grpSp>
                    <p:nvGrpSpPr>
                      <p:cNvPr id="1788" name="Group 1788"/>
                      <p:cNvGrpSpPr/>
                      <p:nvPr/>
                    </p:nvGrpSpPr>
                    <p:grpSpPr>
                      <a:xfrm>
                        <a:off x="0" y="0"/>
                        <a:ext cx="943611" cy="240038"/>
                        <a:chOff x="0" y="0"/>
                        <a:chExt cx="943610" cy="240037"/>
                      </a:xfrm>
                    </p:grpSpPr>
                    <p:sp>
                      <p:nvSpPr>
                        <p:cNvPr id="1786" name="Shape 1786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1787" name="Shape 1787"/>
                        <p:cNvSpPr/>
                        <p:nvPr/>
                      </p:nvSpPr>
                      <p:spPr>
                        <a:xfrm>
                          <a:off x="467296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1791" name="Group 1791"/>
                      <p:cNvGrpSpPr/>
                      <p:nvPr/>
                    </p:nvGrpSpPr>
                    <p:grpSpPr>
                      <a:xfrm>
                        <a:off x="943848" y="0"/>
                        <a:ext cx="945985" cy="240038"/>
                        <a:chOff x="0" y="0"/>
                        <a:chExt cx="945983" cy="240037"/>
                      </a:xfrm>
                    </p:grpSpPr>
                    <p:sp>
                      <p:nvSpPr>
                        <p:cNvPr id="1789" name="Shape 1789"/>
                        <p:cNvSpPr/>
                        <p:nvPr/>
                      </p:nvSpPr>
                      <p:spPr>
                        <a:xfrm>
                          <a:off x="0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1790" name="Shape 1790"/>
                        <p:cNvSpPr/>
                        <p:nvPr/>
                      </p:nvSpPr>
                      <p:spPr>
                        <a:xfrm>
                          <a:off x="467296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1794" name="Group 1794"/>
                      <p:cNvGrpSpPr/>
                      <p:nvPr/>
                    </p:nvGrpSpPr>
                    <p:grpSpPr>
                      <a:xfrm>
                        <a:off x="1893710" y="0"/>
                        <a:ext cx="939971" cy="240038"/>
                        <a:chOff x="0" y="0"/>
                        <a:chExt cx="939969" cy="240037"/>
                      </a:xfrm>
                    </p:grpSpPr>
                    <p:sp>
                      <p:nvSpPr>
                        <p:cNvPr id="1792" name="Shape 1792"/>
                        <p:cNvSpPr/>
                        <p:nvPr/>
                      </p:nvSpPr>
                      <p:spPr>
                        <a:xfrm>
                          <a:off x="0" y="0"/>
                          <a:ext cx="471707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1793" name="Shape 1793"/>
                        <p:cNvSpPr/>
                        <p:nvPr/>
                      </p:nvSpPr>
                      <p:spPr>
                        <a:xfrm>
                          <a:off x="463672" y="0"/>
                          <a:ext cx="47629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1797" name="Group 1797"/>
                      <p:cNvGrpSpPr/>
                      <p:nvPr/>
                    </p:nvGrpSpPr>
                    <p:grpSpPr>
                      <a:xfrm>
                        <a:off x="2833443" y="0"/>
                        <a:ext cx="943888" cy="240038"/>
                        <a:chOff x="0" y="0"/>
                        <a:chExt cx="943886" cy="240037"/>
                      </a:xfrm>
                    </p:grpSpPr>
                    <p:sp>
                      <p:nvSpPr>
                        <p:cNvPr id="1795" name="Shape 1795"/>
                        <p:cNvSpPr/>
                        <p:nvPr/>
                      </p:nvSpPr>
                      <p:spPr>
                        <a:xfrm>
                          <a:off x="0" y="0"/>
                          <a:ext cx="47644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1796" name="Shape 1796"/>
                        <p:cNvSpPr/>
                        <p:nvPr/>
                      </p:nvSpPr>
                      <p:spPr>
                        <a:xfrm>
                          <a:off x="467439" y="0"/>
                          <a:ext cx="47644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1800" name="Group 1800"/>
                      <p:cNvGrpSpPr/>
                      <p:nvPr/>
                    </p:nvGrpSpPr>
                    <p:grpSpPr>
                      <a:xfrm>
                        <a:off x="3777330" y="0"/>
                        <a:ext cx="943612" cy="240038"/>
                        <a:chOff x="0" y="0"/>
                        <a:chExt cx="943610" cy="240037"/>
                      </a:xfrm>
                    </p:grpSpPr>
                    <p:sp>
                      <p:nvSpPr>
                        <p:cNvPr id="1798" name="Shape 1798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1799" name="Shape 1799"/>
                        <p:cNvSpPr/>
                        <p:nvPr/>
                      </p:nvSpPr>
                      <p:spPr>
                        <a:xfrm>
                          <a:off x="467296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1803" name="Group 1803"/>
                      <p:cNvGrpSpPr/>
                      <p:nvPr/>
                    </p:nvGrpSpPr>
                    <p:grpSpPr>
                      <a:xfrm>
                        <a:off x="4720941" y="0"/>
                        <a:ext cx="946222" cy="240038"/>
                        <a:chOff x="0" y="0"/>
                        <a:chExt cx="946221" cy="240037"/>
                      </a:xfrm>
                    </p:grpSpPr>
                    <p:sp>
                      <p:nvSpPr>
                        <p:cNvPr id="1801" name="Shape 1801"/>
                        <p:cNvSpPr/>
                        <p:nvPr/>
                      </p:nvSpPr>
                      <p:spPr>
                        <a:xfrm>
                          <a:off x="0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1802" name="Shape 1802"/>
                        <p:cNvSpPr/>
                        <p:nvPr/>
                      </p:nvSpPr>
                      <p:spPr>
                        <a:xfrm>
                          <a:off x="467533" y="0"/>
                          <a:ext cx="478689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1806" name="Group 1806"/>
                      <p:cNvGrpSpPr/>
                      <p:nvPr/>
                    </p:nvGrpSpPr>
                    <p:grpSpPr>
                      <a:xfrm>
                        <a:off x="5666925" y="0"/>
                        <a:ext cx="943849" cy="240038"/>
                        <a:chOff x="0" y="0"/>
                        <a:chExt cx="943848" cy="240037"/>
                      </a:xfrm>
                    </p:grpSpPr>
                    <p:sp>
                      <p:nvSpPr>
                        <p:cNvPr id="1804" name="Shape 1804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1805" name="Shape 1805"/>
                        <p:cNvSpPr/>
                        <p:nvPr/>
                      </p:nvSpPr>
                      <p:spPr>
                        <a:xfrm>
                          <a:off x="467533" y="0"/>
                          <a:ext cx="476316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</p:grpSp>
                <p:grpSp>
                  <p:nvGrpSpPr>
                    <p:cNvPr id="1810" name="Group 1810"/>
                    <p:cNvGrpSpPr/>
                    <p:nvPr/>
                  </p:nvGrpSpPr>
                  <p:grpSpPr>
                    <a:xfrm>
                      <a:off x="6610773" y="0"/>
                      <a:ext cx="943752" cy="240038"/>
                      <a:chOff x="0" y="0"/>
                      <a:chExt cx="943750" cy="240037"/>
                    </a:xfrm>
                  </p:grpSpPr>
                  <p:sp>
                    <p:nvSpPr>
                      <p:cNvPr id="1808" name="Shape 1808"/>
                      <p:cNvSpPr/>
                      <p:nvPr/>
                    </p:nvSpPr>
                    <p:spPr>
                      <a:xfrm>
                        <a:off x="0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1809" name="Shape 1809"/>
                      <p:cNvSpPr/>
                      <p:nvPr/>
                    </p:nvSpPr>
                    <p:spPr>
                      <a:xfrm>
                        <a:off x="467369" y="0"/>
                        <a:ext cx="476382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1813" name="Group 1813"/>
                    <p:cNvGrpSpPr/>
                    <p:nvPr/>
                  </p:nvGrpSpPr>
                  <p:grpSpPr>
                    <a:xfrm>
                      <a:off x="7554524" y="0"/>
                      <a:ext cx="946010" cy="240038"/>
                      <a:chOff x="0" y="0"/>
                      <a:chExt cx="946009" cy="240037"/>
                    </a:xfrm>
                  </p:grpSpPr>
                  <p:sp>
                    <p:nvSpPr>
                      <p:cNvPr id="1811" name="Shape 1811"/>
                      <p:cNvSpPr/>
                      <p:nvPr/>
                    </p:nvSpPr>
                    <p:spPr>
                      <a:xfrm>
                        <a:off x="0" y="0"/>
                        <a:ext cx="47871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1812" name="Shape 1812"/>
                      <p:cNvSpPr/>
                      <p:nvPr/>
                    </p:nvSpPr>
                    <p:spPr>
                      <a:xfrm>
                        <a:off x="467300" y="0"/>
                        <a:ext cx="47871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1816" name="Group 1816"/>
                    <p:cNvGrpSpPr/>
                    <p:nvPr/>
                  </p:nvGrpSpPr>
                  <p:grpSpPr>
                    <a:xfrm>
                      <a:off x="8500533" y="0"/>
                      <a:ext cx="943753" cy="240038"/>
                      <a:chOff x="0" y="0"/>
                      <a:chExt cx="943751" cy="240037"/>
                    </a:xfrm>
                  </p:grpSpPr>
                  <p:sp>
                    <p:nvSpPr>
                      <p:cNvPr id="1814" name="Shape 1814"/>
                      <p:cNvSpPr/>
                      <p:nvPr/>
                    </p:nvSpPr>
                    <p:spPr>
                      <a:xfrm>
                        <a:off x="0" y="0"/>
                        <a:ext cx="47589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1815" name="Shape 1815"/>
                      <p:cNvSpPr/>
                      <p:nvPr/>
                    </p:nvSpPr>
                    <p:spPr>
                      <a:xfrm>
                        <a:off x="467862" y="0"/>
                        <a:ext cx="47589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1819" name="Group 1819"/>
                    <p:cNvGrpSpPr/>
                    <p:nvPr/>
                  </p:nvGrpSpPr>
                  <p:grpSpPr>
                    <a:xfrm>
                      <a:off x="9444284" y="0"/>
                      <a:ext cx="943753" cy="240038"/>
                      <a:chOff x="0" y="0"/>
                      <a:chExt cx="943751" cy="240037"/>
                    </a:xfrm>
                  </p:grpSpPr>
                  <p:sp>
                    <p:nvSpPr>
                      <p:cNvPr id="1817" name="Shape 1817"/>
                      <p:cNvSpPr/>
                      <p:nvPr/>
                    </p:nvSpPr>
                    <p:spPr>
                      <a:xfrm>
                        <a:off x="0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1818" name="Shape 1818"/>
                      <p:cNvSpPr/>
                      <p:nvPr/>
                    </p:nvSpPr>
                    <p:spPr>
                      <a:xfrm>
                        <a:off x="467371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sp>
                  <p:nvSpPr>
                    <p:cNvPr id="1820" name="Shape 1820"/>
                    <p:cNvSpPr/>
                    <p:nvPr/>
                  </p:nvSpPr>
                  <p:spPr>
                    <a:xfrm>
                      <a:off x="10388035" y="0"/>
                      <a:ext cx="476392" cy="240038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0504" fill="norm" stroke="1" extrusionOk="0">
                          <a:moveTo>
                            <a:pt x="0" y="0"/>
                          </a:moveTo>
                          <a:lnTo>
                            <a:pt x="0" y="20504"/>
                          </a:lnTo>
                          <a:lnTo>
                            <a:pt x="2534" y="20504"/>
                          </a:lnTo>
                          <a:cubicBezTo>
                            <a:pt x="2512" y="-934"/>
                            <a:pt x="19002" y="-1096"/>
                            <a:pt x="19023" y="20504"/>
                          </a:cubicBezTo>
                          <a:lnTo>
                            <a:pt x="21600" y="20504"/>
                          </a:lnTo>
                          <a:lnTo>
                            <a:pt x="21600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9A947F"/>
                    </a:solidFill>
                    <a:ln w="9525" cap="flat">
                      <a:noFill/>
                      <a:round/>
                    </a:ln>
                    <a:effectLst/>
                  </p:spPr>
                  <p:txBody>
                    <a:bodyPr wrap="square" lIns="72248" tIns="72248" rIns="72248" bIns="72248" numCol="1" anchor="ctr">
                      <a:noAutofit/>
                    </a:bodyPr>
                    <a:lstStyle/>
                    <a:p>
                      <a:pPr marL="40639" marR="40639" defTabSz="914400">
                        <a:defRPr sz="3400">
                          <a:solidFill>
                            <a:srgbClr val="EEEEEE"/>
                          </a:solidFill>
                          <a:uFill>
                            <a:solidFill>
                              <a:srgbClr val="EEEEEE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defRPr>
                      </a:pPr>
                    </a:p>
                  </p:txBody>
                </p:sp>
              </p:grpSp>
            </p:grpSp>
            <p:grpSp>
              <p:nvGrpSpPr>
                <p:cNvPr id="1861" name="Group 1861"/>
                <p:cNvGrpSpPr/>
                <p:nvPr/>
              </p:nvGrpSpPr>
              <p:grpSpPr>
                <a:xfrm>
                  <a:off x="508686" y="839893"/>
                  <a:ext cx="11758508" cy="243841"/>
                  <a:chOff x="0" y="0"/>
                  <a:chExt cx="11758506" cy="243839"/>
                </a:xfrm>
              </p:grpSpPr>
              <p:sp>
                <p:nvSpPr>
                  <p:cNvPr id="1823" name="Shape 1823"/>
                  <p:cNvSpPr/>
                  <p:nvPr/>
                </p:nvSpPr>
                <p:spPr>
                  <a:xfrm flipH="1">
                    <a:off x="11239217" y="0"/>
                    <a:ext cx="519290" cy="23932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0"/>
                        </a:moveTo>
                        <a:lnTo>
                          <a:pt x="17092" y="0"/>
                        </a:lnTo>
                        <a:lnTo>
                          <a:pt x="0" y="17550"/>
                        </a:lnTo>
                        <a:lnTo>
                          <a:pt x="8077" y="21600"/>
                        </a:lnTo>
                        <a:lnTo>
                          <a:pt x="19158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D3D0C7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1824" name="Shape 1824"/>
                  <p:cNvSpPr/>
                  <p:nvPr/>
                </p:nvSpPr>
                <p:spPr>
                  <a:xfrm>
                    <a:off x="0" y="4515"/>
                    <a:ext cx="519289" cy="2393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0"/>
                        </a:moveTo>
                        <a:lnTo>
                          <a:pt x="17092" y="0"/>
                        </a:lnTo>
                        <a:lnTo>
                          <a:pt x="0" y="17550"/>
                        </a:lnTo>
                        <a:lnTo>
                          <a:pt x="8077" y="21600"/>
                        </a:lnTo>
                        <a:lnTo>
                          <a:pt x="19158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D3D0C7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grpSp>
                <p:nvGrpSpPr>
                  <p:cNvPr id="1860" name="Group 1860"/>
                  <p:cNvGrpSpPr/>
                  <p:nvPr/>
                </p:nvGrpSpPr>
                <p:grpSpPr>
                  <a:xfrm>
                    <a:off x="442524" y="1544"/>
                    <a:ext cx="10864428" cy="242296"/>
                    <a:chOff x="0" y="0"/>
                    <a:chExt cx="10864426" cy="242295"/>
                  </a:xfrm>
                </p:grpSpPr>
                <p:grpSp>
                  <p:nvGrpSpPr>
                    <p:cNvPr id="1846" name="Group 1846"/>
                    <p:cNvGrpSpPr/>
                    <p:nvPr/>
                  </p:nvGrpSpPr>
                  <p:grpSpPr>
                    <a:xfrm>
                      <a:off x="0" y="2257"/>
                      <a:ext cx="6610774" cy="240039"/>
                      <a:chOff x="0" y="0"/>
                      <a:chExt cx="6610773" cy="240037"/>
                    </a:xfrm>
                  </p:grpSpPr>
                  <p:grpSp>
                    <p:nvGrpSpPr>
                      <p:cNvPr id="1827" name="Group 1827"/>
                      <p:cNvGrpSpPr/>
                      <p:nvPr/>
                    </p:nvGrpSpPr>
                    <p:grpSpPr>
                      <a:xfrm>
                        <a:off x="0" y="0"/>
                        <a:ext cx="943611" cy="240038"/>
                        <a:chOff x="0" y="0"/>
                        <a:chExt cx="943610" cy="240037"/>
                      </a:xfrm>
                    </p:grpSpPr>
                    <p:sp>
                      <p:nvSpPr>
                        <p:cNvPr id="1825" name="Shape 1825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1826" name="Shape 1826"/>
                        <p:cNvSpPr/>
                        <p:nvPr/>
                      </p:nvSpPr>
                      <p:spPr>
                        <a:xfrm>
                          <a:off x="467296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1830" name="Group 1830"/>
                      <p:cNvGrpSpPr/>
                      <p:nvPr/>
                    </p:nvGrpSpPr>
                    <p:grpSpPr>
                      <a:xfrm>
                        <a:off x="943848" y="0"/>
                        <a:ext cx="945985" cy="240038"/>
                        <a:chOff x="0" y="0"/>
                        <a:chExt cx="945983" cy="240037"/>
                      </a:xfrm>
                    </p:grpSpPr>
                    <p:sp>
                      <p:nvSpPr>
                        <p:cNvPr id="1828" name="Shape 1828"/>
                        <p:cNvSpPr/>
                        <p:nvPr/>
                      </p:nvSpPr>
                      <p:spPr>
                        <a:xfrm>
                          <a:off x="0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1829" name="Shape 1829"/>
                        <p:cNvSpPr/>
                        <p:nvPr/>
                      </p:nvSpPr>
                      <p:spPr>
                        <a:xfrm>
                          <a:off x="467296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1833" name="Group 1833"/>
                      <p:cNvGrpSpPr/>
                      <p:nvPr/>
                    </p:nvGrpSpPr>
                    <p:grpSpPr>
                      <a:xfrm>
                        <a:off x="1893710" y="0"/>
                        <a:ext cx="939971" cy="240038"/>
                        <a:chOff x="0" y="0"/>
                        <a:chExt cx="939969" cy="240037"/>
                      </a:xfrm>
                    </p:grpSpPr>
                    <p:sp>
                      <p:nvSpPr>
                        <p:cNvPr id="1831" name="Shape 1831"/>
                        <p:cNvSpPr/>
                        <p:nvPr/>
                      </p:nvSpPr>
                      <p:spPr>
                        <a:xfrm>
                          <a:off x="0" y="0"/>
                          <a:ext cx="471707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1832" name="Shape 1832"/>
                        <p:cNvSpPr/>
                        <p:nvPr/>
                      </p:nvSpPr>
                      <p:spPr>
                        <a:xfrm>
                          <a:off x="463672" y="0"/>
                          <a:ext cx="47629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1836" name="Group 1836"/>
                      <p:cNvGrpSpPr/>
                      <p:nvPr/>
                    </p:nvGrpSpPr>
                    <p:grpSpPr>
                      <a:xfrm>
                        <a:off x="2833443" y="0"/>
                        <a:ext cx="943888" cy="240038"/>
                        <a:chOff x="0" y="0"/>
                        <a:chExt cx="943886" cy="240037"/>
                      </a:xfrm>
                    </p:grpSpPr>
                    <p:sp>
                      <p:nvSpPr>
                        <p:cNvPr id="1834" name="Shape 1834"/>
                        <p:cNvSpPr/>
                        <p:nvPr/>
                      </p:nvSpPr>
                      <p:spPr>
                        <a:xfrm>
                          <a:off x="0" y="0"/>
                          <a:ext cx="47644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1835" name="Shape 1835"/>
                        <p:cNvSpPr/>
                        <p:nvPr/>
                      </p:nvSpPr>
                      <p:spPr>
                        <a:xfrm>
                          <a:off x="467439" y="0"/>
                          <a:ext cx="47644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1839" name="Group 1839"/>
                      <p:cNvGrpSpPr/>
                      <p:nvPr/>
                    </p:nvGrpSpPr>
                    <p:grpSpPr>
                      <a:xfrm>
                        <a:off x="3777330" y="0"/>
                        <a:ext cx="943612" cy="240038"/>
                        <a:chOff x="0" y="0"/>
                        <a:chExt cx="943610" cy="240037"/>
                      </a:xfrm>
                    </p:grpSpPr>
                    <p:sp>
                      <p:nvSpPr>
                        <p:cNvPr id="1837" name="Shape 1837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1838" name="Shape 1838"/>
                        <p:cNvSpPr/>
                        <p:nvPr/>
                      </p:nvSpPr>
                      <p:spPr>
                        <a:xfrm>
                          <a:off x="467296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1842" name="Group 1842"/>
                      <p:cNvGrpSpPr/>
                      <p:nvPr/>
                    </p:nvGrpSpPr>
                    <p:grpSpPr>
                      <a:xfrm>
                        <a:off x="4720941" y="0"/>
                        <a:ext cx="946222" cy="240038"/>
                        <a:chOff x="0" y="0"/>
                        <a:chExt cx="946221" cy="240037"/>
                      </a:xfrm>
                    </p:grpSpPr>
                    <p:sp>
                      <p:nvSpPr>
                        <p:cNvPr id="1840" name="Shape 1840"/>
                        <p:cNvSpPr/>
                        <p:nvPr/>
                      </p:nvSpPr>
                      <p:spPr>
                        <a:xfrm>
                          <a:off x="0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1841" name="Shape 1841"/>
                        <p:cNvSpPr/>
                        <p:nvPr/>
                      </p:nvSpPr>
                      <p:spPr>
                        <a:xfrm>
                          <a:off x="467533" y="0"/>
                          <a:ext cx="478689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1845" name="Group 1845"/>
                      <p:cNvGrpSpPr/>
                      <p:nvPr/>
                    </p:nvGrpSpPr>
                    <p:grpSpPr>
                      <a:xfrm>
                        <a:off x="5666925" y="0"/>
                        <a:ext cx="943849" cy="240038"/>
                        <a:chOff x="0" y="0"/>
                        <a:chExt cx="943848" cy="240037"/>
                      </a:xfrm>
                    </p:grpSpPr>
                    <p:sp>
                      <p:nvSpPr>
                        <p:cNvPr id="1843" name="Shape 1843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1844" name="Shape 1844"/>
                        <p:cNvSpPr/>
                        <p:nvPr/>
                      </p:nvSpPr>
                      <p:spPr>
                        <a:xfrm>
                          <a:off x="467533" y="0"/>
                          <a:ext cx="476316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</p:grpSp>
                <p:grpSp>
                  <p:nvGrpSpPr>
                    <p:cNvPr id="1849" name="Group 1849"/>
                    <p:cNvGrpSpPr/>
                    <p:nvPr/>
                  </p:nvGrpSpPr>
                  <p:grpSpPr>
                    <a:xfrm>
                      <a:off x="6610773" y="0"/>
                      <a:ext cx="943752" cy="240038"/>
                      <a:chOff x="0" y="0"/>
                      <a:chExt cx="943750" cy="240037"/>
                    </a:xfrm>
                  </p:grpSpPr>
                  <p:sp>
                    <p:nvSpPr>
                      <p:cNvPr id="1847" name="Shape 1847"/>
                      <p:cNvSpPr/>
                      <p:nvPr/>
                    </p:nvSpPr>
                    <p:spPr>
                      <a:xfrm>
                        <a:off x="0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1848" name="Shape 1848"/>
                      <p:cNvSpPr/>
                      <p:nvPr/>
                    </p:nvSpPr>
                    <p:spPr>
                      <a:xfrm>
                        <a:off x="467369" y="0"/>
                        <a:ext cx="476382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1852" name="Group 1852"/>
                    <p:cNvGrpSpPr/>
                    <p:nvPr/>
                  </p:nvGrpSpPr>
                  <p:grpSpPr>
                    <a:xfrm>
                      <a:off x="7554524" y="0"/>
                      <a:ext cx="946010" cy="240038"/>
                      <a:chOff x="0" y="0"/>
                      <a:chExt cx="946009" cy="240037"/>
                    </a:xfrm>
                  </p:grpSpPr>
                  <p:sp>
                    <p:nvSpPr>
                      <p:cNvPr id="1850" name="Shape 1850"/>
                      <p:cNvSpPr/>
                      <p:nvPr/>
                    </p:nvSpPr>
                    <p:spPr>
                      <a:xfrm>
                        <a:off x="0" y="0"/>
                        <a:ext cx="47871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1851" name="Shape 1851"/>
                      <p:cNvSpPr/>
                      <p:nvPr/>
                    </p:nvSpPr>
                    <p:spPr>
                      <a:xfrm>
                        <a:off x="467300" y="0"/>
                        <a:ext cx="47871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1855" name="Group 1855"/>
                    <p:cNvGrpSpPr/>
                    <p:nvPr/>
                  </p:nvGrpSpPr>
                  <p:grpSpPr>
                    <a:xfrm>
                      <a:off x="8500533" y="0"/>
                      <a:ext cx="943753" cy="240038"/>
                      <a:chOff x="0" y="0"/>
                      <a:chExt cx="943751" cy="240037"/>
                    </a:xfrm>
                  </p:grpSpPr>
                  <p:sp>
                    <p:nvSpPr>
                      <p:cNvPr id="1853" name="Shape 1853"/>
                      <p:cNvSpPr/>
                      <p:nvPr/>
                    </p:nvSpPr>
                    <p:spPr>
                      <a:xfrm>
                        <a:off x="0" y="0"/>
                        <a:ext cx="47589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1854" name="Shape 1854"/>
                      <p:cNvSpPr/>
                      <p:nvPr/>
                    </p:nvSpPr>
                    <p:spPr>
                      <a:xfrm>
                        <a:off x="467862" y="0"/>
                        <a:ext cx="47589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1858" name="Group 1858"/>
                    <p:cNvGrpSpPr/>
                    <p:nvPr/>
                  </p:nvGrpSpPr>
                  <p:grpSpPr>
                    <a:xfrm>
                      <a:off x="9444284" y="0"/>
                      <a:ext cx="943753" cy="240038"/>
                      <a:chOff x="0" y="0"/>
                      <a:chExt cx="943751" cy="240037"/>
                    </a:xfrm>
                  </p:grpSpPr>
                  <p:sp>
                    <p:nvSpPr>
                      <p:cNvPr id="1856" name="Shape 1856"/>
                      <p:cNvSpPr/>
                      <p:nvPr/>
                    </p:nvSpPr>
                    <p:spPr>
                      <a:xfrm>
                        <a:off x="0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1857" name="Shape 1857"/>
                      <p:cNvSpPr/>
                      <p:nvPr/>
                    </p:nvSpPr>
                    <p:spPr>
                      <a:xfrm>
                        <a:off x="467371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sp>
                  <p:nvSpPr>
                    <p:cNvPr id="1859" name="Shape 1859"/>
                    <p:cNvSpPr/>
                    <p:nvPr/>
                  </p:nvSpPr>
                  <p:spPr>
                    <a:xfrm>
                      <a:off x="10388035" y="0"/>
                      <a:ext cx="476392" cy="240038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0504" fill="norm" stroke="1" extrusionOk="0">
                          <a:moveTo>
                            <a:pt x="0" y="0"/>
                          </a:moveTo>
                          <a:lnTo>
                            <a:pt x="0" y="20504"/>
                          </a:lnTo>
                          <a:lnTo>
                            <a:pt x="2534" y="20504"/>
                          </a:lnTo>
                          <a:cubicBezTo>
                            <a:pt x="2512" y="-934"/>
                            <a:pt x="19002" y="-1096"/>
                            <a:pt x="19023" y="20504"/>
                          </a:cubicBezTo>
                          <a:lnTo>
                            <a:pt x="21600" y="20504"/>
                          </a:lnTo>
                          <a:lnTo>
                            <a:pt x="21600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D3D0C7"/>
                    </a:solidFill>
                    <a:ln w="9525" cap="flat">
                      <a:noFill/>
                      <a:round/>
                    </a:ln>
                    <a:effectLst/>
                  </p:spPr>
                  <p:txBody>
                    <a:bodyPr wrap="square" lIns="72248" tIns="72248" rIns="72248" bIns="72248" numCol="1" anchor="ctr">
                      <a:noAutofit/>
                    </a:bodyPr>
                    <a:lstStyle/>
                    <a:p>
                      <a:pPr marL="40639" marR="40639" defTabSz="914400">
                        <a:defRPr sz="3400">
                          <a:solidFill>
                            <a:srgbClr val="EEEEEE"/>
                          </a:solidFill>
                          <a:uFill>
                            <a:solidFill>
                              <a:srgbClr val="EEEEEE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defRPr>
                      </a:pPr>
                    </a:p>
                  </p:txBody>
                </p:sp>
              </p:grpSp>
            </p:grpSp>
            <p:grpSp>
              <p:nvGrpSpPr>
                <p:cNvPr id="1864" name="Group 1864"/>
                <p:cNvGrpSpPr/>
                <p:nvPr/>
              </p:nvGrpSpPr>
              <p:grpSpPr>
                <a:xfrm>
                  <a:off x="-1" y="-1"/>
                  <a:ext cx="997787" cy="1116891"/>
                  <a:chOff x="0" y="0"/>
                  <a:chExt cx="997785" cy="1116889"/>
                </a:xfrm>
              </p:grpSpPr>
              <p:sp>
                <p:nvSpPr>
                  <p:cNvPr id="1862" name="Shape 1862"/>
                  <p:cNvSpPr/>
                  <p:nvPr/>
                </p:nvSpPr>
                <p:spPr>
                  <a:xfrm>
                    <a:off x="27093" y="49671"/>
                    <a:ext cx="970693" cy="106721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6702" h="17423" fill="norm" stroke="1" extrusionOk="0">
                        <a:moveTo>
                          <a:pt x="8828" y="0"/>
                        </a:moveTo>
                        <a:cubicBezTo>
                          <a:pt x="-854" y="266"/>
                          <a:pt x="-1115" y="9621"/>
                          <a:pt x="1221" y="13322"/>
                        </a:cubicBezTo>
                        <a:cubicBezTo>
                          <a:pt x="6348" y="21600"/>
                          <a:pt x="20485" y="16227"/>
                          <a:pt x="15745" y="7130"/>
                        </a:cubicBezTo>
                        <a:cubicBezTo>
                          <a:pt x="11324" y="672"/>
                          <a:pt x="1482" y="5865"/>
                          <a:pt x="5062" y="11862"/>
                        </a:cubicBezTo>
                        <a:cubicBezTo>
                          <a:pt x="8004" y="16360"/>
                          <a:pt x="16005" y="13166"/>
                          <a:pt x="12845" y="8278"/>
                        </a:cubicBezTo>
                        <a:cubicBezTo>
                          <a:pt x="10744" y="5216"/>
                          <a:pt x="5407" y="7630"/>
                          <a:pt x="7794" y="10886"/>
                        </a:cubicBezTo>
                        <a:cubicBezTo>
                          <a:pt x="9408" y="12908"/>
                          <a:pt x="12727" y="11362"/>
                          <a:pt x="11400" y="9269"/>
                        </a:cubicBezTo>
                        <a:cubicBezTo>
                          <a:pt x="10559" y="8168"/>
                          <a:pt x="7752" y="8692"/>
                          <a:pt x="9433" y="10581"/>
                        </a:cubicBezTo>
                        <a:cubicBezTo>
                          <a:pt x="8845" y="10761"/>
                          <a:pt x="9147" y="8098"/>
                          <a:pt x="10904" y="9535"/>
                        </a:cubicBezTo>
                        <a:cubicBezTo>
                          <a:pt x="11677" y="10378"/>
                          <a:pt x="10046" y="12260"/>
                          <a:pt x="8500" y="10956"/>
                        </a:cubicBezTo>
                        <a:cubicBezTo>
                          <a:pt x="6189" y="7957"/>
                          <a:pt x="11374" y="6521"/>
                          <a:pt x="12425" y="8934"/>
                        </a:cubicBezTo>
                        <a:cubicBezTo>
                          <a:pt x="14039" y="11667"/>
                          <a:pt x="9340" y="15384"/>
                          <a:pt x="5970" y="11737"/>
                        </a:cubicBezTo>
                        <a:cubicBezTo>
                          <a:pt x="2810" y="6778"/>
                          <a:pt x="10996" y="2023"/>
                          <a:pt x="14652" y="7497"/>
                        </a:cubicBezTo>
                        <a:cubicBezTo>
                          <a:pt x="18115" y="12690"/>
                          <a:pt x="8483" y="20210"/>
                          <a:pt x="2869" y="12651"/>
                        </a:cubicBezTo>
                        <a:cubicBezTo>
                          <a:pt x="1751" y="10433"/>
                          <a:pt x="742" y="3256"/>
                          <a:pt x="8618" y="2085"/>
                        </a:cubicBezTo>
                        <a:lnTo>
                          <a:pt x="8828" y="0"/>
                        </a:lnTo>
                        <a:close/>
                      </a:path>
                    </a:pathLst>
                  </a:custGeom>
                  <a:solidFill>
                    <a:srgbClr val="9A947F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1863" name="Shape 1863"/>
                  <p:cNvSpPr/>
                  <p:nvPr/>
                </p:nvSpPr>
                <p:spPr>
                  <a:xfrm>
                    <a:off x="0" y="0"/>
                    <a:ext cx="970693" cy="106721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6702" h="17423" fill="norm" stroke="1" extrusionOk="0">
                        <a:moveTo>
                          <a:pt x="8828" y="0"/>
                        </a:moveTo>
                        <a:cubicBezTo>
                          <a:pt x="-854" y="266"/>
                          <a:pt x="-1115" y="9621"/>
                          <a:pt x="1221" y="13322"/>
                        </a:cubicBezTo>
                        <a:cubicBezTo>
                          <a:pt x="6348" y="21600"/>
                          <a:pt x="20485" y="16227"/>
                          <a:pt x="15745" y="7130"/>
                        </a:cubicBezTo>
                        <a:cubicBezTo>
                          <a:pt x="11324" y="672"/>
                          <a:pt x="1482" y="5865"/>
                          <a:pt x="5062" y="11862"/>
                        </a:cubicBezTo>
                        <a:cubicBezTo>
                          <a:pt x="8004" y="16360"/>
                          <a:pt x="16005" y="13166"/>
                          <a:pt x="12845" y="8278"/>
                        </a:cubicBezTo>
                        <a:cubicBezTo>
                          <a:pt x="10744" y="5216"/>
                          <a:pt x="5407" y="7630"/>
                          <a:pt x="7794" y="10886"/>
                        </a:cubicBezTo>
                        <a:cubicBezTo>
                          <a:pt x="9408" y="12908"/>
                          <a:pt x="12727" y="11362"/>
                          <a:pt x="11400" y="9269"/>
                        </a:cubicBezTo>
                        <a:cubicBezTo>
                          <a:pt x="10559" y="8168"/>
                          <a:pt x="7752" y="8692"/>
                          <a:pt x="9433" y="10581"/>
                        </a:cubicBezTo>
                        <a:cubicBezTo>
                          <a:pt x="8845" y="10761"/>
                          <a:pt x="9147" y="8098"/>
                          <a:pt x="10904" y="9535"/>
                        </a:cubicBezTo>
                        <a:cubicBezTo>
                          <a:pt x="11677" y="10378"/>
                          <a:pt x="10046" y="12260"/>
                          <a:pt x="8500" y="10956"/>
                        </a:cubicBezTo>
                        <a:cubicBezTo>
                          <a:pt x="6189" y="7957"/>
                          <a:pt x="11374" y="6521"/>
                          <a:pt x="12425" y="8934"/>
                        </a:cubicBezTo>
                        <a:cubicBezTo>
                          <a:pt x="14039" y="11667"/>
                          <a:pt x="9340" y="15384"/>
                          <a:pt x="5970" y="11737"/>
                        </a:cubicBezTo>
                        <a:cubicBezTo>
                          <a:pt x="2810" y="6778"/>
                          <a:pt x="10996" y="2023"/>
                          <a:pt x="14652" y="7497"/>
                        </a:cubicBezTo>
                        <a:cubicBezTo>
                          <a:pt x="18115" y="12690"/>
                          <a:pt x="8483" y="20210"/>
                          <a:pt x="2869" y="12651"/>
                        </a:cubicBezTo>
                        <a:cubicBezTo>
                          <a:pt x="1751" y="10433"/>
                          <a:pt x="742" y="3256"/>
                          <a:pt x="8618" y="2085"/>
                        </a:cubicBezTo>
                        <a:lnTo>
                          <a:pt x="8828" y="0"/>
                        </a:lnTo>
                        <a:close/>
                      </a:path>
                    </a:pathLst>
                  </a:custGeom>
                  <a:solidFill>
                    <a:srgbClr val="D3D0C7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</p:grpSp>
            <p:sp>
              <p:nvSpPr>
                <p:cNvPr id="1865" name="Shape 1865"/>
                <p:cNvSpPr/>
                <p:nvPr/>
              </p:nvSpPr>
              <p:spPr>
                <a:xfrm flipH="1">
                  <a:off x="11823250" y="49671"/>
                  <a:ext cx="970693" cy="106721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6702" h="17423" fill="norm" stroke="1" extrusionOk="0">
                      <a:moveTo>
                        <a:pt x="8828" y="0"/>
                      </a:moveTo>
                      <a:cubicBezTo>
                        <a:pt x="-854" y="266"/>
                        <a:pt x="-1115" y="9621"/>
                        <a:pt x="1221" y="13322"/>
                      </a:cubicBezTo>
                      <a:cubicBezTo>
                        <a:pt x="6348" y="21600"/>
                        <a:pt x="20485" y="16227"/>
                        <a:pt x="15745" y="7130"/>
                      </a:cubicBezTo>
                      <a:cubicBezTo>
                        <a:pt x="11324" y="672"/>
                        <a:pt x="1482" y="5865"/>
                        <a:pt x="5062" y="11862"/>
                      </a:cubicBezTo>
                      <a:cubicBezTo>
                        <a:pt x="8004" y="16360"/>
                        <a:pt x="16005" y="13166"/>
                        <a:pt x="12845" y="8278"/>
                      </a:cubicBezTo>
                      <a:cubicBezTo>
                        <a:pt x="10744" y="5216"/>
                        <a:pt x="5407" y="7630"/>
                        <a:pt x="7794" y="10886"/>
                      </a:cubicBezTo>
                      <a:cubicBezTo>
                        <a:pt x="9408" y="12908"/>
                        <a:pt x="12727" y="11362"/>
                        <a:pt x="11400" y="9269"/>
                      </a:cubicBezTo>
                      <a:cubicBezTo>
                        <a:pt x="10559" y="8168"/>
                        <a:pt x="7752" y="8692"/>
                        <a:pt x="9433" y="10581"/>
                      </a:cubicBezTo>
                      <a:cubicBezTo>
                        <a:pt x="8845" y="10761"/>
                        <a:pt x="9147" y="8098"/>
                        <a:pt x="10904" y="9535"/>
                      </a:cubicBezTo>
                      <a:cubicBezTo>
                        <a:pt x="11677" y="10378"/>
                        <a:pt x="10046" y="12260"/>
                        <a:pt x="8500" y="10956"/>
                      </a:cubicBezTo>
                      <a:cubicBezTo>
                        <a:pt x="6189" y="7957"/>
                        <a:pt x="11374" y="6521"/>
                        <a:pt x="12425" y="8934"/>
                      </a:cubicBezTo>
                      <a:cubicBezTo>
                        <a:pt x="14039" y="11667"/>
                        <a:pt x="9340" y="15384"/>
                        <a:pt x="5970" y="11737"/>
                      </a:cubicBezTo>
                      <a:cubicBezTo>
                        <a:pt x="2810" y="6778"/>
                        <a:pt x="10996" y="2023"/>
                        <a:pt x="14652" y="7497"/>
                      </a:cubicBezTo>
                      <a:cubicBezTo>
                        <a:pt x="18115" y="12690"/>
                        <a:pt x="8483" y="20210"/>
                        <a:pt x="2869" y="12651"/>
                      </a:cubicBezTo>
                      <a:cubicBezTo>
                        <a:pt x="1751" y="10433"/>
                        <a:pt x="742" y="3256"/>
                        <a:pt x="8618" y="2085"/>
                      </a:cubicBezTo>
                      <a:lnTo>
                        <a:pt x="8828" y="0"/>
                      </a:lnTo>
                      <a:close/>
                    </a:path>
                  </a:pathLst>
                </a:custGeom>
                <a:solidFill>
                  <a:srgbClr val="9A947F"/>
                </a:solidFill>
                <a:ln w="9525" cap="flat">
                  <a:noFill/>
                  <a:round/>
                </a:ln>
                <a:effectLst/>
              </p:spPr>
              <p:txBody>
                <a:bodyPr wrap="square" lIns="72248" tIns="72248" rIns="72248" bIns="72248" numCol="1" anchor="ctr">
                  <a:noAutofit/>
                </a:bodyPr>
                <a:lstStyle/>
                <a:p>
                  <a:pPr marL="40639" marR="40639" defTabSz="914400">
                    <a:defRPr sz="3400">
                      <a:solidFill>
                        <a:srgbClr val="EEEEEE"/>
                      </a:solidFill>
                      <a:uFill>
                        <a:solidFill>
                          <a:srgbClr val="EEEEEE"/>
                        </a:solidFill>
                      </a:u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</a:p>
              </p:txBody>
            </p:sp>
            <p:sp>
              <p:nvSpPr>
                <p:cNvPr id="1866" name="Shape 1866"/>
                <p:cNvSpPr/>
                <p:nvPr/>
              </p:nvSpPr>
              <p:spPr>
                <a:xfrm flipH="1">
                  <a:off x="11796157" y="0"/>
                  <a:ext cx="970693" cy="106721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6702" h="17423" fill="norm" stroke="1" extrusionOk="0">
                      <a:moveTo>
                        <a:pt x="8828" y="0"/>
                      </a:moveTo>
                      <a:cubicBezTo>
                        <a:pt x="-854" y="266"/>
                        <a:pt x="-1115" y="9621"/>
                        <a:pt x="1221" y="13322"/>
                      </a:cubicBezTo>
                      <a:cubicBezTo>
                        <a:pt x="6348" y="21600"/>
                        <a:pt x="20485" y="16227"/>
                        <a:pt x="15745" y="7130"/>
                      </a:cubicBezTo>
                      <a:cubicBezTo>
                        <a:pt x="11324" y="672"/>
                        <a:pt x="1482" y="5865"/>
                        <a:pt x="5062" y="11862"/>
                      </a:cubicBezTo>
                      <a:cubicBezTo>
                        <a:pt x="8004" y="16360"/>
                        <a:pt x="16005" y="13166"/>
                        <a:pt x="12845" y="8278"/>
                      </a:cubicBezTo>
                      <a:cubicBezTo>
                        <a:pt x="10744" y="5216"/>
                        <a:pt x="5407" y="7630"/>
                        <a:pt x="7794" y="10886"/>
                      </a:cubicBezTo>
                      <a:cubicBezTo>
                        <a:pt x="9408" y="12908"/>
                        <a:pt x="12727" y="11362"/>
                        <a:pt x="11400" y="9269"/>
                      </a:cubicBezTo>
                      <a:cubicBezTo>
                        <a:pt x="10559" y="8168"/>
                        <a:pt x="7752" y="8692"/>
                        <a:pt x="9433" y="10581"/>
                      </a:cubicBezTo>
                      <a:cubicBezTo>
                        <a:pt x="8845" y="10761"/>
                        <a:pt x="9147" y="8098"/>
                        <a:pt x="10904" y="9535"/>
                      </a:cubicBezTo>
                      <a:cubicBezTo>
                        <a:pt x="11677" y="10378"/>
                        <a:pt x="10046" y="12260"/>
                        <a:pt x="8500" y="10956"/>
                      </a:cubicBezTo>
                      <a:cubicBezTo>
                        <a:pt x="6189" y="7957"/>
                        <a:pt x="11374" y="6521"/>
                        <a:pt x="12425" y="8934"/>
                      </a:cubicBezTo>
                      <a:cubicBezTo>
                        <a:pt x="14039" y="11667"/>
                        <a:pt x="9340" y="15384"/>
                        <a:pt x="5970" y="11737"/>
                      </a:cubicBezTo>
                      <a:cubicBezTo>
                        <a:pt x="2810" y="6778"/>
                        <a:pt x="10996" y="2023"/>
                        <a:pt x="14652" y="7497"/>
                      </a:cubicBezTo>
                      <a:cubicBezTo>
                        <a:pt x="18115" y="12690"/>
                        <a:pt x="8483" y="20210"/>
                        <a:pt x="2869" y="12651"/>
                      </a:cubicBezTo>
                      <a:cubicBezTo>
                        <a:pt x="1751" y="10433"/>
                        <a:pt x="742" y="3256"/>
                        <a:pt x="8618" y="2085"/>
                      </a:cubicBezTo>
                      <a:lnTo>
                        <a:pt x="8828" y="0"/>
                      </a:lnTo>
                      <a:close/>
                    </a:path>
                  </a:pathLst>
                </a:custGeom>
                <a:solidFill>
                  <a:srgbClr val="D3D0C7"/>
                </a:solidFill>
                <a:ln w="9525" cap="flat">
                  <a:noFill/>
                  <a:round/>
                </a:ln>
                <a:effectLst/>
              </p:spPr>
              <p:txBody>
                <a:bodyPr wrap="square" lIns="72248" tIns="72248" rIns="72248" bIns="72248" numCol="1" anchor="ctr">
                  <a:noAutofit/>
                </a:bodyPr>
                <a:lstStyle/>
                <a:p>
                  <a:pPr marL="40639" marR="40639" defTabSz="914400">
                    <a:defRPr sz="3400">
                      <a:solidFill>
                        <a:srgbClr val="EEEEEE"/>
                      </a:solidFill>
                      <a:uFill>
                        <a:solidFill>
                          <a:srgbClr val="EEEEEE"/>
                        </a:solidFill>
                      </a:u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</a:p>
              </p:txBody>
            </p:sp>
            <p:sp>
              <p:nvSpPr>
                <p:cNvPr id="1867" name="Shape 1867"/>
                <p:cNvSpPr/>
                <p:nvPr/>
              </p:nvSpPr>
              <p:spPr>
                <a:xfrm>
                  <a:off x="477077" y="0"/>
                  <a:ext cx="11812695" cy="126436"/>
                </a:xfrm>
                <a:prstGeom prst="rect">
                  <a:avLst/>
                </a:prstGeom>
                <a:solidFill>
                  <a:srgbClr val="D3D0C7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72248" tIns="72248" rIns="72248" bIns="72248" numCol="1" anchor="ctr">
                  <a:noAutofit/>
                </a:bodyPr>
                <a:lstStyle/>
                <a:p>
                  <a:pPr marL="40639" marR="40639" defTabSz="914400">
                    <a:defRPr sz="3400">
                      <a:solidFill>
                        <a:srgbClr val="EEEEEE"/>
                      </a:solidFill>
                      <a:uFill>
                        <a:solidFill>
                          <a:srgbClr val="EEEEEE"/>
                        </a:solidFill>
                      </a:u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</a:p>
              </p:txBody>
            </p:sp>
          </p:grpSp>
        </p:grpSp>
        <p:sp>
          <p:nvSpPr>
            <p:cNvPr id="1870" name="Shape 1870"/>
            <p:cNvSpPr/>
            <p:nvPr/>
          </p:nvSpPr>
          <p:spPr>
            <a:xfrm>
              <a:off x="1083733" y="1144693"/>
              <a:ext cx="10805726" cy="433494"/>
            </a:xfrm>
            <a:prstGeom prst="rect">
              <a:avLst/>
            </a:prstGeom>
            <a:gradFill flip="none" rotWithShape="1">
              <a:gsLst>
                <a:gs pos="0">
                  <a:srgbClr val="817C6B"/>
                </a:gs>
                <a:gs pos="100000">
                  <a:srgbClr val="9A947F"/>
                </a:gs>
              </a:gsLst>
              <a:lin ang="162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72248" tIns="72248" rIns="72248" bIns="72248" numCol="1" anchor="ctr">
              <a:noAutofit/>
            </a:bodyPr>
            <a:lstStyle/>
            <a:p>
              <a:pPr marL="40639" marR="40639" defTabSz="914400">
                <a:defRPr sz="3400">
                  <a:solidFill>
                    <a:srgbClr val="EEEEEE"/>
                  </a:solidFill>
                  <a:uFill>
                    <a:solidFill>
                      <a:srgbClr val="EEEEEE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</p:grpSp>
      <p:sp>
        <p:nvSpPr>
          <p:cNvPr id="1872" name="Shape 1872"/>
          <p:cNvSpPr/>
          <p:nvPr>
            <p:ph type="sldNum" sz="quarter" idx="2"/>
          </p:nvPr>
        </p:nvSpPr>
        <p:spPr>
          <a:xfrm>
            <a:off x="10467057" y="9226126"/>
            <a:ext cx="415432" cy="4191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 defTabSz="830862"/>
          </a:lstStyle>
          <a:p>
            <a:pPr/>
            <a:fld id="{86CB4B4D-7CA3-9044-876B-883B54F8677D}" type="slidenum"/>
          </a:p>
        </p:txBody>
      </p:sp>
      <p:sp>
        <p:nvSpPr>
          <p:cNvPr id="1873" name="Shape 1873"/>
          <p:cNvSpPr/>
          <p:nvPr>
            <p:ph type="title"/>
          </p:nvPr>
        </p:nvSpPr>
        <p:spPr>
          <a:xfrm>
            <a:off x="975359" y="4298808"/>
            <a:ext cx="11054082" cy="2059095"/>
          </a:xfrm>
          <a:prstGeom prst="rect">
            <a:avLst/>
          </a:prstGeom>
        </p:spPr>
        <p:txBody>
          <a:bodyPr/>
          <a:lstStyle/>
          <a:p>
            <a:pPr/>
            <a:r>
              <a:t>Draw 3 organic and 3 geometric shapes now.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0" name="Group 390"/>
          <p:cNvGrpSpPr/>
          <p:nvPr/>
        </p:nvGrpSpPr>
        <p:grpSpPr>
          <a:xfrm>
            <a:off x="0" y="-1"/>
            <a:ext cx="13004800" cy="9753601"/>
            <a:chOff x="0" y="0"/>
            <a:chExt cx="13004800" cy="9753600"/>
          </a:xfrm>
        </p:grpSpPr>
        <p:grpSp>
          <p:nvGrpSpPr>
            <p:cNvPr id="388" name="Group 388"/>
            <p:cNvGrpSpPr/>
            <p:nvPr/>
          </p:nvGrpSpPr>
          <p:grpSpPr>
            <a:xfrm>
              <a:off x="0" y="0"/>
              <a:ext cx="13004801" cy="9753600"/>
              <a:chOff x="0" y="0"/>
              <a:chExt cx="13004800" cy="9753600"/>
            </a:xfrm>
          </p:grpSpPr>
          <p:sp>
            <p:nvSpPr>
              <p:cNvPr id="296" name="Shape 296"/>
              <p:cNvSpPr/>
              <p:nvPr/>
            </p:nvSpPr>
            <p:spPr>
              <a:xfrm>
                <a:off x="11921066" y="1083733"/>
                <a:ext cx="758615" cy="3034454"/>
              </a:xfrm>
              <a:prstGeom prst="rect">
                <a:avLst/>
              </a:prstGeom>
              <a:gradFill flip="none" rotWithShape="1">
                <a:gsLst>
                  <a:gs pos="0">
                    <a:srgbClr val="817C6B"/>
                  </a:gs>
                  <a:gs pos="100000">
                    <a:srgbClr val="D3D0C7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72248" tIns="72248" rIns="72248" bIns="72248" numCol="1" anchor="ctr">
                <a:noAutofit/>
              </a:bodyPr>
              <a:lstStyle/>
              <a:p>
                <a:pPr marL="40639" marR="40639" defTabSz="914400">
                  <a:defRPr sz="3400">
                    <a:solidFill>
                      <a:srgbClr val="EEEEEE"/>
                    </a:solidFill>
                    <a:uFill>
                      <a:solidFill>
                        <a:srgbClr val="EEEEEE"/>
                      </a:solidFill>
                    </a:u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297" name="Shape 297"/>
              <p:cNvSpPr/>
              <p:nvPr/>
            </p:nvSpPr>
            <p:spPr>
              <a:xfrm>
                <a:off x="0" y="0"/>
                <a:ext cx="12788054" cy="216747"/>
              </a:xfrm>
              <a:prstGeom prst="rect">
                <a:avLst/>
              </a:prstGeom>
              <a:solidFill>
                <a:srgbClr val="9A94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2248" tIns="72248" rIns="72248" bIns="72248" numCol="1" anchor="ctr">
                <a:noAutofit/>
              </a:bodyPr>
              <a:lstStyle/>
              <a:p>
                <a:pPr marL="40639" marR="40639" defTabSz="914400">
                  <a:defRPr sz="3400">
                    <a:solidFill>
                      <a:srgbClr val="EEEEEE"/>
                    </a:solidFill>
                    <a:uFill>
                      <a:solidFill>
                        <a:srgbClr val="EEEEEE"/>
                      </a:solidFill>
                    </a:u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298" name="Shape 298"/>
              <p:cNvSpPr/>
              <p:nvPr/>
            </p:nvSpPr>
            <p:spPr>
              <a:xfrm>
                <a:off x="12679680" y="0"/>
                <a:ext cx="325121" cy="9753600"/>
              </a:xfrm>
              <a:prstGeom prst="rect">
                <a:avLst/>
              </a:prstGeom>
              <a:gradFill flip="none" rotWithShape="1">
                <a:gsLst>
                  <a:gs pos="0">
                    <a:srgbClr val="9A947F"/>
                  </a:gs>
                  <a:gs pos="50000">
                    <a:srgbClr val="BBB6A8"/>
                  </a:gs>
                  <a:gs pos="100000">
                    <a:srgbClr val="9A947F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72248" tIns="72248" rIns="72248" bIns="72248" numCol="1" anchor="ctr">
                <a:noAutofit/>
              </a:bodyPr>
              <a:lstStyle/>
              <a:p>
                <a:pPr marL="40639" marR="40639" defTabSz="914400">
                  <a:defRPr sz="3400">
                    <a:solidFill>
                      <a:srgbClr val="EEEEEE"/>
                    </a:solidFill>
                    <a:uFill>
                      <a:solidFill>
                        <a:srgbClr val="EEEEEE"/>
                      </a:solidFill>
                    </a:u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299" name="Shape 299"/>
              <p:cNvSpPr/>
              <p:nvPr/>
            </p:nvSpPr>
            <p:spPr>
              <a:xfrm>
                <a:off x="0" y="0"/>
                <a:ext cx="325121" cy="9753600"/>
              </a:xfrm>
              <a:prstGeom prst="rect">
                <a:avLst/>
              </a:prstGeom>
              <a:gradFill flip="none" rotWithShape="1">
                <a:gsLst>
                  <a:gs pos="0">
                    <a:srgbClr val="9A947F"/>
                  </a:gs>
                  <a:gs pos="50000">
                    <a:srgbClr val="BBB6A8"/>
                  </a:gs>
                  <a:gs pos="100000">
                    <a:srgbClr val="9A947F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72248" tIns="72248" rIns="72248" bIns="72248" numCol="1" anchor="ctr">
                <a:noAutofit/>
              </a:bodyPr>
              <a:lstStyle/>
              <a:p>
                <a:pPr marL="40639" marR="40639" defTabSz="914400">
                  <a:defRPr sz="3400">
                    <a:solidFill>
                      <a:srgbClr val="EEEEEE"/>
                    </a:solidFill>
                    <a:uFill>
                      <a:solidFill>
                        <a:srgbClr val="EEEEEE"/>
                      </a:solidFill>
                    </a:u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300" name="Shape 300"/>
              <p:cNvSpPr/>
              <p:nvPr/>
            </p:nvSpPr>
            <p:spPr>
              <a:xfrm>
                <a:off x="325120" y="1083733"/>
                <a:ext cx="758614" cy="3034454"/>
              </a:xfrm>
              <a:prstGeom prst="rect">
                <a:avLst/>
              </a:prstGeom>
              <a:gradFill flip="none" rotWithShape="1">
                <a:gsLst>
                  <a:gs pos="0">
                    <a:srgbClr val="817C6B"/>
                  </a:gs>
                  <a:gs pos="100000">
                    <a:srgbClr val="D3D0C7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72248" tIns="72248" rIns="72248" bIns="72248" numCol="1" anchor="ctr">
                <a:noAutofit/>
              </a:bodyPr>
              <a:lstStyle/>
              <a:p>
                <a:pPr marL="40639" marR="40639" defTabSz="914400">
                  <a:defRPr sz="3400">
                    <a:solidFill>
                      <a:srgbClr val="EEEEEE"/>
                    </a:solidFill>
                    <a:uFill>
                      <a:solidFill>
                        <a:srgbClr val="EEEEEE"/>
                      </a:solidFill>
                    </a:u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grpSp>
            <p:nvGrpSpPr>
              <p:cNvPr id="387" name="Group 387"/>
              <p:cNvGrpSpPr/>
              <p:nvPr/>
            </p:nvGrpSpPr>
            <p:grpSpPr>
              <a:xfrm>
                <a:off x="82851" y="72248"/>
                <a:ext cx="12793944" cy="1116891"/>
                <a:chOff x="0" y="0"/>
                <a:chExt cx="12793942" cy="1116889"/>
              </a:xfrm>
            </p:grpSpPr>
            <p:sp>
              <p:nvSpPr>
                <p:cNvPr id="301" name="Shape 301"/>
                <p:cNvSpPr/>
                <p:nvPr/>
              </p:nvSpPr>
              <p:spPr>
                <a:xfrm>
                  <a:off x="43584" y="0"/>
                  <a:ext cx="12736126" cy="1083734"/>
                </a:xfrm>
                <a:prstGeom prst="roundRect">
                  <a:avLst>
                    <a:gd name="adj" fmla="val 35156"/>
                  </a:avLst>
                </a:prstGeom>
                <a:solidFill>
                  <a:srgbClr val="BBB6A8"/>
                </a:solidFill>
                <a:ln w="9525" cap="flat">
                  <a:noFill/>
                  <a:round/>
                </a:ln>
                <a:effectLst/>
              </p:spPr>
              <p:txBody>
                <a:bodyPr wrap="square" lIns="72248" tIns="72248" rIns="72248" bIns="72248" numCol="1" anchor="ctr">
                  <a:noAutofit/>
                </a:bodyPr>
                <a:lstStyle/>
                <a:p>
                  <a:pPr marL="40639" marR="40639" defTabSz="914400">
                    <a:defRPr sz="3400">
                      <a:solidFill>
                        <a:srgbClr val="EEEEEE"/>
                      </a:solidFill>
                      <a:uFill>
                        <a:solidFill>
                          <a:srgbClr val="EEEEEE"/>
                        </a:solidFill>
                      </a:u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</a:p>
              </p:txBody>
            </p:sp>
            <p:sp>
              <p:nvSpPr>
                <p:cNvPr id="302" name="Shape 302"/>
                <p:cNvSpPr/>
                <p:nvPr/>
              </p:nvSpPr>
              <p:spPr>
                <a:xfrm>
                  <a:off x="477077" y="54186"/>
                  <a:ext cx="11812695" cy="126437"/>
                </a:xfrm>
                <a:prstGeom prst="rect">
                  <a:avLst/>
                </a:prstGeom>
                <a:solidFill>
                  <a:srgbClr val="9A947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72248" tIns="72248" rIns="72248" bIns="72248" numCol="1" anchor="ctr">
                  <a:noAutofit/>
                </a:bodyPr>
                <a:lstStyle/>
                <a:p>
                  <a:pPr marL="40639" marR="40639" defTabSz="914400">
                    <a:defRPr sz="3400">
                      <a:solidFill>
                        <a:srgbClr val="EEEEEE"/>
                      </a:solidFill>
                      <a:uFill>
                        <a:solidFill>
                          <a:srgbClr val="EEEEEE"/>
                        </a:solidFill>
                      </a:u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</a:p>
              </p:txBody>
            </p:sp>
            <p:grpSp>
              <p:nvGrpSpPr>
                <p:cNvPr id="341" name="Group 341"/>
                <p:cNvGrpSpPr/>
                <p:nvPr/>
              </p:nvGrpSpPr>
              <p:grpSpPr>
                <a:xfrm>
                  <a:off x="531264" y="842151"/>
                  <a:ext cx="11758508" cy="243841"/>
                  <a:chOff x="0" y="0"/>
                  <a:chExt cx="11758506" cy="243839"/>
                </a:xfrm>
              </p:grpSpPr>
              <p:sp>
                <p:nvSpPr>
                  <p:cNvPr id="303" name="Shape 303"/>
                  <p:cNvSpPr/>
                  <p:nvPr/>
                </p:nvSpPr>
                <p:spPr>
                  <a:xfrm flipH="1">
                    <a:off x="11239217" y="0"/>
                    <a:ext cx="519290" cy="23932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0"/>
                        </a:moveTo>
                        <a:lnTo>
                          <a:pt x="17092" y="0"/>
                        </a:lnTo>
                        <a:lnTo>
                          <a:pt x="0" y="17550"/>
                        </a:lnTo>
                        <a:lnTo>
                          <a:pt x="8077" y="21600"/>
                        </a:lnTo>
                        <a:lnTo>
                          <a:pt x="19158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9A947F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304" name="Shape 304"/>
                  <p:cNvSpPr/>
                  <p:nvPr/>
                </p:nvSpPr>
                <p:spPr>
                  <a:xfrm>
                    <a:off x="0" y="4515"/>
                    <a:ext cx="519289" cy="2393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0"/>
                        </a:moveTo>
                        <a:lnTo>
                          <a:pt x="17092" y="0"/>
                        </a:lnTo>
                        <a:lnTo>
                          <a:pt x="0" y="17550"/>
                        </a:lnTo>
                        <a:lnTo>
                          <a:pt x="8077" y="21600"/>
                        </a:lnTo>
                        <a:lnTo>
                          <a:pt x="19158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9A947F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grpSp>
                <p:nvGrpSpPr>
                  <p:cNvPr id="340" name="Group 340"/>
                  <p:cNvGrpSpPr/>
                  <p:nvPr/>
                </p:nvGrpSpPr>
                <p:grpSpPr>
                  <a:xfrm>
                    <a:off x="442524" y="1544"/>
                    <a:ext cx="10864428" cy="242296"/>
                    <a:chOff x="0" y="0"/>
                    <a:chExt cx="10864426" cy="242295"/>
                  </a:xfrm>
                </p:grpSpPr>
                <p:grpSp>
                  <p:nvGrpSpPr>
                    <p:cNvPr id="326" name="Group 326"/>
                    <p:cNvGrpSpPr/>
                    <p:nvPr/>
                  </p:nvGrpSpPr>
                  <p:grpSpPr>
                    <a:xfrm>
                      <a:off x="0" y="2257"/>
                      <a:ext cx="6610774" cy="240039"/>
                      <a:chOff x="0" y="0"/>
                      <a:chExt cx="6610773" cy="240037"/>
                    </a:xfrm>
                  </p:grpSpPr>
                  <p:grpSp>
                    <p:nvGrpSpPr>
                      <p:cNvPr id="307" name="Group 307"/>
                      <p:cNvGrpSpPr/>
                      <p:nvPr/>
                    </p:nvGrpSpPr>
                    <p:grpSpPr>
                      <a:xfrm>
                        <a:off x="0" y="0"/>
                        <a:ext cx="943611" cy="240038"/>
                        <a:chOff x="0" y="0"/>
                        <a:chExt cx="943610" cy="240037"/>
                      </a:xfrm>
                    </p:grpSpPr>
                    <p:sp>
                      <p:nvSpPr>
                        <p:cNvPr id="305" name="Shape 305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306" name="Shape 306"/>
                        <p:cNvSpPr/>
                        <p:nvPr/>
                      </p:nvSpPr>
                      <p:spPr>
                        <a:xfrm>
                          <a:off x="467296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310" name="Group 310"/>
                      <p:cNvGrpSpPr/>
                      <p:nvPr/>
                    </p:nvGrpSpPr>
                    <p:grpSpPr>
                      <a:xfrm>
                        <a:off x="943848" y="0"/>
                        <a:ext cx="945985" cy="240038"/>
                        <a:chOff x="0" y="0"/>
                        <a:chExt cx="945983" cy="240037"/>
                      </a:xfrm>
                    </p:grpSpPr>
                    <p:sp>
                      <p:nvSpPr>
                        <p:cNvPr id="308" name="Shape 308"/>
                        <p:cNvSpPr/>
                        <p:nvPr/>
                      </p:nvSpPr>
                      <p:spPr>
                        <a:xfrm>
                          <a:off x="0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309" name="Shape 309"/>
                        <p:cNvSpPr/>
                        <p:nvPr/>
                      </p:nvSpPr>
                      <p:spPr>
                        <a:xfrm>
                          <a:off x="467296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313" name="Group 313"/>
                      <p:cNvGrpSpPr/>
                      <p:nvPr/>
                    </p:nvGrpSpPr>
                    <p:grpSpPr>
                      <a:xfrm>
                        <a:off x="1893710" y="0"/>
                        <a:ext cx="939971" cy="240038"/>
                        <a:chOff x="0" y="0"/>
                        <a:chExt cx="939969" cy="240037"/>
                      </a:xfrm>
                    </p:grpSpPr>
                    <p:sp>
                      <p:nvSpPr>
                        <p:cNvPr id="311" name="Shape 311"/>
                        <p:cNvSpPr/>
                        <p:nvPr/>
                      </p:nvSpPr>
                      <p:spPr>
                        <a:xfrm>
                          <a:off x="0" y="0"/>
                          <a:ext cx="471707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312" name="Shape 312"/>
                        <p:cNvSpPr/>
                        <p:nvPr/>
                      </p:nvSpPr>
                      <p:spPr>
                        <a:xfrm>
                          <a:off x="463672" y="0"/>
                          <a:ext cx="47629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316" name="Group 316"/>
                      <p:cNvGrpSpPr/>
                      <p:nvPr/>
                    </p:nvGrpSpPr>
                    <p:grpSpPr>
                      <a:xfrm>
                        <a:off x="2833443" y="0"/>
                        <a:ext cx="943888" cy="240038"/>
                        <a:chOff x="0" y="0"/>
                        <a:chExt cx="943886" cy="240037"/>
                      </a:xfrm>
                    </p:grpSpPr>
                    <p:sp>
                      <p:nvSpPr>
                        <p:cNvPr id="314" name="Shape 314"/>
                        <p:cNvSpPr/>
                        <p:nvPr/>
                      </p:nvSpPr>
                      <p:spPr>
                        <a:xfrm>
                          <a:off x="0" y="0"/>
                          <a:ext cx="47644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315" name="Shape 315"/>
                        <p:cNvSpPr/>
                        <p:nvPr/>
                      </p:nvSpPr>
                      <p:spPr>
                        <a:xfrm>
                          <a:off x="467439" y="0"/>
                          <a:ext cx="47644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319" name="Group 319"/>
                      <p:cNvGrpSpPr/>
                      <p:nvPr/>
                    </p:nvGrpSpPr>
                    <p:grpSpPr>
                      <a:xfrm>
                        <a:off x="3777330" y="0"/>
                        <a:ext cx="943612" cy="240038"/>
                        <a:chOff x="0" y="0"/>
                        <a:chExt cx="943610" cy="240037"/>
                      </a:xfrm>
                    </p:grpSpPr>
                    <p:sp>
                      <p:nvSpPr>
                        <p:cNvPr id="317" name="Shape 317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318" name="Shape 318"/>
                        <p:cNvSpPr/>
                        <p:nvPr/>
                      </p:nvSpPr>
                      <p:spPr>
                        <a:xfrm>
                          <a:off x="467296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322" name="Group 322"/>
                      <p:cNvGrpSpPr/>
                      <p:nvPr/>
                    </p:nvGrpSpPr>
                    <p:grpSpPr>
                      <a:xfrm>
                        <a:off x="4720941" y="0"/>
                        <a:ext cx="946222" cy="240038"/>
                        <a:chOff x="0" y="0"/>
                        <a:chExt cx="946221" cy="240037"/>
                      </a:xfrm>
                    </p:grpSpPr>
                    <p:sp>
                      <p:nvSpPr>
                        <p:cNvPr id="320" name="Shape 320"/>
                        <p:cNvSpPr/>
                        <p:nvPr/>
                      </p:nvSpPr>
                      <p:spPr>
                        <a:xfrm>
                          <a:off x="0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321" name="Shape 321"/>
                        <p:cNvSpPr/>
                        <p:nvPr/>
                      </p:nvSpPr>
                      <p:spPr>
                        <a:xfrm>
                          <a:off x="467533" y="0"/>
                          <a:ext cx="478689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325" name="Group 325"/>
                      <p:cNvGrpSpPr/>
                      <p:nvPr/>
                    </p:nvGrpSpPr>
                    <p:grpSpPr>
                      <a:xfrm>
                        <a:off x="5666925" y="0"/>
                        <a:ext cx="943849" cy="240038"/>
                        <a:chOff x="0" y="0"/>
                        <a:chExt cx="943848" cy="240037"/>
                      </a:xfrm>
                    </p:grpSpPr>
                    <p:sp>
                      <p:nvSpPr>
                        <p:cNvPr id="323" name="Shape 323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324" name="Shape 324"/>
                        <p:cNvSpPr/>
                        <p:nvPr/>
                      </p:nvSpPr>
                      <p:spPr>
                        <a:xfrm>
                          <a:off x="467533" y="0"/>
                          <a:ext cx="476316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</p:grpSp>
                <p:grpSp>
                  <p:nvGrpSpPr>
                    <p:cNvPr id="329" name="Group 329"/>
                    <p:cNvGrpSpPr/>
                    <p:nvPr/>
                  </p:nvGrpSpPr>
                  <p:grpSpPr>
                    <a:xfrm>
                      <a:off x="6610773" y="0"/>
                      <a:ext cx="943752" cy="240038"/>
                      <a:chOff x="0" y="0"/>
                      <a:chExt cx="943750" cy="240037"/>
                    </a:xfrm>
                  </p:grpSpPr>
                  <p:sp>
                    <p:nvSpPr>
                      <p:cNvPr id="327" name="Shape 327"/>
                      <p:cNvSpPr/>
                      <p:nvPr/>
                    </p:nvSpPr>
                    <p:spPr>
                      <a:xfrm>
                        <a:off x="0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328" name="Shape 328"/>
                      <p:cNvSpPr/>
                      <p:nvPr/>
                    </p:nvSpPr>
                    <p:spPr>
                      <a:xfrm>
                        <a:off x="467369" y="0"/>
                        <a:ext cx="476382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332" name="Group 332"/>
                    <p:cNvGrpSpPr/>
                    <p:nvPr/>
                  </p:nvGrpSpPr>
                  <p:grpSpPr>
                    <a:xfrm>
                      <a:off x="7554524" y="0"/>
                      <a:ext cx="946010" cy="240038"/>
                      <a:chOff x="0" y="0"/>
                      <a:chExt cx="946009" cy="240037"/>
                    </a:xfrm>
                  </p:grpSpPr>
                  <p:sp>
                    <p:nvSpPr>
                      <p:cNvPr id="330" name="Shape 330"/>
                      <p:cNvSpPr/>
                      <p:nvPr/>
                    </p:nvSpPr>
                    <p:spPr>
                      <a:xfrm>
                        <a:off x="0" y="0"/>
                        <a:ext cx="47871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331" name="Shape 331"/>
                      <p:cNvSpPr/>
                      <p:nvPr/>
                    </p:nvSpPr>
                    <p:spPr>
                      <a:xfrm>
                        <a:off x="467300" y="0"/>
                        <a:ext cx="47871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335" name="Group 335"/>
                    <p:cNvGrpSpPr/>
                    <p:nvPr/>
                  </p:nvGrpSpPr>
                  <p:grpSpPr>
                    <a:xfrm>
                      <a:off x="8500533" y="0"/>
                      <a:ext cx="943753" cy="240038"/>
                      <a:chOff x="0" y="0"/>
                      <a:chExt cx="943751" cy="240037"/>
                    </a:xfrm>
                  </p:grpSpPr>
                  <p:sp>
                    <p:nvSpPr>
                      <p:cNvPr id="333" name="Shape 333"/>
                      <p:cNvSpPr/>
                      <p:nvPr/>
                    </p:nvSpPr>
                    <p:spPr>
                      <a:xfrm>
                        <a:off x="0" y="0"/>
                        <a:ext cx="47589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334" name="Shape 334"/>
                      <p:cNvSpPr/>
                      <p:nvPr/>
                    </p:nvSpPr>
                    <p:spPr>
                      <a:xfrm>
                        <a:off x="467862" y="0"/>
                        <a:ext cx="47589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338" name="Group 338"/>
                    <p:cNvGrpSpPr/>
                    <p:nvPr/>
                  </p:nvGrpSpPr>
                  <p:grpSpPr>
                    <a:xfrm>
                      <a:off x="9444284" y="0"/>
                      <a:ext cx="943753" cy="240038"/>
                      <a:chOff x="0" y="0"/>
                      <a:chExt cx="943751" cy="240037"/>
                    </a:xfrm>
                  </p:grpSpPr>
                  <p:sp>
                    <p:nvSpPr>
                      <p:cNvPr id="336" name="Shape 336"/>
                      <p:cNvSpPr/>
                      <p:nvPr/>
                    </p:nvSpPr>
                    <p:spPr>
                      <a:xfrm>
                        <a:off x="0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337" name="Shape 337"/>
                      <p:cNvSpPr/>
                      <p:nvPr/>
                    </p:nvSpPr>
                    <p:spPr>
                      <a:xfrm>
                        <a:off x="467371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sp>
                  <p:nvSpPr>
                    <p:cNvPr id="339" name="Shape 339"/>
                    <p:cNvSpPr/>
                    <p:nvPr/>
                  </p:nvSpPr>
                  <p:spPr>
                    <a:xfrm>
                      <a:off x="10388035" y="0"/>
                      <a:ext cx="476392" cy="240038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0504" fill="norm" stroke="1" extrusionOk="0">
                          <a:moveTo>
                            <a:pt x="0" y="0"/>
                          </a:moveTo>
                          <a:lnTo>
                            <a:pt x="0" y="20504"/>
                          </a:lnTo>
                          <a:lnTo>
                            <a:pt x="2534" y="20504"/>
                          </a:lnTo>
                          <a:cubicBezTo>
                            <a:pt x="2512" y="-934"/>
                            <a:pt x="19002" y="-1096"/>
                            <a:pt x="19023" y="20504"/>
                          </a:cubicBezTo>
                          <a:lnTo>
                            <a:pt x="21600" y="20504"/>
                          </a:lnTo>
                          <a:lnTo>
                            <a:pt x="21600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9A947F"/>
                    </a:solidFill>
                    <a:ln w="9525" cap="flat">
                      <a:noFill/>
                      <a:round/>
                    </a:ln>
                    <a:effectLst/>
                  </p:spPr>
                  <p:txBody>
                    <a:bodyPr wrap="square" lIns="72248" tIns="72248" rIns="72248" bIns="72248" numCol="1" anchor="ctr">
                      <a:noAutofit/>
                    </a:bodyPr>
                    <a:lstStyle/>
                    <a:p>
                      <a:pPr marL="40639" marR="40639" defTabSz="914400">
                        <a:defRPr sz="3400">
                          <a:solidFill>
                            <a:srgbClr val="EEEEEE"/>
                          </a:solidFill>
                          <a:uFill>
                            <a:solidFill>
                              <a:srgbClr val="EEEEEE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defRPr>
                      </a:pPr>
                    </a:p>
                  </p:txBody>
                </p:sp>
              </p:grpSp>
            </p:grpSp>
            <p:grpSp>
              <p:nvGrpSpPr>
                <p:cNvPr id="380" name="Group 380"/>
                <p:cNvGrpSpPr/>
                <p:nvPr/>
              </p:nvGrpSpPr>
              <p:grpSpPr>
                <a:xfrm>
                  <a:off x="508686" y="839893"/>
                  <a:ext cx="11758508" cy="243841"/>
                  <a:chOff x="0" y="0"/>
                  <a:chExt cx="11758506" cy="243839"/>
                </a:xfrm>
              </p:grpSpPr>
              <p:sp>
                <p:nvSpPr>
                  <p:cNvPr id="342" name="Shape 342"/>
                  <p:cNvSpPr/>
                  <p:nvPr/>
                </p:nvSpPr>
                <p:spPr>
                  <a:xfrm flipH="1">
                    <a:off x="11239217" y="0"/>
                    <a:ext cx="519290" cy="23932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0"/>
                        </a:moveTo>
                        <a:lnTo>
                          <a:pt x="17092" y="0"/>
                        </a:lnTo>
                        <a:lnTo>
                          <a:pt x="0" y="17550"/>
                        </a:lnTo>
                        <a:lnTo>
                          <a:pt x="8077" y="21600"/>
                        </a:lnTo>
                        <a:lnTo>
                          <a:pt x="19158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D3D0C7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343" name="Shape 343"/>
                  <p:cNvSpPr/>
                  <p:nvPr/>
                </p:nvSpPr>
                <p:spPr>
                  <a:xfrm>
                    <a:off x="0" y="4515"/>
                    <a:ext cx="519289" cy="2393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0"/>
                        </a:moveTo>
                        <a:lnTo>
                          <a:pt x="17092" y="0"/>
                        </a:lnTo>
                        <a:lnTo>
                          <a:pt x="0" y="17550"/>
                        </a:lnTo>
                        <a:lnTo>
                          <a:pt x="8077" y="21600"/>
                        </a:lnTo>
                        <a:lnTo>
                          <a:pt x="19158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D3D0C7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grpSp>
                <p:nvGrpSpPr>
                  <p:cNvPr id="379" name="Group 379"/>
                  <p:cNvGrpSpPr/>
                  <p:nvPr/>
                </p:nvGrpSpPr>
                <p:grpSpPr>
                  <a:xfrm>
                    <a:off x="442524" y="1544"/>
                    <a:ext cx="10864428" cy="242296"/>
                    <a:chOff x="0" y="0"/>
                    <a:chExt cx="10864426" cy="242295"/>
                  </a:xfrm>
                </p:grpSpPr>
                <p:grpSp>
                  <p:nvGrpSpPr>
                    <p:cNvPr id="365" name="Group 365"/>
                    <p:cNvGrpSpPr/>
                    <p:nvPr/>
                  </p:nvGrpSpPr>
                  <p:grpSpPr>
                    <a:xfrm>
                      <a:off x="0" y="2257"/>
                      <a:ext cx="6610774" cy="240039"/>
                      <a:chOff x="0" y="0"/>
                      <a:chExt cx="6610773" cy="240037"/>
                    </a:xfrm>
                  </p:grpSpPr>
                  <p:grpSp>
                    <p:nvGrpSpPr>
                      <p:cNvPr id="346" name="Group 346"/>
                      <p:cNvGrpSpPr/>
                      <p:nvPr/>
                    </p:nvGrpSpPr>
                    <p:grpSpPr>
                      <a:xfrm>
                        <a:off x="0" y="0"/>
                        <a:ext cx="943611" cy="240038"/>
                        <a:chOff x="0" y="0"/>
                        <a:chExt cx="943610" cy="240037"/>
                      </a:xfrm>
                    </p:grpSpPr>
                    <p:sp>
                      <p:nvSpPr>
                        <p:cNvPr id="344" name="Shape 344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345" name="Shape 345"/>
                        <p:cNvSpPr/>
                        <p:nvPr/>
                      </p:nvSpPr>
                      <p:spPr>
                        <a:xfrm>
                          <a:off x="467296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349" name="Group 349"/>
                      <p:cNvGrpSpPr/>
                      <p:nvPr/>
                    </p:nvGrpSpPr>
                    <p:grpSpPr>
                      <a:xfrm>
                        <a:off x="943848" y="0"/>
                        <a:ext cx="945985" cy="240038"/>
                        <a:chOff x="0" y="0"/>
                        <a:chExt cx="945983" cy="240037"/>
                      </a:xfrm>
                    </p:grpSpPr>
                    <p:sp>
                      <p:nvSpPr>
                        <p:cNvPr id="347" name="Shape 347"/>
                        <p:cNvSpPr/>
                        <p:nvPr/>
                      </p:nvSpPr>
                      <p:spPr>
                        <a:xfrm>
                          <a:off x="0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348" name="Shape 348"/>
                        <p:cNvSpPr/>
                        <p:nvPr/>
                      </p:nvSpPr>
                      <p:spPr>
                        <a:xfrm>
                          <a:off x="467296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352" name="Group 352"/>
                      <p:cNvGrpSpPr/>
                      <p:nvPr/>
                    </p:nvGrpSpPr>
                    <p:grpSpPr>
                      <a:xfrm>
                        <a:off x="1893710" y="0"/>
                        <a:ext cx="939971" cy="240038"/>
                        <a:chOff x="0" y="0"/>
                        <a:chExt cx="939969" cy="240037"/>
                      </a:xfrm>
                    </p:grpSpPr>
                    <p:sp>
                      <p:nvSpPr>
                        <p:cNvPr id="350" name="Shape 350"/>
                        <p:cNvSpPr/>
                        <p:nvPr/>
                      </p:nvSpPr>
                      <p:spPr>
                        <a:xfrm>
                          <a:off x="0" y="0"/>
                          <a:ext cx="471707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351" name="Shape 351"/>
                        <p:cNvSpPr/>
                        <p:nvPr/>
                      </p:nvSpPr>
                      <p:spPr>
                        <a:xfrm>
                          <a:off x="463672" y="0"/>
                          <a:ext cx="47629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355" name="Group 355"/>
                      <p:cNvGrpSpPr/>
                      <p:nvPr/>
                    </p:nvGrpSpPr>
                    <p:grpSpPr>
                      <a:xfrm>
                        <a:off x="2833443" y="0"/>
                        <a:ext cx="943888" cy="240038"/>
                        <a:chOff x="0" y="0"/>
                        <a:chExt cx="943886" cy="240037"/>
                      </a:xfrm>
                    </p:grpSpPr>
                    <p:sp>
                      <p:nvSpPr>
                        <p:cNvPr id="353" name="Shape 353"/>
                        <p:cNvSpPr/>
                        <p:nvPr/>
                      </p:nvSpPr>
                      <p:spPr>
                        <a:xfrm>
                          <a:off x="0" y="0"/>
                          <a:ext cx="47644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354" name="Shape 354"/>
                        <p:cNvSpPr/>
                        <p:nvPr/>
                      </p:nvSpPr>
                      <p:spPr>
                        <a:xfrm>
                          <a:off x="467439" y="0"/>
                          <a:ext cx="47644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358" name="Group 358"/>
                      <p:cNvGrpSpPr/>
                      <p:nvPr/>
                    </p:nvGrpSpPr>
                    <p:grpSpPr>
                      <a:xfrm>
                        <a:off x="3777330" y="0"/>
                        <a:ext cx="943612" cy="240038"/>
                        <a:chOff x="0" y="0"/>
                        <a:chExt cx="943610" cy="240037"/>
                      </a:xfrm>
                    </p:grpSpPr>
                    <p:sp>
                      <p:nvSpPr>
                        <p:cNvPr id="356" name="Shape 356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357" name="Shape 357"/>
                        <p:cNvSpPr/>
                        <p:nvPr/>
                      </p:nvSpPr>
                      <p:spPr>
                        <a:xfrm>
                          <a:off x="467296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361" name="Group 361"/>
                      <p:cNvGrpSpPr/>
                      <p:nvPr/>
                    </p:nvGrpSpPr>
                    <p:grpSpPr>
                      <a:xfrm>
                        <a:off x="4720941" y="0"/>
                        <a:ext cx="946222" cy="240038"/>
                        <a:chOff x="0" y="0"/>
                        <a:chExt cx="946221" cy="240037"/>
                      </a:xfrm>
                    </p:grpSpPr>
                    <p:sp>
                      <p:nvSpPr>
                        <p:cNvPr id="359" name="Shape 359"/>
                        <p:cNvSpPr/>
                        <p:nvPr/>
                      </p:nvSpPr>
                      <p:spPr>
                        <a:xfrm>
                          <a:off x="0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360" name="Shape 360"/>
                        <p:cNvSpPr/>
                        <p:nvPr/>
                      </p:nvSpPr>
                      <p:spPr>
                        <a:xfrm>
                          <a:off x="467533" y="0"/>
                          <a:ext cx="478689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364" name="Group 364"/>
                      <p:cNvGrpSpPr/>
                      <p:nvPr/>
                    </p:nvGrpSpPr>
                    <p:grpSpPr>
                      <a:xfrm>
                        <a:off x="5666925" y="0"/>
                        <a:ext cx="943849" cy="240038"/>
                        <a:chOff x="0" y="0"/>
                        <a:chExt cx="943848" cy="240037"/>
                      </a:xfrm>
                    </p:grpSpPr>
                    <p:sp>
                      <p:nvSpPr>
                        <p:cNvPr id="362" name="Shape 362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363" name="Shape 363"/>
                        <p:cNvSpPr/>
                        <p:nvPr/>
                      </p:nvSpPr>
                      <p:spPr>
                        <a:xfrm>
                          <a:off x="467533" y="0"/>
                          <a:ext cx="476316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</p:grpSp>
                <p:grpSp>
                  <p:nvGrpSpPr>
                    <p:cNvPr id="368" name="Group 368"/>
                    <p:cNvGrpSpPr/>
                    <p:nvPr/>
                  </p:nvGrpSpPr>
                  <p:grpSpPr>
                    <a:xfrm>
                      <a:off x="6610773" y="0"/>
                      <a:ext cx="943752" cy="240038"/>
                      <a:chOff x="0" y="0"/>
                      <a:chExt cx="943750" cy="240037"/>
                    </a:xfrm>
                  </p:grpSpPr>
                  <p:sp>
                    <p:nvSpPr>
                      <p:cNvPr id="366" name="Shape 366"/>
                      <p:cNvSpPr/>
                      <p:nvPr/>
                    </p:nvSpPr>
                    <p:spPr>
                      <a:xfrm>
                        <a:off x="0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367" name="Shape 367"/>
                      <p:cNvSpPr/>
                      <p:nvPr/>
                    </p:nvSpPr>
                    <p:spPr>
                      <a:xfrm>
                        <a:off x="467369" y="0"/>
                        <a:ext cx="476382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371" name="Group 371"/>
                    <p:cNvGrpSpPr/>
                    <p:nvPr/>
                  </p:nvGrpSpPr>
                  <p:grpSpPr>
                    <a:xfrm>
                      <a:off x="7554524" y="0"/>
                      <a:ext cx="946010" cy="240038"/>
                      <a:chOff x="0" y="0"/>
                      <a:chExt cx="946009" cy="240037"/>
                    </a:xfrm>
                  </p:grpSpPr>
                  <p:sp>
                    <p:nvSpPr>
                      <p:cNvPr id="369" name="Shape 369"/>
                      <p:cNvSpPr/>
                      <p:nvPr/>
                    </p:nvSpPr>
                    <p:spPr>
                      <a:xfrm>
                        <a:off x="0" y="0"/>
                        <a:ext cx="47871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370" name="Shape 370"/>
                      <p:cNvSpPr/>
                      <p:nvPr/>
                    </p:nvSpPr>
                    <p:spPr>
                      <a:xfrm>
                        <a:off x="467300" y="0"/>
                        <a:ext cx="47871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374" name="Group 374"/>
                    <p:cNvGrpSpPr/>
                    <p:nvPr/>
                  </p:nvGrpSpPr>
                  <p:grpSpPr>
                    <a:xfrm>
                      <a:off x="8500533" y="0"/>
                      <a:ext cx="943753" cy="240038"/>
                      <a:chOff x="0" y="0"/>
                      <a:chExt cx="943751" cy="240037"/>
                    </a:xfrm>
                  </p:grpSpPr>
                  <p:sp>
                    <p:nvSpPr>
                      <p:cNvPr id="372" name="Shape 372"/>
                      <p:cNvSpPr/>
                      <p:nvPr/>
                    </p:nvSpPr>
                    <p:spPr>
                      <a:xfrm>
                        <a:off x="0" y="0"/>
                        <a:ext cx="47589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373" name="Shape 373"/>
                      <p:cNvSpPr/>
                      <p:nvPr/>
                    </p:nvSpPr>
                    <p:spPr>
                      <a:xfrm>
                        <a:off x="467862" y="0"/>
                        <a:ext cx="47589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377" name="Group 377"/>
                    <p:cNvGrpSpPr/>
                    <p:nvPr/>
                  </p:nvGrpSpPr>
                  <p:grpSpPr>
                    <a:xfrm>
                      <a:off x="9444284" y="0"/>
                      <a:ext cx="943753" cy="240038"/>
                      <a:chOff x="0" y="0"/>
                      <a:chExt cx="943751" cy="240037"/>
                    </a:xfrm>
                  </p:grpSpPr>
                  <p:sp>
                    <p:nvSpPr>
                      <p:cNvPr id="375" name="Shape 375"/>
                      <p:cNvSpPr/>
                      <p:nvPr/>
                    </p:nvSpPr>
                    <p:spPr>
                      <a:xfrm>
                        <a:off x="0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376" name="Shape 376"/>
                      <p:cNvSpPr/>
                      <p:nvPr/>
                    </p:nvSpPr>
                    <p:spPr>
                      <a:xfrm>
                        <a:off x="467371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sp>
                  <p:nvSpPr>
                    <p:cNvPr id="378" name="Shape 378"/>
                    <p:cNvSpPr/>
                    <p:nvPr/>
                  </p:nvSpPr>
                  <p:spPr>
                    <a:xfrm>
                      <a:off x="10388035" y="0"/>
                      <a:ext cx="476392" cy="240038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0504" fill="norm" stroke="1" extrusionOk="0">
                          <a:moveTo>
                            <a:pt x="0" y="0"/>
                          </a:moveTo>
                          <a:lnTo>
                            <a:pt x="0" y="20504"/>
                          </a:lnTo>
                          <a:lnTo>
                            <a:pt x="2534" y="20504"/>
                          </a:lnTo>
                          <a:cubicBezTo>
                            <a:pt x="2512" y="-934"/>
                            <a:pt x="19002" y="-1096"/>
                            <a:pt x="19023" y="20504"/>
                          </a:cubicBezTo>
                          <a:lnTo>
                            <a:pt x="21600" y="20504"/>
                          </a:lnTo>
                          <a:lnTo>
                            <a:pt x="21600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D3D0C7"/>
                    </a:solidFill>
                    <a:ln w="9525" cap="flat">
                      <a:noFill/>
                      <a:round/>
                    </a:ln>
                    <a:effectLst/>
                  </p:spPr>
                  <p:txBody>
                    <a:bodyPr wrap="square" lIns="72248" tIns="72248" rIns="72248" bIns="72248" numCol="1" anchor="ctr">
                      <a:noAutofit/>
                    </a:bodyPr>
                    <a:lstStyle/>
                    <a:p>
                      <a:pPr marL="40639" marR="40639" defTabSz="914400">
                        <a:defRPr sz="3400">
                          <a:solidFill>
                            <a:srgbClr val="EEEEEE"/>
                          </a:solidFill>
                          <a:uFill>
                            <a:solidFill>
                              <a:srgbClr val="EEEEEE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defRPr>
                      </a:pPr>
                    </a:p>
                  </p:txBody>
                </p:sp>
              </p:grpSp>
            </p:grpSp>
            <p:grpSp>
              <p:nvGrpSpPr>
                <p:cNvPr id="383" name="Group 383"/>
                <p:cNvGrpSpPr/>
                <p:nvPr/>
              </p:nvGrpSpPr>
              <p:grpSpPr>
                <a:xfrm>
                  <a:off x="-1" y="-1"/>
                  <a:ext cx="997787" cy="1116891"/>
                  <a:chOff x="0" y="0"/>
                  <a:chExt cx="997785" cy="1116889"/>
                </a:xfrm>
              </p:grpSpPr>
              <p:sp>
                <p:nvSpPr>
                  <p:cNvPr id="381" name="Shape 381"/>
                  <p:cNvSpPr/>
                  <p:nvPr/>
                </p:nvSpPr>
                <p:spPr>
                  <a:xfrm>
                    <a:off x="27093" y="49671"/>
                    <a:ext cx="970693" cy="106721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6702" h="17423" fill="norm" stroke="1" extrusionOk="0">
                        <a:moveTo>
                          <a:pt x="8828" y="0"/>
                        </a:moveTo>
                        <a:cubicBezTo>
                          <a:pt x="-854" y="266"/>
                          <a:pt x="-1115" y="9621"/>
                          <a:pt x="1221" y="13322"/>
                        </a:cubicBezTo>
                        <a:cubicBezTo>
                          <a:pt x="6348" y="21600"/>
                          <a:pt x="20485" y="16227"/>
                          <a:pt x="15745" y="7130"/>
                        </a:cubicBezTo>
                        <a:cubicBezTo>
                          <a:pt x="11324" y="672"/>
                          <a:pt x="1482" y="5865"/>
                          <a:pt x="5062" y="11862"/>
                        </a:cubicBezTo>
                        <a:cubicBezTo>
                          <a:pt x="8004" y="16360"/>
                          <a:pt x="16005" y="13166"/>
                          <a:pt x="12845" y="8278"/>
                        </a:cubicBezTo>
                        <a:cubicBezTo>
                          <a:pt x="10744" y="5216"/>
                          <a:pt x="5407" y="7630"/>
                          <a:pt x="7794" y="10886"/>
                        </a:cubicBezTo>
                        <a:cubicBezTo>
                          <a:pt x="9408" y="12908"/>
                          <a:pt x="12727" y="11362"/>
                          <a:pt x="11400" y="9269"/>
                        </a:cubicBezTo>
                        <a:cubicBezTo>
                          <a:pt x="10559" y="8168"/>
                          <a:pt x="7752" y="8692"/>
                          <a:pt x="9433" y="10581"/>
                        </a:cubicBezTo>
                        <a:cubicBezTo>
                          <a:pt x="8845" y="10761"/>
                          <a:pt x="9147" y="8098"/>
                          <a:pt x="10904" y="9535"/>
                        </a:cubicBezTo>
                        <a:cubicBezTo>
                          <a:pt x="11677" y="10378"/>
                          <a:pt x="10046" y="12260"/>
                          <a:pt x="8500" y="10956"/>
                        </a:cubicBezTo>
                        <a:cubicBezTo>
                          <a:pt x="6189" y="7957"/>
                          <a:pt x="11374" y="6521"/>
                          <a:pt x="12425" y="8934"/>
                        </a:cubicBezTo>
                        <a:cubicBezTo>
                          <a:pt x="14039" y="11667"/>
                          <a:pt x="9340" y="15384"/>
                          <a:pt x="5970" y="11737"/>
                        </a:cubicBezTo>
                        <a:cubicBezTo>
                          <a:pt x="2810" y="6778"/>
                          <a:pt x="10996" y="2023"/>
                          <a:pt x="14652" y="7497"/>
                        </a:cubicBezTo>
                        <a:cubicBezTo>
                          <a:pt x="18115" y="12690"/>
                          <a:pt x="8483" y="20210"/>
                          <a:pt x="2869" y="12651"/>
                        </a:cubicBezTo>
                        <a:cubicBezTo>
                          <a:pt x="1751" y="10433"/>
                          <a:pt x="742" y="3256"/>
                          <a:pt x="8618" y="2085"/>
                        </a:cubicBezTo>
                        <a:lnTo>
                          <a:pt x="8828" y="0"/>
                        </a:lnTo>
                        <a:close/>
                      </a:path>
                    </a:pathLst>
                  </a:custGeom>
                  <a:solidFill>
                    <a:srgbClr val="9A947F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382" name="Shape 382"/>
                  <p:cNvSpPr/>
                  <p:nvPr/>
                </p:nvSpPr>
                <p:spPr>
                  <a:xfrm>
                    <a:off x="0" y="0"/>
                    <a:ext cx="970693" cy="106721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6702" h="17423" fill="norm" stroke="1" extrusionOk="0">
                        <a:moveTo>
                          <a:pt x="8828" y="0"/>
                        </a:moveTo>
                        <a:cubicBezTo>
                          <a:pt x="-854" y="266"/>
                          <a:pt x="-1115" y="9621"/>
                          <a:pt x="1221" y="13322"/>
                        </a:cubicBezTo>
                        <a:cubicBezTo>
                          <a:pt x="6348" y="21600"/>
                          <a:pt x="20485" y="16227"/>
                          <a:pt x="15745" y="7130"/>
                        </a:cubicBezTo>
                        <a:cubicBezTo>
                          <a:pt x="11324" y="672"/>
                          <a:pt x="1482" y="5865"/>
                          <a:pt x="5062" y="11862"/>
                        </a:cubicBezTo>
                        <a:cubicBezTo>
                          <a:pt x="8004" y="16360"/>
                          <a:pt x="16005" y="13166"/>
                          <a:pt x="12845" y="8278"/>
                        </a:cubicBezTo>
                        <a:cubicBezTo>
                          <a:pt x="10744" y="5216"/>
                          <a:pt x="5407" y="7630"/>
                          <a:pt x="7794" y="10886"/>
                        </a:cubicBezTo>
                        <a:cubicBezTo>
                          <a:pt x="9408" y="12908"/>
                          <a:pt x="12727" y="11362"/>
                          <a:pt x="11400" y="9269"/>
                        </a:cubicBezTo>
                        <a:cubicBezTo>
                          <a:pt x="10559" y="8168"/>
                          <a:pt x="7752" y="8692"/>
                          <a:pt x="9433" y="10581"/>
                        </a:cubicBezTo>
                        <a:cubicBezTo>
                          <a:pt x="8845" y="10761"/>
                          <a:pt x="9147" y="8098"/>
                          <a:pt x="10904" y="9535"/>
                        </a:cubicBezTo>
                        <a:cubicBezTo>
                          <a:pt x="11677" y="10378"/>
                          <a:pt x="10046" y="12260"/>
                          <a:pt x="8500" y="10956"/>
                        </a:cubicBezTo>
                        <a:cubicBezTo>
                          <a:pt x="6189" y="7957"/>
                          <a:pt x="11374" y="6521"/>
                          <a:pt x="12425" y="8934"/>
                        </a:cubicBezTo>
                        <a:cubicBezTo>
                          <a:pt x="14039" y="11667"/>
                          <a:pt x="9340" y="15384"/>
                          <a:pt x="5970" y="11737"/>
                        </a:cubicBezTo>
                        <a:cubicBezTo>
                          <a:pt x="2810" y="6778"/>
                          <a:pt x="10996" y="2023"/>
                          <a:pt x="14652" y="7497"/>
                        </a:cubicBezTo>
                        <a:cubicBezTo>
                          <a:pt x="18115" y="12690"/>
                          <a:pt x="8483" y="20210"/>
                          <a:pt x="2869" y="12651"/>
                        </a:cubicBezTo>
                        <a:cubicBezTo>
                          <a:pt x="1751" y="10433"/>
                          <a:pt x="742" y="3256"/>
                          <a:pt x="8618" y="2085"/>
                        </a:cubicBezTo>
                        <a:lnTo>
                          <a:pt x="8828" y="0"/>
                        </a:lnTo>
                        <a:close/>
                      </a:path>
                    </a:pathLst>
                  </a:custGeom>
                  <a:solidFill>
                    <a:srgbClr val="D3D0C7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</p:grpSp>
            <p:sp>
              <p:nvSpPr>
                <p:cNvPr id="384" name="Shape 384"/>
                <p:cNvSpPr/>
                <p:nvPr/>
              </p:nvSpPr>
              <p:spPr>
                <a:xfrm flipH="1">
                  <a:off x="11823250" y="49671"/>
                  <a:ext cx="970693" cy="106721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6702" h="17423" fill="norm" stroke="1" extrusionOk="0">
                      <a:moveTo>
                        <a:pt x="8828" y="0"/>
                      </a:moveTo>
                      <a:cubicBezTo>
                        <a:pt x="-854" y="266"/>
                        <a:pt x="-1115" y="9621"/>
                        <a:pt x="1221" y="13322"/>
                      </a:cubicBezTo>
                      <a:cubicBezTo>
                        <a:pt x="6348" y="21600"/>
                        <a:pt x="20485" y="16227"/>
                        <a:pt x="15745" y="7130"/>
                      </a:cubicBezTo>
                      <a:cubicBezTo>
                        <a:pt x="11324" y="672"/>
                        <a:pt x="1482" y="5865"/>
                        <a:pt x="5062" y="11862"/>
                      </a:cubicBezTo>
                      <a:cubicBezTo>
                        <a:pt x="8004" y="16360"/>
                        <a:pt x="16005" y="13166"/>
                        <a:pt x="12845" y="8278"/>
                      </a:cubicBezTo>
                      <a:cubicBezTo>
                        <a:pt x="10744" y="5216"/>
                        <a:pt x="5407" y="7630"/>
                        <a:pt x="7794" y="10886"/>
                      </a:cubicBezTo>
                      <a:cubicBezTo>
                        <a:pt x="9408" y="12908"/>
                        <a:pt x="12727" y="11362"/>
                        <a:pt x="11400" y="9269"/>
                      </a:cubicBezTo>
                      <a:cubicBezTo>
                        <a:pt x="10559" y="8168"/>
                        <a:pt x="7752" y="8692"/>
                        <a:pt x="9433" y="10581"/>
                      </a:cubicBezTo>
                      <a:cubicBezTo>
                        <a:pt x="8845" y="10761"/>
                        <a:pt x="9147" y="8098"/>
                        <a:pt x="10904" y="9535"/>
                      </a:cubicBezTo>
                      <a:cubicBezTo>
                        <a:pt x="11677" y="10378"/>
                        <a:pt x="10046" y="12260"/>
                        <a:pt x="8500" y="10956"/>
                      </a:cubicBezTo>
                      <a:cubicBezTo>
                        <a:pt x="6189" y="7957"/>
                        <a:pt x="11374" y="6521"/>
                        <a:pt x="12425" y="8934"/>
                      </a:cubicBezTo>
                      <a:cubicBezTo>
                        <a:pt x="14039" y="11667"/>
                        <a:pt x="9340" y="15384"/>
                        <a:pt x="5970" y="11737"/>
                      </a:cubicBezTo>
                      <a:cubicBezTo>
                        <a:pt x="2810" y="6778"/>
                        <a:pt x="10996" y="2023"/>
                        <a:pt x="14652" y="7497"/>
                      </a:cubicBezTo>
                      <a:cubicBezTo>
                        <a:pt x="18115" y="12690"/>
                        <a:pt x="8483" y="20210"/>
                        <a:pt x="2869" y="12651"/>
                      </a:cubicBezTo>
                      <a:cubicBezTo>
                        <a:pt x="1751" y="10433"/>
                        <a:pt x="742" y="3256"/>
                        <a:pt x="8618" y="2085"/>
                      </a:cubicBezTo>
                      <a:lnTo>
                        <a:pt x="8828" y="0"/>
                      </a:lnTo>
                      <a:close/>
                    </a:path>
                  </a:pathLst>
                </a:custGeom>
                <a:solidFill>
                  <a:srgbClr val="9A947F"/>
                </a:solidFill>
                <a:ln w="9525" cap="flat">
                  <a:noFill/>
                  <a:round/>
                </a:ln>
                <a:effectLst/>
              </p:spPr>
              <p:txBody>
                <a:bodyPr wrap="square" lIns="72248" tIns="72248" rIns="72248" bIns="72248" numCol="1" anchor="ctr">
                  <a:noAutofit/>
                </a:bodyPr>
                <a:lstStyle/>
                <a:p>
                  <a:pPr marL="40639" marR="40639" defTabSz="914400">
                    <a:defRPr sz="3400">
                      <a:solidFill>
                        <a:srgbClr val="EEEEEE"/>
                      </a:solidFill>
                      <a:uFill>
                        <a:solidFill>
                          <a:srgbClr val="EEEEEE"/>
                        </a:solidFill>
                      </a:u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</a:p>
              </p:txBody>
            </p:sp>
            <p:sp>
              <p:nvSpPr>
                <p:cNvPr id="385" name="Shape 385"/>
                <p:cNvSpPr/>
                <p:nvPr/>
              </p:nvSpPr>
              <p:spPr>
                <a:xfrm flipH="1">
                  <a:off x="11796157" y="0"/>
                  <a:ext cx="970693" cy="106721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6702" h="17423" fill="norm" stroke="1" extrusionOk="0">
                      <a:moveTo>
                        <a:pt x="8828" y="0"/>
                      </a:moveTo>
                      <a:cubicBezTo>
                        <a:pt x="-854" y="266"/>
                        <a:pt x="-1115" y="9621"/>
                        <a:pt x="1221" y="13322"/>
                      </a:cubicBezTo>
                      <a:cubicBezTo>
                        <a:pt x="6348" y="21600"/>
                        <a:pt x="20485" y="16227"/>
                        <a:pt x="15745" y="7130"/>
                      </a:cubicBezTo>
                      <a:cubicBezTo>
                        <a:pt x="11324" y="672"/>
                        <a:pt x="1482" y="5865"/>
                        <a:pt x="5062" y="11862"/>
                      </a:cubicBezTo>
                      <a:cubicBezTo>
                        <a:pt x="8004" y="16360"/>
                        <a:pt x="16005" y="13166"/>
                        <a:pt x="12845" y="8278"/>
                      </a:cubicBezTo>
                      <a:cubicBezTo>
                        <a:pt x="10744" y="5216"/>
                        <a:pt x="5407" y="7630"/>
                        <a:pt x="7794" y="10886"/>
                      </a:cubicBezTo>
                      <a:cubicBezTo>
                        <a:pt x="9408" y="12908"/>
                        <a:pt x="12727" y="11362"/>
                        <a:pt x="11400" y="9269"/>
                      </a:cubicBezTo>
                      <a:cubicBezTo>
                        <a:pt x="10559" y="8168"/>
                        <a:pt x="7752" y="8692"/>
                        <a:pt x="9433" y="10581"/>
                      </a:cubicBezTo>
                      <a:cubicBezTo>
                        <a:pt x="8845" y="10761"/>
                        <a:pt x="9147" y="8098"/>
                        <a:pt x="10904" y="9535"/>
                      </a:cubicBezTo>
                      <a:cubicBezTo>
                        <a:pt x="11677" y="10378"/>
                        <a:pt x="10046" y="12260"/>
                        <a:pt x="8500" y="10956"/>
                      </a:cubicBezTo>
                      <a:cubicBezTo>
                        <a:pt x="6189" y="7957"/>
                        <a:pt x="11374" y="6521"/>
                        <a:pt x="12425" y="8934"/>
                      </a:cubicBezTo>
                      <a:cubicBezTo>
                        <a:pt x="14039" y="11667"/>
                        <a:pt x="9340" y="15384"/>
                        <a:pt x="5970" y="11737"/>
                      </a:cubicBezTo>
                      <a:cubicBezTo>
                        <a:pt x="2810" y="6778"/>
                        <a:pt x="10996" y="2023"/>
                        <a:pt x="14652" y="7497"/>
                      </a:cubicBezTo>
                      <a:cubicBezTo>
                        <a:pt x="18115" y="12690"/>
                        <a:pt x="8483" y="20210"/>
                        <a:pt x="2869" y="12651"/>
                      </a:cubicBezTo>
                      <a:cubicBezTo>
                        <a:pt x="1751" y="10433"/>
                        <a:pt x="742" y="3256"/>
                        <a:pt x="8618" y="2085"/>
                      </a:cubicBezTo>
                      <a:lnTo>
                        <a:pt x="8828" y="0"/>
                      </a:lnTo>
                      <a:close/>
                    </a:path>
                  </a:pathLst>
                </a:custGeom>
                <a:solidFill>
                  <a:srgbClr val="D3D0C7"/>
                </a:solidFill>
                <a:ln w="9525" cap="flat">
                  <a:noFill/>
                  <a:round/>
                </a:ln>
                <a:effectLst/>
              </p:spPr>
              <p:txBody>
                <a:bodyPr wrap="square" lIns="72248" tIns="72248" rIns="72248" bIns="72248" numCol="1" anchor="ctr">
                  <a:noAutofit/>
                </a:bodyPr>
                <a:lstStyle/>
                <a:p>
                  <a:pPr marL="40639" marR="40639" defTabSz="914400">
                    <a:defRPr sz="3400">
                      <a:solidFill>
                        <a:srgbClr val="EEEEEE"/>
                      </a:solidFill>
                      <a:uFill>
                        <a:solidFill>
                          <a:srgbClr val="EEEEEE"/>
                        </a:solidFill>
                      </a:u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</a:p>
              </p:txBody>
            </p:sp>
            <p:sp>
              <p:nvSpPr>
                <p:cNvPr id="386" name="Shape 386"/>
                <p:cNvSpPr/>
                <p:nvPr/>
              </p:nvSpPr>
              <p:spPr>
                <a:xfrm>
                  <a:off x="477077" y="0"/>
                  <a:ext cx="11812695" cy="126436"/>
                </a:xfrm>
                <a:prstGeom prst="rect">
                  <a:avLst/>
                </a:prstGeom>
                <a:solidFill>
                  <a:srgbClr val="D3D0C7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72248" tIns="72248" rIns="72248" bIns="72248" numCol="1" anchor="ctr">
                  <a:noAutofit/>
                </a:bodyPr>
                <a:lstStyle/>
                <a:p>
                  <a:pPr marL="40639" marR="40639" defTabSz="914400">
                    <a:defRPr sz="3400">
                      <a:solidFill>
                        <a:srgbClr val="EEEEEE"/>
                      </a:solidFill>
                      <a:uFill>
                        <a:solidFill>
                          <a:srgbClr val="EEEEEE"/>
                        </a:solidFill>
                      </a:u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</a:p>
              </p:txBody>
            </p:sp>
          </p:grpSp>
        </p:grpSp>
        <p:sp>
          <p:nvSpPr>
            <p:cNvPr id="389" name="Shape 389"/>
            <p:cNvSpPr/>
            <p:nvPr/>
          </p:nvSpPr>
          <p:spPr>
            <a:xfrm>
              <a:off x="1083733" y="1144693"/>
              <a:ext cx="10805726" cy="433494"/>
            </a:xfrm>
            <a:prstGeom prst="rect">
              <a:avLst/>
            </a:prstGeom>
            <a:gradFill flip="none" rotWithShape="1">
              <a:gsLst>
                <a:gs pos="0">
                  <a:srgbClr val="817C6B"/>
                </a:gs>
                <a:gs pos="100000">
                  <a:srgbClr val="9A947F"/>
                </a:gs>
              </a:gsLst>
              <a:lin ang="162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72248" tIns="72248" rIns="72248" bIns="72248" numCol="1" anchor="ctr">
              <a:noAutofit/>
            </a:bodyPr>
            <a:lstStyle/>
            <a:p>
              <a:pPr marL="40639" marR="40639" defTabSz="914400">
                <a:defRPr sz="3400">
                  <a:solidFill>
                    <a:srgbClr val="EEEEEE"/>
                  </a:solidFill>
                  <a:uFill>
                    <a:solidFill>
                      <a:srgbClr val="EEEEEE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</p:grpSp>
      <p:pic>
        <p:nvPicPr>
          <p:cNvPr id="391" name="image.p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926079" y="3576320"/>
            <a:ext cx="6687540" cy="5310294"/>
          </a:xfrm>
          <a:prstGeom prst="rect">
            <a:avLst/>
          </a:prstGeom>
          <a:ln w="12700">
            <a:miter lim="400000"/>
          </a:ln>
        </p:spPr>
      </p:pic>
      <p:sp>
        <p:nvSpPr>
          <p:cNvPr id="392" name="Shape 392"/>
          <p:cNvSpPr/>
          <p:nvPr>
            <p:ph type="title"/>
          </p:nvPr>
        </p:nvSpPr>
        <p:spPr>
          <a:xfrm>
            <a:off x="866986" y="1228231"/>
            <a:ext cx="11054081" cy="1625601"/>
          </a:xfrm>
          <a:prstGeom prst="rect">
            <a:avLst/>
          </a:prstGeom>
        </p:spPr>
        <p:txBody>
          <a:bodyPr/>
          <a:lstStyle/>
          <a:p>
            <a:pPr/>
            <a:r>
              <a:t>The </a:t>
            </a:r>
            <a:r>
              <a:rPr b="1"/>
              <a:t>Elements</a:t>
            </a:r>
            <a:r>
              <a:t> of Art</a:t>
            </a:r>
          </a:p>
        </p:txBody>
      </p:sp>
      <p:sp>
        <p:nvSpPr>
          <p:cNvPr id="393" name="Shape 393"/>
          <p:cNvSpPr/>
          <p:nvPr>
            <p:ph type="body" sz="quarter" idx="1"/>
          </p:nvPr>
        </p:nvSpPr>
        <p:spPr>
          <a:xfrm>
            <a:off x="1842346" y="2600960"/>
            <a:ext cx="9103361" cy="866987"/>
          </a:xfrm>
          <a:prstGeom prst="rect">
            <a:avLst/>
          </a:prstGeom>
        </p:spPr>
        <p:txBody>
          <a:bodyPr/>
          <a:lstStyle>
            <a:lvl1pPr algn="ctr">
              <a:buClr>
                <a:srgbClr val="EEEEEE"/>
              </a:buClr>
              <a:buFont typeface="Times New Roman"/>
              <a:buBlip>
                <a:blip r:embed="rId3"/>
              </a:buBlip>
            </a:lvl1pPr>
          </a:lstStyle>
          <a:p>
            <a:pPr/>
            <a:r>
              <a:t>The “building blocks” of art.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9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nodeType="with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3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3" dur="2000"/>
                                        <p:tgtEl>
                                          <p:spTgt spid="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1" animBg="1" rev="0" advAuto="0" spid="393" grpId="1"/>
      <p:bldP build="whole" bldLvl="1" animBg="1" rev="0" advAuto="0" spid="391" grpId="2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69" name="Group 1969"/>
          <p:cNvGrpSpPr/>
          <p:nvPr/>
        </p:nvGrpSpPr>
        <p:grpSpPr>
          <a:xfrm>
            <a:off x="0" y="-1"/>
            <a:ext cx="13004800" cy="9753601"/>
            <a:chOff x="0" y="0"/>
            <a:chExt cx="13004800" cy="9753600"/>
          </a:xfrm>
        </p:grpSpPr>
        <p:grpSp>
          <p:nvGrpSpPr>
            <p:cNvPr id="1967" name="Group 1967"/>
            <p:cNvGrpSpPr/>
            <p:nvPr/>
          </p:nvGrpSpPr>
          <p:grpSpPr>
            <a:xfrm>
              <a:off x="0" y="0"/>
              <a:ext cx="13004801" cy="9753600"/>
              <a:chOff x="0" y="0"/>
              <a:chExt cx="13004800" cy="9753600"/>
            </a:xfrm>
          </p:grpSpPr>
          <p:sp>
            <p:nvSpPr>
              <p:cNvPr id="1875" name="Shape 1875"/>
              <p:cNvSpPr/>
              <p:nvPr/>
            </p:nvSpPr>
            <p:spPr>
              <a:xfrm>
                <a:off x="11921066" y="1083733"/>
                <a:ext cx="758615" cy="3034454"/>
              </a:xfrm>
              <a:prstGeom prst="rect">
                <a:avLst/>
              </a:prstGeom>
              <a:gradFill flip="none" rotWithShape="1">
                <a:gsLst>
                  <a:gs pos="0">
                    <a:srgbClr val="817C6B"/>
                  </a:gs>
                  <a:gs pos="100000">
                    <a:srgbClr val="D3D0C7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72248" tIns="72248" rIns="72248" bIns="72248" numCol="1" anchor="ctr">
                <a:noAutofit/>
              </a:bodyPr>
              <a:lstStyle/>
              <a:p>
                <a:pPr marL="40639" marR="40639" defTabSz="914400">
                  <a:defRPr sz="3400">
                    <a:solidFill>
                      <a:srgbClr val="EEEEEE"/>
                    </a:solidFill>
                    <a:uFill>
                      <a:solidFill>
                        <a:srgbClr val="EEEEEE"/>
                      </a:solidFill>
                    </a:u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1876" name="Shape 1876"/>
              <p:cNvSpPr/>
              <p:nvPr/>
            </p:nvSpPr>
            <p:spPr>
              <a:xfrm>
                <a:off x="0" y="0"/>
                <a:ext cx="12788054" cy="216747"/>
              </a:xfrm>
              <a:prstGeom prst="rect">
                <a:avLst/>
              </a:prstGeom>
              <a:solidFill>
                <a:srgbClr val="9A94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2248" tIns="72248" rIns="72248" bIns="72248" numCol="1" anchor="ctr">
                <a:noAutofit/>
              </a:bodyPr>
              <a:lstStyle/>
              <a:p>
                <a:pPr marL="40639" marR="40639" defTabSz="914400">
                  <a:defRPr sz="3400">
                    <a:solidFill>
                      <a:srgbClr val="EEEEEE"/>
                    </a:solidFill>
                    <a:uFill>
                      <a:solidFill>
                        <a:srgbClr val="EEEEEE"/>
                      </a:solidFill>
                    </a:u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1877" name="Shape 1877"/>
              <p:cNvSpPr/>
              <p:nvPr/>
            </p:nvSpPr>
            <p:spPr>
              <a:xfrm>
                <a:off x="12679680" y="0"/>
                <a:ext cx="325121" cy="9753600"/>
              </a:xfrm>
              <a:prstGeom prst="rect">
                <a:avLst/>
              </a:prstGeom>
              <a:gradFill flip="none" rotWithShape="1">
                <a:gsLst>
                  <a:gs pos="0">
                    <a:srgbClr val="9A947F"/>
                  </a:gs>
                  <a:gs pos="50000">
                    <a:srgbClr val="BBB6A8"/>
                  </a:gs>
                  <a:gs pos="100000">
                    <a:srgbClr val="9A947F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72248" tIns="72248" rIns="72248" bIns="72248" numCol="1" anchor="ctr">
                <a:noAutofit/>
              </a:bodyPr>
              <a:lstStyle/>
              <a:p>
                <a:pPr marL="40639" marR="40639" defTabSz="914400">
                  <a:defRPr sz="3400">
                    <a:solidFill>
                      <a:srgbClr val="EEEEEE"/>
                    </a:solidFill>
                    <a:uFill>
                      <a:solidFill>
                        <a:srgbClr val="EEEEEE"/>
                      </a:solidFill>
                    </a:u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1878" name="Shape 1878"/>
              <p:cNvSpPr/>
              <p:nvPr/>
            </p:nvSpPr>
            <p:spPr>
              <a:xfrm>
                <a:off x="0" y="0"/>
                <a:ext cx="325121" cy="9753600"/>
              </a:xfrm>
              <a:prstGeom prst="rect">
                <a:avLst/>
              </a:prstGeom>
              <a:gradFill flip="none" rotWithShape="1">
                <a:gsLst>
                  <a:gs pos="0">
                    <a:srgbClr val="9A947F"/>
                  </a:gs>
                  <a:gs pos="50000">
                    <a:srgbClr val="BBB6A8"/>
                  </a:gs>
                  <a:gs pos="100000">
                    <a:srgbClr val="9A947F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72248" tIns="72248" rIns="72248" bIns="72248" numCol="1" anchor="ctr">
                <a:noAutofit/>
              </a:bodyPr>
              <a:lstStyle/>
              <a:p>
                <a:pPr marL="40639" marR="40639" defTabSz="914400">
                  <a:defRPr sz="3400">
                    <a:solidFill>
                      <a:srgbClr val="EEEEEE"/>
                    </a:solidFill>
                    <a:uFill>
                      <a:solidFill>
                        <a:srgbClr val="EEEEEE"/>
                      </a:solidFill>
                    </a:u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1879" name="Shape 1879"/>
              <p:cNvSpPr/>
              <p:nvPr/>
            </p:nvSpPr>
            <p:spPr>
              <a:xfrm>
                <a:off x="325120" y="1083733"/>
                <a:ext cx="758614" cy="3034454"/>
              </a:xfrm>
              <a:prstGeom prst="rect">
                <a:avLst/>
              </a:prstGeom>
              <a:gradFill flip="none" rotWithShape="1">
                <a:gsLst>
                  <a:gs pos="0">
                    <a:srgbClr val="817C6B"/>
                  </a:gs>
                  <a:gs pos="100000">
                    <a:srgbClr val="D3D0C7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72248" tIns="72248" rIns="72248" bIns="72248" numCol="1" anchor="ctr">
                <a:noAutofit/>
              </a:bodyPr>
              <a:lstStyle/>
              <a:p>
                <a:pPr marL="40639" marR="40639" defTabSz="914400">
                  <a:defRPr sz="3400">
                    <a:solidFill>
                      <a:srgbClr val="EEEEEE"/>
                    </a:solidFill>
                    <a:uFill>
                      <a:solidFill>
                        <a:srgbClr val="EEEEEE"/>
                      </a:solidFill>
                    </a:u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grpSp>
            <p:nvGrpSpPr>
              <p:cNvPr id="1966" name="Group 1966"/>
              <p:cNvGrpSpPr/>
              <p:nvPr/>
            </p:nvGrpSpPr>
            <p:grpSpPr>
              <a:xfrm>
                <a:off x="82851" y="72248"/>
                <a:ext cx="12793944" cy="1116891"/>
                <a:chOff x="0" y="0"/>
                <a:chExt cx="12793942" cy="1116889"/>
              </a:xfrm>
            </p:grpSpPr>
            <p:sp>
              <p:nvSpPr>
                <p:cNvPr id="1880" name="Shape 1880"/>
                <p:cNvSpPr/>
                <p:nvPr/>
              </p:nvSpPr>
              <p:spPr>
                <a:xfrm>
                  <a:off x="43584" y="0"/>
                  <a:ext cx="12736126" cy="1083734"/>
                </a:xfrm>
                <a:prstGeom prst="roundRect">
                  <a:avLst>
                    <a:gd name="adj" fmla="val 35156"/>
                  </a:avLst>
                </a:prstGeom>
                <a:solidFill>
                  <a:srgbClr val="BBB6A8"/>
                </a:solidFill>
                <a:ln w="9525" cap="flat">
                  <a:noFill/>
                  <a:round/>
                </a:ln>
                <a:effectLst/>
              </p:spPr>
              <p:txBody>
                <a:bodyPr wrap="square" lIns="72248" tIns="72248" rIns="72248" bIns="72248" numCol="1" anchor="ctr">
                  <a:noAutofit/>
                </a:bodyPr>
                <a:lstStyle/>
                <a:p>
                  <a:pPr marL="40639" marR="40639" defTabSz="914400">
                    <a:defRPr sz="3400">
                      <a:solidFill>
                        <a:srgbClr val="EEEEEE"/>
                      </a:solidFill>
                      <a:uFill>
                        <a:solidFill>
                          <a:srgbClr val="EEEEEE"/>
                        </a:solidFill>
                      </a:u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</a:p>
              </p:txBody>
            </p:sp>
            <p:sp>
              <p:nvSpPr>
                <p:cNvPr id="1881" name="Shape 1881"/>
                <p:cNvSpPr/>
                <p:nvPr/>
              </p:nvSpPr>
              <p:spPr>
                <a:xfrm>
                  <a:off x="477077" y="54186"/>
                  <a:ext cx="11812695" cy="126437"/>
                </a:xfrm>
                <a:prstGeom prst="rect">
                  <a:avLst/>
                </a:prstGeom>
                <a:solidFill>
                  <a:srgbClr val="9A947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72248" tIns="72248" rIns="72248" bIns="72248" numCol="1" anchor="ctr">
                  <a:noAutofit/>
                </a:bodyPr>
                <a:lstStyle/>
                <a:p>
                  <a:pPr marL="40639" marR="40639" defTabSz="914400">
                    <a:defRPr sz="3400">
                      <a:solidFill>
                        <a:srgbClr val="EEEEEE"/>
                      </a:solidFill>
                      <a:uFill>
                        <a:solidFill>
                          <a:srgbClr val="EEEEEE"/>
                        </a:solidFill>
                      </a:u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</a:p>
              </p:txBody>
            </p:sp>
            <p:grpSp>
              <p:nvGrpSpPr>
                <p:cNvPr id="1920" name="Group 1920"/>
                <p:cNvGrpSpPr/>
                <p:nvPr/>
              </p:nvGrpSpPr>
              <p:grpSpPr>
                <a:xfrm>
                  <a:off x="531264" y="842151"/>
                  <a:ext cx="11758508" cy="243841"/>
                  <a:chOff x="0" y="0"/>
                  <a:chExt cx="11758506" cy="243839"/>
                </a:xfrm>
              </p:grpSpPr>
              <p:sp>
                <p:nvSpPr>
                  <p:cNvPr id="1882" name="Shape 1882"/>
                  <p:cNvSpPr/>
                  <p:nvPr/>
                </p:nvSpPr>
                <p:spPr>
                  <a:xfrm flipH="1">
                    <a:off x="11239217" y="0"/>
                    <a:ext cx="519290" cy="23932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0"/>
                        </a:moveTo>
                        <a:lnTo>
                          <a:pt x="17092" y="0"/>
                        </a:lnTo>
                        <a:lnTo>
                          <a:pt x="0" y="17550"/>
                        </a:lnTo>
                        <a:lnTo>
                          <a:pt x="8077" y="21600"/>
                        </a:lnTo>
                        <a:lnTo>
                          <a:pt x="19158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9A947F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1883" name="Shape 1883"/>
                  <p:cNvSpPr/>
                  <p:nvPr/>
                </p:nvSpPr>
                <p:spPr>
                  <a:xfrm>
                    <a:off x="0" y="4515"/>
                    <a:ext cx="519289" cy="2393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0"/>
                        </a:moveTo>
                        <a:lnTo>
                          <a:pt x="17092" y="0"/>
                        </a:lnTo>
                        <a:lnTo>
                          <a:pt x="0" y="17550"/>
                        </a:lnTo>
                        <a:lnTo>
                          <a:pt x="8077" y="21600"/>
                        </a:lnTo>
                        <a:lnTo>
                          <a:pt x="19158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9A947F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grpSp>
                <p:nvGrpSpPr>
                  <p:cNvPr id="1919" name="Group 1919"/>
                  <p:cNvGrpSpPr/>
                  <p:nvPr/>
                </p:nvGrpSpPr>
                <p:grpSpPr>
                  <a:xfrm>
                    <a:off x="442524" y="1544"/>
                    <a:ext cx="10864428" cy="242296"/>
                    <a:chOff x="0" y="0"/>
                    <a:chExt cx="10864426" cy="242295"/>
                  </a:xfrm>
                </p:grpSpPr>
                <p:grpSp>
                  <p:nvGrpSpPr>
                    <p:cNvPr id="1905" name="Group 1905"/>
                    <p:cNvGrpSpPr/>
                    <p:nvPr/>
                  </p:nvGrpSpPr>
                  <p:grpSpPr>
                    <a:xfrm>
                      <a:off x="0" y="2257"/>
                      <a:ext cx="6610774" cy="240039"/>
                      <a:chOff x="0" y="0"/>
                      <a:chExt cx="6610773" cy="240037"/>
                    </a:xfrm>
                  </p:grpSpPr>
                  <p:grpSp>
                    <p:nvGrpSpPr>
                      <p:cNvPr id="1886" name="Group 1886"/>
                      <p:cNvGrpSpPr/>
                      <p:nvPr/>
                    </p:nvGrpSpPr>
                    <p:grpSpPr>
                      <a:xfrm>
                        <a:off x="0" y="0"/>
                        <a:ext cx="943611" cy="240038"/>
                        <a:chOff x="0" y="0"/>
                        <a:chExt cx="943610" cy="240037"/>
                      </a:xfrm>
                    </p:grpSpPr>
                    <p:sp>
                      <p:nvSpPr>
                        <p:cNvPr id="1884" name="Shape 1884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1885" name="Shape 1885"/>
                        <p:cNvSpPr/>
                        <p:nvPr/>
                      </p:nvSpPr>
                      <p:spPr>
                        <a:xfrm>
                          <a:off x="467296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1889" name="Group 1889"/>
                      <p:cNvGrpSpPr/>
                      <p:nvPr/>
                    </p:nvGrpSpPr>
                    <p:grpSpPr>
                      <a:xfrm>
                        <a:off x="943848" y="0"/>
                        <a:ext cx="945985" cy="240038"/>
                        <a:chOff x="0" y="0"/>
                        <a:chExt cx="945983" cy="240037"/>
                      </a:xfrm>
                    </p:grpSpPr>
                    <p:sp>
                      <p:nvSpPr>
                        <p:cNvPr id="1887" name="Shape 1887"/>
                        <p:cNvSpPr/>
                        <p:nvPr/>
                      </p:nvSpPr>
                      <p:spPr>
                        <a:xfrm>
                          <a:off x="0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1888" name="Shape 1888"/>
                        <p:cNvSpPr/>
                        <p:nvPr/>
                      </p:nvSpPr>
                      <p:spPr>
                        <a:xfrm>
                          <a:off x="467296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1892" name="Group 1892"/>
                      <p:cNvGrpSpPr/>
                      <p:nvPr/>
                    </p:nvGrpSpPr>
                    <p:grpSpPr>
                      <a:xfrm>
                        <a:off x="1893710" y="0"/>
                        <a:ext cx="939971" cy="240038"/>
                        <a:chOff x="0" y="0"/>
                        <a:chExt cx="939969" cy="240037"/>
                      </a:xfrm>
                    </p:grpSpPr>
                    <p:sp>
                      <p:nvSpPr>
                        <p:cNvPr id="1890" name="Shape 1890"/>
                        <p:cNvSpPr/>
                        <p:nvPr/>
                      </p:nvSpPr>
                      <p:spPr>
                        <a:xfrm>
                          <a:off x="0" y="0"/>
                          <a:ext cx="471707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1891" name="Shape 1891"/>
                        <p:cNvSpPr/>
                        <p:nvPr/>
                      </p:nvSpPr>
                      <p:spPr>
                        <a:xfrm>
                          <a:off x="463672" y="0"/>
                          <a:ext cx="47629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1895" name="Group 1895"/>
                      <p:cNvGrpSpPr/>
                      <p:nvPr/>
                    </p:nvGrpSpPr>
                    <p:grpSpPr>
                      <a:xfrm>
                        <a:off x="2833443" y="0"/>
                        <a:ext cx="943888" cy="240038"/>
                        <a:chOff x="0" y="0"/>
                        <a:chExt cx="943886" cy="240037"/>
                      </a:xfrm>
                    </p:grpSpPr>
                    <p:sp>
                      <p:nvSpPr>
                        <p:cNvPr id="1893" name="Shape 1893"/>
                        <p:cNvSpPr/>
                        <p:nvPr/>
                      </p:nvSpPr>
                      <p:spPr>
                        <a:xfrm>
                          <a:off x="0" y="0"/>
                          <a:ext cx="47644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1894" name="Shape 1894"/>
                        <p:cNvSpPr/>
                        <p:nvPr/>
                      </p:nvSpPr>
                      <p:spPr>
                        <a:xfrm>
                          <a:off x="467439" y="0"/>
                          <a:ext cx="47644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1898" name="Group 1898"/>
                      <p:cNvGrpSpPr/>
                      <p:nvPr/>
                    </p:nvGrpSpPr>
                    <p:grpSpPr>
                      <a:xfrm>
                        <a:off x="3777330" y="0"/>
                        <a:ext cx="943612" cy="240038"/>
                        <a:chOff x="0" y="0"/>
                        <a:chExt cx="943610" cy="240037"/>
                      </a:xfrm>
                    </p:grpSpPr>
                    <p:sp>
                      <p:nvSpPr>
                        <p:cNvPr id="1896" name="Shape 1896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1897" name="Shape 1897"/>
                        <p:cNvSpPr/>
                        <p:nvPr/>
                      </p:nvSpPr>
                      <p:spPr>
                        <a:xfrm>
                          <a:off x="467296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1901" name="Group 1901"/>
                      <p:cNvGrpSpPr/>
                      <p:nvPr/>
                    </p:nvGrpSpPr>
                    <p:grpSpPr>
                      <a:xfrm>
                        <a:off x="4720941" y="0"/>
                        <a:ext cx="946222" cy="240038"/>
                        <a:chOff x="0" y="0"/>
                        <a:chExt cx="946221" cy="240037"/>
                      </a:xfrm>
                    </p:grpSpPr>
                    <p:sp>
                      <p:nvSpPr>
                        <p:cNvPr id="1899" name="Shape 1899"/>
                        <p:cNvSpPr/>
                        <p:nvPr/>
                      </p:nvSpPr>
                      <p:spPr>
                        <a:xfrm>
                          <a:off x="0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1900" name="Shape 1900"/>
                        <p:cNvSpPr/>
                        <p:nvPr/>
                      </p:nvSpPr>
                      <p:spPr>
                        <a:xfrm>
                          <a:off x="467533" y="0"/>
                          <a:ext cx="478689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1904" name="Group 1904"/>
                      <p:cNvGrpSpPr/>
                      <p:nvPr/>
                    </p:nvGrpSpPr>
                    <p:grpSpPr>
                      <a:xfrm>
                        <a:off x="5666925" y="0"/>
                        <a:ext cx="943849" cy="240038"/>
                        <a:chOff x="0" y="0"/>
                        <a:chExt cx="943848" cy="240037"/>
                      </a:xfrm>
                    </p:grpSpPr>
                    <p:sp>
                      <p:nvSpPr>
                        <p:cNvPr id="1902" name="Shape 1902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1903" name="Shape 1903"/>
                        <p:cNvSpPr/>
                        <p:nvPr/>
                      </p:nvSpPr>
                      <p:spPr>
                        <a:xfrm>
                          <a:off x="467533" y="0"/>
                          <a:ext cx="476316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</p:grpSp>
                <p:grpSp>
                  <p:nvGrpSpPr>
                    <p:cNvPr id="1908" name="Group 1908"/>
                    <p:cNvGrpSpPr/>
                    <p:nvPr/>
                  </p:nvGrpSpPr>
                  <p:grpSpPr>
                    <a:xfrm>
                      <a:off x="6610773" y="0"/>
                      <a:ext cx="943752" cy="240038"/>
                      <a:chOff x="0" y="0"/>
                      <a:chExt cx="943750" cy="240037"/>
                    </a:xfrm>
                  </p:grpSpPr>
                  <p:sp>
                    <p:nvSpPr>
                      <p:cNvPr id="1906" name="Shape 1906"/>
                      <p:cNvSpPr/>
                      <p:nvPr/>
                    </p:nvSpPr>
                    <p:spPr>
                      <a:xfrm>
                        <a:off x="0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1907" name="Shape 1907"/>
                      <p:cNvSpPr/>
                      <p:nvPr/>
                    </p:nvSpPr>
                    <p:spPr>
                      <a:xfrm>
                        <a:off x="467369" y="0"/>
                        <a:ext cx="476382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1911" name="Group 1911"/>
                    <p:cNvGrpSpPr/>
                    <p:nvPr/>
                  </p:nvGrpSpPr>
                  <p:grpSpPr>
                    <a:xfrm>
                      <a:off x="7554524" y="0"/>
                      <a:ext cx="946010" cy="240038"/>
                      <a:chOff x="0" y="0"/>
                      <a:chExt cx="946009" cy="240037"/>
                    </a:xfrm>
                  </p:grpSpPr>
                  <p:sp>
                    <p:nvSpPr>
                      <p:cNvPr id="1909" name="Shape 1909"/>
                      <p:cNvSpPr/>
                      <p:nvPr/>
                    </p:nvSpPr>
                    <p:spPr>
                      <a:xfrm>
                        <a:off x="0" y="0"/>
                        <a:ext cx="47871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1910" name="Shape 1910"/>
                      <p:cNvSpPr/>
                      <p:nvPr/>
                    </p:nvSpPr>
                    <p:spPr>
                      <a:xfrm>
                        <a:off x="467300" y="0"/>
                        <a:ext cx="47871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1914" name="Group 1914"/>
                    <p:cNvGrpSpPr/>
                    <p:nvPr/>
                  </p:nvGrpSpPr>
                  <p:grpSpPr>
                    <a:xfrm>
                      <a:off x="8500533" y="0"/>
                      <a:ext cx="943753" cy="240038"/>
                      <a:chOff x="0" y="0"/>
                      <a:chExt cx="943751" cy="240037"/>
                    </a:xfrm>
                  </p:grpSpPr>
                  <p:sp>
                    <p:nvSpPr>
                      <p:cNvPr id="1912" name="Shape 1912"/>
                      <p:cNvSpPr/>
                      <p:nvPr/>
                    </p:nvSpPr>
                    <p:spPr>
                      <a:xfrm>
                        <a:off x="0" y="0"/>
                        <a:ext cx="47589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1913" name="Shape 1913"/>
                      <p:cNvSpPr/>
                      <p:nvPr/>
                    </p:nvSpPr>
                    <p:spPr>
                      <a:xfrm>
                        <a:off x="467862" y="0"/>
                        <a:ext cx="47589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1917" name="Group 1917"/>
                    <p:cNvGrpSpPr/>
                    <p:nvPr/>
                  </p:nvGrpSpPr>
                  <p:grpSpPr>
                    <a:xfrm>
                      <a:off x="9444284" y="0"/>
                      <a:ext cx="943753" cy="240038"/>
                      <a:chOff x="0" y="0"/>
                      <a:chExt cx="943751" cy="240037"/>
                    </a:xfrm>
                  </p:grpSpPr>
                  <p:sp>
                    <p:nvSpPr>
                      <p:cNvPr id="1915" name="Shape 1915"/>
                      <p:cNvSpPr/>
                      <p:nvPr/>
                    </p:nvSpPr>
                    <p:spPr>
                      <a:xfrm>
                        <a:off x="0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1916" name="Shape 1916"/>
                      <p:cNvSpPr/>
                      <p:nvPr/>
                    </p:nvSpPr>
                    <p:spPr>
                      <a:xfrm>
                        <a:off x="467371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sp>
                  <p:nvSpPr>
                    <p:cNvPr id="1918" name="Shape 1918"/>
                    <p:cNvSpPr/>
                    <p:nvPr/>
                  </p:nvSpPr>
                  <p:spPr>
                    <a:xfrm>
                      <a:off x="10388035" y="0"/>
                      <a:ext cx="476392" cy="240038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0504" fill="norm" stroke="1" extrusionOk="0">
                          <a:moveTo>
                            <a:pt x="0" y="0"/>
                          </a:moveTo>
                          <a:lnTo>
                            <a:pt x="0" y="20504"/>
                          </a:lnTo>
                          <a:lnTo>
                            <a:pt x="2534" y="20504"/>
                          </a:lnTo>
                          <a:cubicBezTo>
                            <a:pt x="2512" y="-934"/>
                            <a:pt x="19002" y="-1096"/>
                            <a:pt x="19023" y="20504"/>
                          </a:cubicBezTo>
                          <a:lnTo>
                            <a:pt x="21600" y="20504"/>
                          </a:lnTo>
                          <a:lnTo>
                            <a:pt x="21600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9A947F"/>
                    </a:solidFill>
                    <a:ln w="9525" cap="flat">
                      <a:noFill/>
                      <a:round/>
                    </a:ln>
                    <a:effectLst/>
                  </p:spPr>
                  <p:txBody>
                    <a:bodyPr wrap="square" lIns="72248" tIns="72248" rIns="72248" bIns="72248" numCol="1" anchor="ctr">
                      <a:noAutofit/>
                    </a:bodyPr>
                    <a:lstStyle/>
                    <a:p>
                      <a:pPr marL="40639" marR="40639" defTabSz="914400">
                        <a:defRPr sz="3400">
                          <a:solidFill>
                            <a:srgbClr val="EEEEEE"/>
                          </a:solidFill>
                          <a:uFill>
                            <a:solidFill>
                              <a:srgbClr val="EEEEEE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defRPr>
                      </a:pPr>
                    </a:p>
                  </p:txBody>
                </p:sp>
              </p:grpSp>
            </p:grpSp>
            <p:grpSp>
              <p:nvGrpSpPr>
                <p:cNvPr id="1959" name="Group 1959"/>
                <p:cNvGrpSpPr/>
                <p:nvPr/>
              </p:nvGrpSpPr>
              <p:grpSpPr>
                <a:xfrm>
                  <a:off x="508686" y="839893"/>
                  <a:ext cx="11758508" cy="243841"/>
                  <a:chOff x="0" y="0"/>
                  <a:chExt cx="11758506" cy="243839"/>
                </a:xfrm>
              </p:grpSpPr>
              <p:sp>
                <p:nvSpPr>
                  <p:cNvPr id="1921" name="Shape 1921"/>
                  <p:cNvSpPr/>
                  <p:nvPr/>
                </p:nvSpPr>
                <p:spPr>
                  <a:xfrm flipH="1">
                    <a:off x="11239217" y="0"/>
                    <a:ext cx="519290" cy="23932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0"/>
                        </a:moveTo>
                        <a:lnTo>
                          <a:pt x="17092" y="0"/>
                        </a:lnTo>
                        <a:lnTo>
                          <a:pt x="0" y="17550"/>
                        </a:lnTo>
                        <a:lnTo>
                          <a:pt x="8077" y="21600"/>
                        </a:lnTo>
                        <a:lnTo>
                          <a:pt x="19158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D3D0C7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1922" name="Shape 1922"/>
                  <p:cNvSpPr/>
                  <p:nvPr/>
                </p:nvSpPr>
                <p:spPr>
                  <a:xfrm>
                    <a:off x="0" y="4515"/>
                    <a:ext cx="519289" cy="2393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0"/>
                        </a:moveTo>
                        <a:lnTo>
                          <a:pt x="17092" y="0"/>
                        </a:lnTo>
                        <a:lnTo>
                          <a:pt x="0" y="17550"/>
                        </a:lnTo>
                        <a:lnTo>
                          <a:pt x="8077" y="21600"/>
                        </a:lnTo>
                        <a:lnTo>
                          <a:pt x="19158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D3D0C7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grpSp>
                <p:nvGrpSpPr>
                  <p:cNvPr id="1958" name="Group 1958"/>
                  <p:cNvGrpSpPr/>
                  <p:nvPr/>
                </p:nvGrpSpPr>
                <p:grpSpPr>
                  <a:xfrm>
                    <a:off x="442524" y="1544"/>
                    <a:ext cx="10864428" cy="242296"/>
                    <a:chOff x="0" y="0"/>
                    <a:chExt cx="10864426" cy="242295"/>
                  </a:xfrm>
                </p:grpSpPr>
                <p:grpSp>
                  <p:nvGrpSpPr>
                    <p:cNvPr id="1944" name="Group 1944"/>
                    <p:cNvGrpSpPr/>
                    <p:nvPr/>
                  </p:nvGrpSpPr>
                  <p:grpSpPr>
                    <a:xfrm>
                      <a:off x="0" y="2257"/>
                      <a:ext cx="6610774" cy="240039"/>
                      <a:chOff x="0" y="0"/>
                      <a:chExt cx="6610773" cy="240037"/>
                    </a:xfrm>
                  </p:grpSpPr>
                  <p:grpSp>
                    <p:nvGrpSpPr>
                      <p:cNvPr id="1925" name="Group 1925"/>
                      <p:cNvGrpSpPr/>
                      <p:nvPr/>
                    </p:nvGrpSpPr>
                    <p:grpSpPr>
                      <a:xfrm>
                        <a:off x="0" y="0"/>
                        <a:ext cx="943611" cy="240038"/>
                        <a:chOff x="0" y="0"/>
                        <a:chExt cx="943610" cy="240037"/>
                      </a:xfrm>
                    </p:grpSpPr>
                    <p:sp>
                      <p:nvSpPr>
                        <p:cNvPr id="1923" name="Shape 1923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1924" name="Shape 1924"/>
                        <p:cNvSpPr/>
                        <p:nvPr/>
                      </p:nvSpPr>
                      <p:spPr>
                        <a:xfrm>
                          <a:off x="467296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1928" name="Group 1928"/>
                      <p:cNvGrpSpPr/>
                      <p:nvPr/>
                    </p:nvGrpSpPr>
                    <p:grpSpPr>
                      <a:xfrm>
                        <a:off x="943848" y="0"/>
                        <a:ext cx="945985" cy="240038"/>
                        <a:chOff x="0" y="0"/>
                        <a:chExt cx="945983" cy="240037"/>
                      </a:xfrm>
                    </p:grpSpPr>
                    <p:sp>
                      <p:nvSpPr>
                        <p:cNvPr id="1926" name="Shape 1926"/>
                        <p:cNvSpPr/>
                        <p:nvPr/>
                      </p:nvSpPr>
                      <p:spPr>
                        <a:xfrm>
                          <a:off x="0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1927" name="Shape 1927"/>
                        <p:cNvSpPr/>
                        <p:nvPr/>
                      </p:nvSpPr>
                      <p:spPr>
                        <a:xfrm>
                          <a:off x="467296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1931" name="Group 1931"/>
                      <p:cNvGrpSpPr/>
                      <p:nvPr/>
                    </p:nvGrpSpPr>
                    <p:grpSpPr>
                      <a:xfrm>
                        <a:off x="1893710" y="0"/>
                        <a:ext cx="939971" cy="240038"/>
                        <a:chOff x="0" y="0"/>
                        <a:chExt cx="939969" cy="240037"/>
                      </a:xfrm>
                    </p:grpSpPr>
                    <p:sp>
                      <p:nvSpPr>
                        <p:cNvPr id="1929" name="Shape 1929"/>
                        <p:cNvSpPr/>
                        <p:nvPr/>
                      </p:nvSpPr>
                      <p:spPr>
                        <a:xfrm>
                          <a:off x="0" y="0"/>
                          <a:ext cx="471707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1930" name="Shape 1930"/>
                        <p:cNvSpPr/>
                        <p:nvPr/>
                      </p:nvSpPr>
                      <p:spPr>
                        <a:xfrm>
                          <a:off x="463672" y="0"/>
                          <a:ext cx="47629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1934" name="Group 1934"/>
                      <p:cNvGrpSpPr/>
                      <p:nvPr/>
                    </p:nvGrpSpPr>
                    <p:grpSpPr>
                      <a:xfrm>
                        <a:off x="2833443" y="0"/>
                        <a:ext cx="943888" cy="240038"/>
                        <a:chOff x="0" y="0"/>
                        <a:chExt cx="943886" cy="240037"/>
                      </a:xfrm>
                    </p:grpSpPr>
                    <p:sp>
                      <p:nvSpPr>
                        <p:cNvPr id="1932" name="Shape 1932"/>
                        <p:cNvSpPr/>
                        <p:nvPr/>
                      </p:nvSpPr>
                      <p:spPr>
                        <a:xfrm>
                          <a:off x="0" y="0"/>
                          <a:ext cx="47644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1933" name="Shape 1933"/>
                        <p:cNvSpPr/>
                        <p:nvPr/>
                      </p:nvSpPr>
                      <p:spPr>
                        <a:xfrm>
                          <a:off x="467439" y="0"/>
                          <a:ext cx="47644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1937" name="Group 1937"/>
                      <p:cNvGrpSpPr/>
                      <p:nvPr/>
                    </p:nvGrpSpPr>
                    <p:grpSpPr>
                      <a:xfrm>
                        <a:off x="3777330" y="0"/>
                        <a:ext cx="943612" cy="240038"/>
                        <a:chOff x="0" y="0"/>
                        <a:chExt cx="943610" cy="240037"/>
                      </a:xfrm>
                    </p:grpSpPr>
                    <p:sp>
                      <p:nvSpPr>
                        <p:cNvPr id="1935" name="Shape 1935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1936" name="Shape 1936"/>
                        <p:cNvSpPr/>
                        <p:nvPr/>
                      </p:nvSpPr>
                      <p:spPr>
                        <a:xfrm>
                          <a:off x="467296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1940" name="Group 1940"/>
                      <p:cNvGrpSpPr/>
                      <p:nvPr/>
                    </p:nvGrpSpPr>
                    <p:grpSpPr>
                      <a:xfrm>
                        <a:off x="4720941" y="0"/>
                        <a:ext cx="946222" cy="240038"/>
                        <a:chOff x="0" y="0"/>
                        <a:chExt cx="946221" cy="240037"/>
                      </a:xfrm>
                    </p:grpSpPr>
                    <p:sp>
                      <p:nvSpPr>
                        <p:cNvPr id="1938" name="Shape 1938"/>
                        <p:cNvSpPr/>
                        <p:nvPr/>
                      </p:nvSpPr>
                      <p:spPr>
                        <a:xfrm>
                          <a:off x="0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1939" name="Shape 1939"/>
                        <p:cNvSpPr/>
                        <p:nvPr/>
                      </p:nvSpPr>
                      <p:spPr>
                        <a:xfrm>
                          <a:off x="467533" y="0"/>
                          <a:ext cx="478689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1943" name="Group 1943"/>
                      <p:cNvGrpSpPr/>
                      <p:nvPr/>
                    </p:nvGrpSpPr>
                    <p:grpSpPr>
                      <a:xfrm>
                        <a:off x="5666925" y="0"/>
                        <a:ext cx="943849" cy="240038"/>
                        <a:chOff x="0" y="0"/>
                        <a:chExt cx="943848" cy="240037"/>
                      </a:xfrm>
                    </p:grpSpPr>
                    <p:sp>
                      <p:nvSpPr>
                        <p:cNvPr id="1941" name="Shape 1941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1942" name="Shape 1942"/>
                        <p:cNvSpPr/>
                        <p:nvPr/>
                      </p:nvSpPr>
                      <p:spPr>
                        <a:xfrm>
                          <a:off x="467533" y="0"/>
                          <a:ext cx="476316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</p:grpSp>
                <p:grpSp>
                  <p:nvGrpSpPr>
                    <p:cNvPr id="1947" name="Group 1947"/>
                    <p:cNvGrpSpPr/>
                    <p:nvPr/>
                  </p:nvGrpSpPr>
                  <p:grpSpPr>
                    <a:xfrm>
                      <a:off x="6610773" y="0"/>
                      <a:ext cx="943752" cy="240038"/>
                      <a:chOff x="0" y="0"/>
                      <a:chExt cx="943750" cy="240037"/>
                    </a:xfrm>
                  </p:grpSpPr>
                  <p:sp>
                    <p:nvSpPr>
                      <p:cNvPr id="1945" name="Shape 1945"/>
                      <p:cNvSpPr/>
                      <p:nvPr/>
                    </p:nvSpPr>
                    <p:spPr>
                      <a:xfrm>
                        <a:off x="0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1946" name="Shape 1946"/>
                      <p:cNvSpPr/>
                      <p:nvPr/>
                    </p:nvSpPr>
                    <p:spPr>
                      <a:xfrm>
                        <a:off x="467369" y="0"/>
                        <a:ext cx="476382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1950" name="Group 1950"/>
                    <p:cNvGrpSpPr/>
                    <p:nvPr/>
                  </p:nvGrpSpPr>
                  <p:grpSpPr>
                    <a:xfrm>
                      <a:off x="7554524" y="0"/>
                      <a:ext cx="946010" cy="240038"/>
                      <a:chOff x="0" y="0"/>
                      <a:chExt cx="946009" cy="240037"/>
                    </a:xfrm>
                  </p:grpSpPr>
                  <p:sp>
                    <p:nvSpPr>
                      <p:cNvPr id="1948" name="Shape 1948"/>
                      <p:cNvSpPr/>
                      <p:nvPr/>
                    </p:nvSpPr>
                    <p:spPr>
                      <a:xfrm>
                        <a:off x="0" y="0"/>
                        <a:ext cx="47871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1949" name="Shape 1949"/>
                      <p:cNvSpPr/>
                      <p:nvPr/>
                    </p:nvSpPr>
                    <p:spPr>
                      <a:xfrm>
                        <a:off x="467300" y="0"/>
                        <a:ext cx="47871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1953" name="Group 1953"/>
                    <p:cNvGrpSpPr/>
                    <p:nvPr/>
                  </p:nvGrpSpPr>
                  <p:grpSpPr>
                    <a:xfrm>
                      <a:off x="8500533" y="0"/>
                      <a:ext cx="943753" cy="240038"/>
                      <a:chOff x="0" y="0"/>
                      <a:chExt cx="943751" cy="240037"/>
                    </a:xfrm>
                  </p:grpSpPr>
                  <p:sp>
                    <p:nvSpPr>
                      <p:cNvPr id="1951" name="Shape 1951"/>
                      <p:cNvSpPr/>
                      <p:nvPr/>
                    </p:nvSpPr>
                    <p:spPr>
                      <a:xfrm>
                        <a:off x="0" y="0"/>
                        <a:ext cx="47589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1952" name="Shape 1952"/>
                      <p:cNvSpPr/>
                      <p:nvPr/>
                    </p:nvSpPr>
                    <p:spPr>
                      <a:xfrm>
                        <a:off x="467862" y="0"/>
                        <a:ext cx="47589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1956" name="Group 1956"/>
                    <p:cNvGrpSpPr/>
                    <p:nvPr/>
                  </p:nvGrpSpPr>
                  <p:grpSpPr>
                    <a:xfrm>
                      <a:off x="9444284" y="0"/>
                      <a:ext cx="943753" cy="240038"/>
                      <a:chOff x="0" y="0"/>
                      <a:chExt cx="943751" cy="240037"/>
                    </a:xfrm>
                  </p:grpSpPr>
                  <p:sp>
                    <p:nvSpPr>
                      <p:cNvPr id="1954" name="Shape 1954"/>
                      <p:cNvSpPr/>
                      <p:nvPr/>
                    </p:nvSpPr>
                    <p:spPr>
                      <a:xfrm>
                        <a:off x="0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1955" name="Shape 1955"/>
                      <p:cNvSpPr/>
                      <p:nvPr/>
                    </p:nvSpPr>
                    <p:spPr>
                      <a:xfrm>
                        <a:off x="467371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sp>
                  <p:nvSpPr>
                    <p:cNvPr id="1957" name="Shape 1957"/>
                    <p:cNvSpPr/>
                    <p:nvPr/>
                  </p:nvSpPr>
                  <p:spPr>
                    <a:xfrm>
                      <a:off x="10388035" y="0"/>
                      <a:ext cx="476392" cy="240038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0504" fill="norm" stroke="1" extrusionOk="0">
                          <a:moveTo>
                            <a:pt x="0" y="0"/>
                          </a:moveTo>
                          <a:lnTo>
                            <a:pt x="0" y="20504"/>
                          </a:lnTo>
                          <a:lnTo>
                            <a:pt x="2534" y="20504"/>
                          </a:lnTo>
                          <a:cubicBezTo>
                            <a:pt x="2512" y="-934"/>
                            <a:pt x="19002" y="-1096"/>
                            <a:pt x="19023" y="20504"/>
                          </a:cubicBezTo>
                          <a:lnTo>
                            <a:pt x="21600" y="20504"/>
                          </a:lnTo>
                          <a:lnTo>
                            <a:pt x="21600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D3D0C7"/>
                    </a:solidFill>
                    <a:ln w="9525" cap="flat">
                      <a:noFill/>
                      <a:round/>
                    </a:ln>
                    <a:effectLst/>
                  </p:spPr>
                  <p:txBody>
                    <a:bodyPr wrap="square" lIns="72248" tIns="72248" rIns="72248" bIns="72248" numCol="1" anchor="ctr">
                      <a:noAutofit/>
                    </a:bodyPr>
                    <a:lstStyle/>
                    <a:p>
                      <a:pPr marL="40639" marR="40639" defTabSz="914400">
                        <a:defRPr sz="3400">
                          <a:solidFill>
                            <a:srgbClr val="EEEEEE"/>
                          </a:solidFill>
                          <a:uFill>
                            <a:solidFill>
                              <a:srgbClr val="EEEEEE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defRPr>
                      </a:pPr>
                    </a:p>
                  </p:txBody>
                </p:sp>
              </p:grpSp>
            </p:grpSp>
            <p:grpSp>
              <p:nvGrpSpPr>
                <p:cNvPr id="1962" name="Group 1962"/>
                <p:cNvGrpSpPr/>
                <p:nvPr/>
              </p:nvGrpSpPr>
              <p:grpSpPr>
                <a:xfrm>
                  <a:off x="-1" y="-1"/>
                  <a:ext cx="997787" cy="1116891"/>
                  <a:chOff x="0" y="0"/>
                  <a:chExt cx="997785" cy="1116889"/>
                </a:xfrm>
              </p:grpSpPr>
              <p:sp>
                <p:nvSpPr>
                  <p:cNvPr id="1960" name="Shape 1960"/>
                  <p:cNvSpPr/>
                  <p:nvPr/>
                </p:nvSpPr>
                <p:spPr>
                  <a:xfrm>
                    <a:off x="27093" y="49671"/>
                    <a:ext cx="970693" cy="106721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6702" h="17423" fill="norm" stroke="1" extrusionOk="0">
                        <a:moveTo>
                          <a:pt x="8828" y="0"/>
                        </a:moveTo>
                        <a:cubicBezTo>
                          <a:pt x="-854" y="266"/>
                          <a:pt x="-1115" y="9621"/>
                          <a:pt x="1221" y="13322"/>
                        </a:cubicBezTo>
                        <a:cubicBezTo>
                          <a:pt x="6348" y="21600"/>
                          <a:pt x="20485" y="16227"/>
                          <a:pt x="15745" y="7130"/>
                        </a:cubicBezTo>
                        <a:cubicBezTo>
                          <a:pt x="11324" y="672"/>
                          <a:pt x="1482" y="5865"/>
                          <a:pt x="5062" y="11862"/>
                        </a:cubicBezTo>
                        <a:cubicBezTo>
                          <a:pt x="8004" y="16360"/>
                          <a:pt x="16005" y="13166"/>
                          <a:pt x="12845" y="8278"/>
                        </a:cubicBezTo>
                        <a:cubicBezTo>
                          <a:pt x="10744" y="5216"/>
                          <a:pt x="5407" y="7630"/>
                          <a:pt x="7794" y="10886"/>
                        </a:cubicBezTo>
                        <a:cubicBezTo>
                          <a:pt x="9408" y="12908"/>
                          <a:pt x="12727" y="11362"/>
                          <a:pt x="11400" y="9269"/>
                        </a:cubicBezTo>
                        <a:cubicBezTo>
                          <a:pt x="10559" y="8168"/>
                          <a:pt x="7752" y="8692"/>
                          <a:pt x="9433" y="10581"/>
                        </a:cubicBezTo>
                        <a:cubicBezTo>
                          <a:pt x="8845" y="10761"/>
                          <a:pt x="9147" y="8098"/>
                          <a:pt x="10904" y="9535"/>
                        </a:cubicBezTo>
                        <a:cubicBezTo>
                          <a:pt x="11677" y="10378"/>
                          <a:pt x="10046" y="12260"/>
                          <a:pt x="8500" y="10956"/>
                        </a:cubicBezTo>
                        <a:cubicBezTo>
                          <a:pt x="6189" y="7957"/>
                          <a:pt x="11374" y="6521"/>
                          <a:pt x="12425" y="8934"/>
                        </a:cubicBezTo>
                        <a:cubicBezTo>
                          <a:pt x="14039" y="11667"/>
                          <a:pt x="9340" y="15384"/>
                          <a:pt x="5970" y="11737"/>
                        </a:cubicBezTo>
                        <a:cubicBezTo>
                          <a:pt x="2810" y="6778"/>
                          <a:pt x="10996" y="2023"/>
                          <a:pt x="14652" y="7497"/>
                        </a:cubicBezTo>
                        <a:cubicBezTo>
                          <a:pt x="18115" y="12690"/>
                          <a:pt x="8483" y="20210"/>
                          <a:pt x="2869" y="12651"/>
                        </a:cubicBezTo>
                        <a:cubicBezTo>
                          <a:pt x="1751" y="10433"/>
                          <a:pt x="742" y="3256"/>
                          <a:pt x="8618" y="2085"/>
                        </a:cubicBezTo>
                        <a:lnTo>
                          <a:pt x="8828" y="0"/>
                        </a:lnTo>
                        <a:close/>
                      </a:path>
                    </a:pathLst>
                  </a:custGeom>
                  <a:solidFill>
                    <a:srgbClr val="9A947F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1961" name="Shape 1961"/>
                  <p:cNvSpPr/>
                  <p:nvPr/>
                </p:nvSpPr>
                <p:spPr>
                  <a:xfrm>
                    <a:off x="0" y="0"/>
                    <a:ext cx="970693" cy="106721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6702" h="17423" fill="norm" stroke="1" extrusionOk="0">
                        <a:moveTo>
                          <a:pt x="8828" y="0"/>
                        </a:moveTo>
                        <a:cubicBezTo>
                          <a:pt x="-854" y="266"/>
                          <a:pt x="-1115" y="9621"/>
                          <a:pt x="1221" y="13322"/>
                        </a:cubicBezTo>
                        <a:cubicBezTo>
                          <a:pt x="6348" y="21600"/>
                          <a:pt x="20485" y="16227"/>
                          <a:pt x="15745" y="7130"/>
                        </a:cubicBezTo>
                        <a:cubicBezTo>
                          <a:pt x="11324" y="672"/>
                          <a:pt x="1482" y="5865"/>
                          <a:pt x="5062" y="11862"/>
                        </a:cubicBezTo>
                        <a:cubicBezTo>
                          <a:pt x="8004" y="16360"/>
                          <a:pt x="16005" y="13166"/>
                          <a:pt x="12845" y="8278"/>
                        </a:cubicBezTo>
                        <a:cubicBezTo>
                          <a:pt x="10744" y="5216"/>
                          <a:pt x="5407" y="7630"/>
                          <a:pt x="7794" y="10886"/>
                        </a:cubicBezTo>
                        <a:cubicBezTo>
                          <a:pt x="9408" y="12908"/>
                          <a:pt x="12727" y="11362"/>
                          <a:pt x="11400" y="9269"/>
                        </a:cubicBezTo>
                        <a:cubicBezTo>
                          <a:pt x="10559" y="8168"/>
                          <a:pt x="7752" y="8692"/>
                          <a:pt x="9433" y="10581"/>
                        </a:cubicBezTo>
                        <a:cubicBezTo>
                          <a:pt x="8845" y="10761"/>
                          <a:pt x="9147" y="8098"/>
                          <a:pt x="10904" y="9535"/>
                        </a:cubicBezTo>
                        <a:cubicBezTo>
                          <a:pt x="11677" y="10378"/>
                          <a:pt x="10046" y="12260"/>
                          <a:pt x="8500" y="10956"/>
                        </a:cubicBezTo>
                        <a:cubicBezTo>
                          <a:pt x="6189" y="7957"/>
                          <a:pt x="11374" y="6521"/>
                          <a:pt x="12425" y="8934"/>
                        </a:cubicBezTo>
                        <a:cubicBezTo>
                          <a:pt x="14039" y="11667"/>
                          <a:pt x="9340" y="15384"/>
                          <a:pt x="5970" y="11737"/>
                        </a:cubicBezTo>
                        <a:cubicBezTo>
                          <a:pt x="2810" y="6778"/>
                          <a:pt x="10996" y="2023"/>
                          <a:pt x="14652" y="7497"/>
                        </a:cubicBezTo>
                        <a:cubicBezTo>
                          <a:pt x="18115" y="12690"/>
                          <a:pt x="8483" y="20210"/>
                          <a:pt x="2869" y="12651"/>
                        </a:cubicBezTo>
                        <a:cubicBezTo>
                          <a:pt x="1751" y="10433"/>
                          <a:pt x="742" y="3256"/>
                          <a:pt x="8618" y="2085"/>
                        </a:cubicBezTo>
                        <a:lnTo>
                          <a:pt x="8828" y="0"/>
                        </a:lnTo>
                        <a:close/>
                      </a:path>
                    </a:pathLst>
                  </a:custGeom>
                  <a:solidFill>
                    <a:srgbClr val="D3D0C7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</p:grpSp>
            <p:sp>
              <p:nvSpPr>
                <p:cNvPr id="1963" name="Shape 1963"/>
                <p:cNvSpPr/>
                <p:nvPr/>
              </p:nvSpPr>
              <p:spPr>
                <a:xfrm flipH="1">
                  <a:off x="11823250" y="49671"/>
                  <a:ext cx="970693" cy="106721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6702" h="17423" fill="norm" stroke="1" extrusionOk="0">
                      <a:moveTo>
                        <a:pt x="8828" y="0"/>
                      </a:moveTo>
                      <a:cubicBezTo>
                        <a:pt x="-854" y="266"/>
                        <a:pt x="-1115" y="9621"/>
                        <a:pt x="1221" y="13322"/>
                      </a:cubicBezTo>
                      <a:cubicBezTo>
                        <a:pt x="6348" y="21600"/>
                        <a:pt x="20485" y="16227"/>
                        <a:pt x="15745" y="7130"/>
                      </a:cubicBezTo>
                      <a:cubicBezTo>
                        <a:pt x="11324" y="672"/>
                        <a:pt x="1482" y="5865"/>
                        <a:pt x="5062" y="11862"/>
                      </a:cubicBezTo>
                      <a:cubicBezTo>
                        <a:pt x="8004" y="16360"/>
                        <a:pt x="16005" y="13166"/>
                        <a:pt x="12845" y="8278"/>
                      </a:cubicBezTo>
                      <a:cubicBezTo>
                        <a:pt x="10744" y="5216"/>
                        <a:pt x="5407" y="7630"/>
                        <a:pt x="7794" y="10886"/>
                      </a:cubicBezTo>
                      <a:cubicBezTo>
                        <a:pt x="9408" y="12908"/>
                        <a:pt x="12727" y="11362"/>
                        <a:pt x="11400" y="9269"/>
                      </a:cubicBezTo>
                      <a:cubicBezTo>
                        <a:pt x="10559" y="8168"/>
                        <a:pt x="7752" y="8692"/>
                        <a:pt x="9433" y="10581"/>
                      </a:cubicBezTo>
                      <a:cubicBezTo>
                        <a:pt x="8845" y="10761"/>
                        <a:pt x="9147" y="8098"/>
                        <a:pt x="10904" y="9535"/>
                      </a:cubicBezTo>
                      <a:cubicBezTo>
                        <a:pt x="11677" y="10378"/>
                        <a:pt x="10046" y="12260"/>
                        <a:pt x="8500" y="10956"/>
                      </a:cubicBezTo>
                      <a:cubicBezTo>
                        <a:pt x="6189" y="7957"/>
                        <a:pt x="11374" y="6521"/>
                        <a:pt x="12425" y="8934"/>
                      </a:cubicBezTo>
                      <a:cubicBezTo>
                        <a:pt x="14039" y="11667"/>
                        <a:pt x="9340" y="15384"/>
                        <a:pt x="5970" y="11737"/>
                      </a:cubicBezTo>
                      <a:cubicBezTo>
                        <a:pt x="2810" y="6778"/>
                        <a:pt x="10996" y="2023"/>
                        <a:pt x="14652" y="7497"/>
                      </a:cubicBezTo>
                      <a:cubicBezTo>
                        <a:pt x="18115" y="12690"/>
                        <a:pt x="8483" y="20210"/>
                        <a:pt x="2869" y="12651"/>
                      </a:cubicBezTo>
                      <a:cubicBezTo>
                        <a:pt x="1751" y="10433"/>
                        <a:pt x="742" y="3256"/>
                        <a:pt x="8618" y="2085"/>
                      </a:cubicBezTo>
                      <a:lnTo>
                        <a:pt x="8828" y="0"/>
                      </a:lnTo>
                      <a:close/>
                    </a:path>
                  </a:pathLst>
                </a:custGeom>
                <a:solidFill>
                  <a:srgbClr val="9A947F"/>
                </a:solidFill>
                <a:ln w="9525" cap="flat">
                  <a:noFill/>
                  <a:round/>
                </a:ln>
                <a:effectLst/>
              </p:spPr>
              <p:txBody>
                <a:bodyPr wrap="square" lIns="72248" tIns="72248" rIns="72248" bIns="72248" numCol="1" anchor="ctr">
                  <a:noAutofit/>
                </a:bodyPr>
                <a:lstStyle/>
                <a:p>
                  <a:pPr marL="40639" marR="40639" defTabSz="914400">
                    <a:defRPr sz="3400">
                      <a:solidFill>
                        <a:srgbClr val="EEEEEE"/>
                      </a:solidFill>
                      <a:uFill>
                        <a:solidFill>
                          <a:srgbClr val="EEEEEE"/>
                        </a:solidFill>
                      </a:u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</a:p>
              </p:txBody>
            </p:sp>
            <p:sp>
              <p:nvSpPr>
                <p:cNvPr id="1964" name="Shape 1964"/>
                <p:cNvSpPr/>
                <p:nvPr/>
              </p:nvSpPr>
              <p:spPr>
                <a:xfrm flipH="1">
                  <a:off x="11796157" y="0"/>
                  <a:ext cx="970693" cy="106721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6702" h="17423" fill="norm" stroke="1" extrusionOk="0">
                      <a:moveTo>
                        <a:pt x="8828" y="0"/>
                      </a:moveTo>
                      <a:cubicBezTo>
                        <a:pt x="-854" y="266"/>
                        <a:pt x="-1115" y="9621"/>
                        <a:pt x="1221" y="13322"/>
                      </a:cubicBezTo>
                      <a:cubicBezTo>
                        <a:pt x="6348" y="21600"/>
                        <a:pt x="20485" y="16227"/>
                        <a:pt x="15745" y="7130"/>
                      </a:cubicBezTo>
                      <a:cubicBezTo>
                        <a:pt x="11324" y="672"/>
                        <a:pt x="1482" y="5865"/>
                        <a:pt x="5062" y="11862"/>
                      </a:cubicBezTo>
                      <a:cubicBezTo>
                        <a:pt x="8004" y="16360"/>
                        <a:pt x="16005" y="13166"/>
                        <a:pt x="12845" y="8278"/>
                      </a:cubicBezTo>
                      <a:cubicBezTo>
                        <a:pt x="10744" y="5216"/>
                        <a:pt x="5407" y="7630"/>
                        <a:pt x="7794" y="10886"/>
                      </a:cubicBezTo>
                      <a:cubicBezTo>
                        <a:pt x="9408" y="12908"/>
                        <a:pt x="12727" y="11362"/>
                        <a:pt x="11400" y="9269"/>
                      </a:cubicBezTo>
                      <a:cubicBezTo>
                        <a:pt x="10559" y="8168"/>
                        <a:pt x="7752" y="8692"/>
                        <a:pt x="9433" y="10581"/>
                      </a:cubicBezTo>
                      <a:cubicBezTo>
                        <a:pt x="8845" y="10761"/>
                        <a:pt x="9147" y="8098"/>
                        <a:pt x="10904" y="9535"/>
                      </a:cubicBezTo>
                      <a:cubicBezTo>
                        <a:pt x="11677" y="10378"/>
                        <a:pt x="10046" y="12260"/>
                        <a:pt x="8500" y="10956"/>
                      </a:cubicBezTo>
                      <a:cubicBezTo>
                        <a:pt x="6189" y="7957"/>
                        <a:pt x="11374" y="6521"/>
                        <a:pt x="12425" y="8934"/>
                      </a:cubicBezTo>
                      <a:cubicBezTo>
                        <a:pt x="14039" y="11667"/>
                        <a:pt x="9340" y="15384"/>
                        <a:pt x="5970" y="11737"/>
                      </a:cubicBezTo>
                      <a:cubicBezTo>
                        <a:pt x="2810" y="6778"/>
                        <a:pt x="10996" y="2023"/>
                        <a:pt x="14652" y="7497"/>
                      </a:cubicBezTo>
                      <a:cubicBezTo>
                        <a:pt x="18115" y="12690"/>
                        <a:pt x="8483" y="20210"/>
                        <a:pt x="2869" y="12651"/>
                      </a:cubicBezTo>
                      <a:cubicBezTo>
                        <a:pt x="1751" y="10433"/>
                        <a:pt x="742" y="3256"/>
                        <a:pt x="8618" y="2085"/>
                      </a:cubicBezTo>
                      <a:lnTo>
                        <a:pt x="8828" y="0"/>
                      </a:lnTo>
                      <a:close/>
                    </a:path>
                  </a:pathLst>
                </a:custGeom>
                <a:solidFill>
                  <a:srgbClr val="D3D0C7"/>
                </a:solidFill>
                <a:ln w="9525" cap="flat">
                  <a:noFill/>
                  <a:round/>
                </a:ln>
                <a:effectLst/>
              </p:spPr>
              <p:txBody>
                <a:bodyPr wrap="square" lIns="72248" tIns="72248" rIns="72248" bIns="72248" numCol="1" anchor="ctr">
                  <a:noAutofit/>
                </a:bodyPr>
                <a:lstStyle/>
                <a:p>
                  <a:pPr marL="40639" marR="40639" defTabSz="914400">
                    <a:defRPr sz="3400">
                      <a:solidFill>
                        <a:srgbClr val="EEEEEE"/>
                      </a:solidFill>
                      <a:uFill>
                        <a:solidFill>
                          <a:srgbClr val="EEEEEE"/>
                        </a:solidFill>
                      </a:u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</a:p>
              </p:txBody>
            </p:sp>
            <p:sp>
              <p:nvSpPr>
                <p:cNvPr id="1965" name="Shape 1965"/>
                <p:cNvSpPr/>
                <p:nvPr/>
              </p:nvSpPr>
              <p:spPr>
                <a:xfrm>
                  <a:off x="477077" y="0"/>
                  <a:ext cx="11812695" cy="126436"/>
                </a:xfrm>
                <a:prstGeom prst="rect">
                  <a:avLst/>
                </a:prstGeom>
                <a:solidFill>
                  <a:srgbClr val="D3D0C7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72248" tIns="72248" rIns="72248" bIns="72248" numCol="1" anchor="ctr">
                  <a:noAutofit/>
                </a:bodyPr>
                <a:lstStyle/>
                <a:p>
                  <a:pPr marL="40639" marR="40639" defTabSz="914400">
                    <a:defRPr sz="3400">
                      <a:solidFill>
                        <a:srgbClr val="EEEEEE"/>
                      </a:solidFill>
                      <a:uFill>
                        <a:solidFill>
                          <a:srgbClr val="EEEEEE"/>
                        </a:solidFill>
                      </a:u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</a:p>
              </p:txBody>
            </p:sp>
          </p:grpSp>
        </p:grpSp>
        <p:sp>
          <p:nvSpPr>
            <p:cNvPr id="1968" name="Shape 1968"/>
            <p:cNvSpPr/>
            <p:nvPr/>
          </p:nvSpPr>
          <p:spPr>
            <a:xfrm>
              <a:off x="1083733" y="1144693"/>
              <a:ext cx="10805726" cy="433494"/>
            </a:xfrm>
            <a:prstGeom prst="rect">
              <a:avLst/>
            </a:prstGeom>
            <a:gradFill flip="none" rotWithShape="1">
              <a:gsLst>
                <a:gs pos="0">
                  <a:srgbClr val="817C6B"/>
                </a:gs>
                <a:gs pos="100000">
                  <a:srgbClr val="9A947F"/>
                </a:gs>
              </a:gsLst>
              <a:lin ang="162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72248" tIns="72248" rIns="72248" bIns="72248" numCol="1" anchor="ctr">
              <a:noAutofit/>
            </a:bodyPr>
            <a:lstStyle/>
            <a:p>
              <a:pPr marL="40639" marR="40639" defTabSz="914400">
                <a:defRPr sz="3400">
                  <a:solidFill>
                    <a:srgbClr val="EEEEEE"/>
                  </a:solidFill>
                  <a:uFill>
                    <a:solidFill>
                      <a:srgbClr val="EEEEEE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</p:grpSp>
      <p:pic>
        <p:nvPicPr>
          <p:cNvPr id="1970" name="chihuly_sea_form.jpg"/>
          <p:cNvPicPr>
            <a:picLocks noChangeAspect="0"/>
          </p:cNvPicPr>
          <p:nvPr/>
        </p:nvPicPr>
        <p:blipFill>
          <a:blip r:embed="rId2">
            <a:extLst/>
          </a:blip>
          <a:srcRect l="0" t="6954" r="0" b="7597"/>
          <a:stretch>
            <a:fillRect/>
          </a:stretch>
        </p:blipFill>
        <p:spPr>
          <a:xfrm>
            <a:off x="5077459" y="2817706"/>
            <a:ext cx="6523004" cy="6339841"/>
          </a:xfrm>
          <a:prstGeom prst="rect">
            <a:avLst/>
          </a:prstGeom>
          <a:ln w="12700">
            <a:miter lim="400000"/>
          </a:ln>
        </p:spPr>
      </p:pic>
      <p:sp>
        <p:nvSpPr>
          <p:cNvPr id="1971" name="Shape 1971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Form</a:t>
            </a:r>
          </a:p>
        </p:txBody>
      </p:sp>
      <p:sp>
        <p:nvSpPr>
          <p:cNvPr id="1972" name="Shape 1972"/>
          <p:cNvSpPr/>
          <p:nvPr>
            <p:ph type="body" sz="half" idx="1"/>
          </p:nvPr>
        </p:nvSpPr>
        <p:spPr>
          <a:xfrm>
            <a:off x="866986" y="3034453"/>
            <a:ext cx="3975101" cy="6719147"/>
          </a:xfrm>
          <a:prstGeom prst="rect">
            <a:avLst/>
          </a:prstGeom>
        </p:spPr>
        <p:txBody>
          <a:bodyPr/>
          <a:lstStyle/>
          <a:p>
            <a:pPr marL="506004" indent="-465364">
              <a:lnSpc>
                <a:spcPct val="90000"/>
              </a:lnSpc>
              <a:buClr>
                <a:srgbClr val="EEEEEE"/>
              </a:buClr>
              <a:buFont typeface="Times New Roman"/>
              <a:buBlip>
                <a:blip r:embed="rId3"/>
              </a:buBlip>
              <a:defRPr sz="3800"/>
            </a:pPr>
            <a:r>
              <a:t>Form describes volume and mass. Objects that are three dimensional have form.</a:t>
            </a:r>
          </a:p>
          <a:p>
            <a:pPr marL="506004" indent="-465364">
              <a:lnSpc>
                <a:spcPct val="90000"/>
              </a:lnSpc>
              <a:buClr>
                <a:srgbClr val="EEEEEE"/>
              </a:buClr>
              <a:buFont typeface="Times New Roman"/>
              <a:buBlip>
                <a:blip r:embed="rId3"/>
              </a:buBlip>
              <a:defRPr sz="3800"/>
            </a:pPr>
            <a:r>
              <a:t>The illusion of 3 dimensions in a two dimensional artwork is also form.  </a:t>
            </a:r>
          </a:p>
        </p:txBody>
      </p:sp>
      <p:sp>
        <p:nvSpPr>
          <p:cNvPr id="1973" name="Shape 1973"/>
          <p:cNvSpPr/>
          <p:nvPr/>
        </p:nvSpPr>
        <p:spPr>
          <a:xfrm>
            <a:off x="4650739" y="8663093"/>
            <a:ext cx="2727397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2248" tIns="72248" rIns="72248" bIns="72248">
            <a:spAutoFit/>
          </a:bodyPr>
          <a:lstStyle>
            <a:lvl1pPr marL="40639" marR="40639" defTabSz="914400">
              <a:spcBef>
                <a:spcPts val="1000"/>
              </a:spcBef>
              <a:buClr>
                <a:srgbClr val="EEEEEE"/>
              </a:buClr>
              <a:buFont typeface="Times New Roman"/>
              <a:defRPr sz="2400">
                <a:solidFill>
                  <a:srgbClr val="EEEEEE"/>
                </a:solidFill>
                <a:uFill>
                  <a:solidFill>
                    <a:srgbClr val="EEEEEE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Dale Chihuy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69" name="Group 2069"/>
          <p:cNvGrpSpPr/>
          <p:nvPr/>
        </p:nvGrpSpPr>
        <p:grpSpPr>
          <a:xfrm>
            <a:off x="0" y="-1"/>
            <a:ext cx="13004800" cy="9753601"/>
            <a:chOff x="0" y="0"/>
            <a:chExt cx="13004800" cy="9753600"/>
          </a:xfrm>
        </p:grpSpPr>
        <p:grpSp>
          <p:nvGrpSpPr>
            <p:cNvPr id="2067" name="Group 2067"/>
            <p:cNvGrpSpPr/>
            <p:nvPr/>
          </p:nvGrpSpPr>
          <p:grpSpPr>
            <a:xfrm>
              <a:off x="0" y="0"/>
              <a:ext cx="13004801" cy="9753600"/>
              <a:chOff x="0" y="0"/>
              <a:chExt cx="13004800" cy="9753600"/>
            </a:xfrm>
          </p:grpSpPr>
          <p:sp>
            <p:nvSpPr>
              <p:cNvPr id="1975" name="Shape 1975"/>
              <p:cNvSpPr/>
              <p:nvPr/>
            </p:nvSpPr>
            <p:spPr>
              <a:xfrm>
                <a:off x="11921066" y="1083733"/>
                <a:ext cx="758615" cy="3034454"/>
              </a:xfrm>
              <a:prstGeom prst="rect">
                <a:avLst/>
              </a:prstGeom>
              <a:gradFill flip="none" rotWithShape="1">
                <a:gsLst>
                  <a:gs pos="0">
                    <a:srgbClr val="817C6B"/>
                  </a:gs>
                  <a:gs pos="100000">
                    <a:srgbClr val="D3D0C7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72248" tIns="72248" rIns="72248" bIns="72248" numCol="1" anchor="ctr">
                <a:noAutofit/>
              </a:bodyPr>
              <a:lstStyle/>
              <a:p>
                <a:pPr marL="40639" marR="40639" defTabSz="914400">
                  <a:defRPr sz="3400">
                    <a:solidFill>
                      <a:srgbClr val="EEEEEE"/>
                    </a:solidFill>
                    <a:uFill>
                      <a:solidFill>
                        <a:srgbClr val="EEEEEE"/>
                      </a:solidFill>
                    </a:u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1976" name="Shape 1976"/>
              <p:cNvSpPr/>
              <p:nvPr/>
            </p:nvSpPr>
            <p:spPr>
              <a:xfrm>
                <a:off x="0" y="0"/>
                <a:ext cx="12788054" cy="216747"/>
              </a:xfrm>
              <a:prstGeom prst="rect">
                <a:avLst/>
              </a:prstGeom>
              <a:solidFill>
                <a:srgbClr val="9A94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2248" tIns="72248" rIns="72248" bIns="72248" numCol="1" anchor="ctr">
                <a:noAutofit/>
              </a:bodyPr>
              <a:lstStyle/>
              <a:p>
                <a:pPr marL="40639" marR="40639" defTabSz="914400">
                  <a:defRPr sz="3400">
                    <a:solidFill>
                      <a:srgbClr val="EEEEEE"/>
                    </a:solidFill>
                    <a:uFill>
                      <a:solidFill>
                        <a:srgbClr val="EEEEEE"/>
                      </a:solidFill>
                    </a:u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1977" name="Shape 1977"/>
              <p:cNvSpPr/>
              <p:nvPr/>
            </p:nvSpPr>
            <p:spPr>
              <a:xfrm>
                <a:off x="12679680" y="0"/>
                <a:ext cx="325121" cy="9753600"/>
              </a:xfrm>
              <a:prstGeom prst="rect">
                <a:avLst/>
              </a:prstGeom>
              <a:gradFill flip="none" rotWithShape="1">
                <a:gsLst>
                  <a:gs pos="0">
                    <a:srgbClr val="9A947F"/>
                  </a:gs>
                  <a:gs pos="50000">
                    <a:srgbClr val="BBB6A8"/>
                  </a:gs>
                  <a:gs pos="100000">
                    <a:srgbClr val="9A947F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72248" tIns="72248" rIns="72248" bIns="72248" numCol="1" anchor="ctr">
                <a:noAutofit/>
              </a:bodyPr>
              <a:lstStyle/>
              <a:p>
                <a:pPr marL="40639" marR="40639" defTabSz="914400">
                  <a:defRPr sz="3400">
                    <a:solidFill>
                      <a:srgbClr val="EEEEEE"/>
                    </a:solidFill>
                    <a:uFill>
                      <a:solidFill>
                        <a:srgbClr val="EEEEEE"/>
                      </a:solidFill>
                    </a:u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1978" name="Shape 1978"/>
              <p:cNvSpPr/>
              <p:nvPr/>
            </p:nvSpPr>
            <p:spPr>
              <a:xfrm>
                <a:off x="0" y="0"/>
                <a:ext cx="325121" cy="9753600"/>
              </a:xfrm>
              <a:prstGeom prst="rect">
                <a:avLst/>
              </a:prstGeom>
              <a:gradFill flip="none" rotWithShape="1">
                <a:gsLst>
                  <a:gs pos="0">
                    <a:srgbClr val="9A947F"/>
                  </a:gs>
                  <a:gs pos="50000">
                    <a:srgbClr val="BBB6A8"/>
                  </a:gs>
                  <a:gs pos="100000">
                    <a:srgbClr val="9A947F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72248" tIns="72248" rIns="72248" bIns="72248" numCol="1" anchor="ctr">
                <a:noAutofit/>
              </a:bodyPr>
              <a:lstStyle/>
              <a:p>
                <a:pPr marL="40639" marR="40639" defTabSz="914400">
                  <a:defRPr sz="3400">
                    <a:solidFill>
                      <a:srgbClr val="EEEEEE"/>
                    </a:solidFill>
                    <a:uFill>
                      <a:solidFill>
                        <a:srgbClr val="EEEEEE"/>
                      </a:solidFill>
                    </a:u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1979" name="Shape 1979"/>
              <p:cNvSpPr/>
              <p:nvPr/>
            </p:nvSpPr>
            <p:spPr>
              <a:xfrm>
                <a:off x="325120" y="1083733"/>
                <a:ext cx="758614" cy="3034454"/>
              </a:xfrm>
              <a:prstGeom prst="rect">
                <a:avLst/>
              </a:prstGeom>
              <a:gradFill flip="none" rotWithShape="1">
                <a:gsLst>
                  <a:gs pos="0">
                    <a:srgbClr val="817C6B"/>
                  </a:gs>
                  <a:gs pos="100000">
                    <a:srgbClr val="D3D0C7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72248" tIns="72248" rIns="72248" bIns="72248" numCol="1" anchor="ctr">
                <a:noAutofit/>
              </a:bodyPr>
              <a:lstStyle/>
              <a:p>
                <a:pPr marL="40639" marR="40639" defTabSz="914400">
                  <a:defRPr sz="3400">
                    <a:solidFill>
                      <a:srgbClr val="EEEEEE"/>
                    </a:solidFill>
                    <a:uFill>
                      <a:solidFill>
                        <a:srgbClr val="EEEEEE"/>
                      </a:solidFill>
                    </a:u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grpSp>
            <p:nvGrpSpPr>
              <p:cNvPr id="2066" name="Group 2066"/>
              <p:cNvGrpSpPr/>
              <p:nvPr/>
            </p:nvGrpSpPr>
            <p:grpSpPr>
              <a:xfrm>
                <a:off x="82851" y="72248"/>
                <a:ext cx="12793944" cy="1116891"/>
                <a:chOff x="0" y="0"/>
                <a:chExt cx="12793942" cy="1116889"/>
              </a:xfrm>
            </p:grpSpPr>
            <p:sp>
              <p:nvSpPr>
                <p:cNvPr id="1980" name="Shape 1980"/>
                <p:cNvSpPr/>
                <p:nvPr/>
              </p:nvSpPr>
              <p:spPr>
                <a:xfrm>
                  <a:off x="43584" y="0"/>
                  <a:ext cx="12736126" cy="1083734"/>
                </a:xfrm>
                <a:prstGeom prst="roundRect">
                  <a:avLst>
                    <a:gd name="adj" fmla="val 35156"/>
                  </a:avLst>
                </a:prstGeom>
                <a:solidFill>
                  <a:srgbClr val="BBB6A8"/>
                </a:solidFill>
                <a:ln w="9525" cap="flat">
                  <a:noFill/>
                  <a:round/>
                </a:ln>
                <a:effectLst/>
              </p:spPr>
              <p:txBody>
                <a:bodyPr wrap="square" lIns="72248" tIns="72248" rIns="72248" bIns="72248" numCol="1" anchor="ctr">
                  <a:noAutofit/>
                </a:bodyPr>
                <a:lstStyle/>
                <a:p>
                  <a:pPr marL="40639" marR="40639" defTabSz="914400">
                    <a:defRPr sz="3400">
                      <a:solidFill>
                        <a:srgbClr val="EEEEEE"/>
                      </a:solidFill>
                      <a:uFill>
                        <a:solidFill>
                          <a:srgbClr val="EEEEEE"/>
                        </a:solidFill>
                      </a:u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</a:p>
              </p:txBody>
            </p:sp>
            <p:sp>
              <p:nvSpPr>
                <p:cNvPr id="1981" name="Shape 1981"/>
                <p:cNvSpPr/>
                <p:nvPr/>
              </p:nvSpPr>
              <p:spPr>
                <a:xfrm>
                  <a:off x="477077" y="54186"/>
                  <a:ext cx="11812695" cy="126437"/>
                </a:xfrm>
                <a:prstGeom prst="rect">
                  <a:avLst/>
                </a:prstGeom>
                <a:solidFill>
                  <a:srgbClr val="9A947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72248" tIns="72248" rIns="72248" bIns="72248" numCol="1" anchor="ctr">
                  <a:noAutofit/>
                </a:bodyPr>
                <a:lstStyle/>
                <a:p>
                  <a:pPr marL="40639" marR="40639" defTabSz="914400">
                    <a:defRPr sz="3400">
                      <a:solidFill>
                        <a:srgbClr val="EEEEEE"/>
                      </a:solidFill>
                      <a:uFill>
                        <a:solidFill>
                          <a:srgbClr val="EEEEEE"/>
                        </a:solidFill>
                      </a:u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</a:p>
              </p:txBody>
            </p:sp>
            <p:grpSp>
              <p:nvGrpSpPr>
                <p:cNvPr id="2020" name="Group 2020"/>
                <p:cNvGrpSpPr/>
                <p:nvPr/>
              </p:nvGrpSpPr>
              <p:grpSpPr>
                <a:xfrm>
                  <a:off x="531264" y="842151"/>
                  <a:ext cx="11758508" cy="243841"/>
                  <a:chOff x="0" y="0"/>
                  <a:chExt cx="11758506" cy="243839"/>
                </a:xfrm>
              </p:grpSpPr>
              <p:sp>
                <p:nvSpPr>
                  <p:cNvPr id="1982" name="Shape 1982"/>
                  <p:cNvSpPr/>
                  <p:nvPr/>
                </p:nvSpPr>
                <p:spPr>
                  <a:xfrm flipH="1">
                    <a:off x="11239217" y="0"/>
                    <a:ext cx="519290" cy="23932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0"/>
                        </a:moveTo>
                        <a:lnTo>
                          <a:pt x="17092" y="0"/>
                        </a:lnTo>
                        <a:lnTo>
                          <a:pt x="0" y="17550"/>
                        </a:lnTo>
                        <a:lnTo>
                          <a:pt x="8077" y="21600"/>
                        </a:lnTo>
                        <a:lnTo>
                          <a:pt x="19158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9A947F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1983" name="Shape 1983"/>
                  <p:cNvSpPr/>
                  <p:nvPr/>
                </p:nvSpPr>
                <p:spPr>
                  <a:xfrm>
                    <a:off x="0" y="4515"/>
                    <a:ext cx="519289" cy="2393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0"/>
                        </a:moveTo>
                        <a:lnTo>
                          <a:pt x="17092" y="0"/>
                        </a:lnTo>
                        <a:lnTo>
                          <a:pt x="0" y="17550"/>
                        </a:lnTo>
                        <a:lnTo>
                          <a:pt x="8077" y="21600"/>
                        </a:lnTo>
                        <a:lnTo>
                          <a:pt x="19158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9A947F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grpSp>
                <p:nvGrpSpPr>
                  <p:cNvPr id="2019" name="Group 2019"/>
                  <p:cNvGrpSpPr/>
                  <p:nvPr/>
                </p:nvGrpSpPr>
                <p:grpSpPr>
                  <a:xfrm>
                    <a:off x="442524" y="1544"/>
                    <a:ext cx="10864428" cy="242296"/>
                    <a:chOff x="0" y="0"/>
                    <a:chExt cx="10864426" cy="242295"/>
                  </a:xfrm>
                </p:grpSpPr>
                <p:grpSp>
                  <p:nvGrpSpPr>
                    <p:cNvPr id="2005" name="Group 2005"/>
                    <p:cNvGrpSpPr/>
                    <p:nvPr/>
                  </p:nvGrpSpPr>
                  <p:grpSpPr>
                    <a:xfrm>
                      <a:off x="0" y="2257"/>
                      <a:ext cx="6610774" cy="240039"/>
                      <a:chOff x="0" y="0"/>
                      <a:chExt cx="6610773" cy="240037"/>
                    </a:xfrm>
                  </p:grpSpPr>
                  <p:grpSp>
                    <p:nvGrpSpPr>
                      <p:cNvPr id="1986" name="Group 1986"/>
                      <p:cNvGrpSpPr/>
                      <p:nvPr/>
                    </p:nvGrpSpPr>
                    <p:grpSpPr>
                      <a:xfrm>
                        <a:off x="0" y="0"/>
                        <a:ext cx="943611" cy="240038"/>
                        <a:chOff x="0" y="0"/>
                        <a:chExt cx="943610" cy="240037"/>
                      </a:xfrm>
                    </p:grpSpPr>
                    <p:sp>
                      <p:nvSpPr>
                        <p:cNvPr id="1984" name="Shape 1984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1985" name="Shape 1985"/>
                        <p:cNvSpPr/>
                        <p:nvPr/>
                      </p:nvSpPr>
                      <p:spPr>
                        <a:xfrm>
                          <a:off x="467296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1989" name="Group 1989"/>
                      <p:cNvGrpSpPr/>
                      <p:nvPr/>
                    </p:nvGrpSpPr>
                    <p:grpSpPr>
                      <a:xfrm>
                        <a:off x="943848" y="0"/>
                        <a:ext cx="945985" cy="240038"/>
                        <a:chOff x="0" y="0"/>
                        <a:chExt cx="945983" cy="240037"/>
                      </a:xfrm>
                    </p:grpSpPr>
                    <p:sp>
                      <p:nvSpPr>
                        <p:cNvPr id="1987" name="Shape 1987"/>
                        <p:cNvSpPr/>
                        <p:nvPr/>
                      </p:nvSpPr>
                      <p:spPr>
                        <a:xfrm>
                          <a:off x="0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1988" name="Shape 1988"/>
                        <p:cNvSpPr/>
                        <p:nvPr/>
                      </p:nvSpPr>
                      <p:spPr>
                        <a:xfrm>
                          <a:off x="467296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1992" name="Group 1992"/>
                      <p:cNvGrpSpPr/>
                      <p:nvPr/>
                    </p:nvGrpSpPr>
                    <p:grpSpPr>
                      <a:xfrm>
                        <a:off x="1893710" y="0"/>
                        <a:ext cx="939971" cy="240038"/>
                        <a:chOff x="0" y="0"/>
                        <a:chExt cx="939969" cy="240037"/>
                      </a:xfrm>
                    </p:grpSpPr>
                    <p:sp>
                      <p:nvSpPr>
                        <p:cNvPr id="1990" name="Shape 1990"/>
                        <p:cNvSpPr/>
                        <p:nvPr/>
                      </p:nvSpPr>
                      <p:spPr>
                        <a:xfrm>
                          <a:off x="0" y="0"/>
                          <a:ext cx="471707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1991" name="Shape 1991"/>
                        <p:cNvSpPr/>
                        <p:nvPr/>
                      </p:nvSpPr>
                      <p:spPr>
                        <a:xfrm>
                          <a:off x="463672" y="0"/>
                          <a:ext cx="47629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1995" name="Group 1995"/>
                      <p:cNvGrpSpPr/>
                      <p:nvPr/>
                    </p:nvGrpSpPr>
                    <p:grpSpPr>
                      <a:xfrm>
                        <a:off x="2833443" y="0"/>
                        <a:ext cx="943888" cy="240038"/>
                        <a:chOff x="0" y="0"/>
                        <a:chExt cx="943886" cy="240037"/>
                      </a:xfrm>
                    </p:grpSpPr>
                    <p:sp>
                      <p:nvSpPr>
                        <p:cNvPr id="1993" name="Shape 1993"/>
                        <p:cNvSpPr/>
                        <p:nvPr/>
                      </p:nvSpPr>
                      <p:spPr>
                        <a:xfrm>
                          <a:off x="0" y="0"/>
                          <a:ext cx="47644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1994" name="Shape 1994"/>
                        <p:cNvSpPr/>
                        <p:nvPr/>
                      </p:nvSpPr>
                      <p:spPr>
                        <a:xfrm>
                          <a:off x="467439" y="0"/>
                          <a:ext cx="47644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1998" name="Group 1998"/>
                      <p:cNvGrpSpPr/>
                      <p:nvPr/>
                    </p:nvGrpSpPr>
                    <p:grpSpPr>
                      <a:xfrm>
                        <a:off x="3777330" y="0"/>
                        <a:ext cx="943612" cy="240038"/>
                        <a:chOff x="0" y="0"/>
                        <a:chExt cx="943610" cy="240037"/>
                      </a:xfrm>
                    </p:grpSpPr>
                    <p:sp>
                      <p:nvSpPr>
                        <p:cNvPr id="1996" name="Shape 1996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1997" name="Shape 1997"/>
                        <p:cNvSpPr/>
                        <p:nvPr/>
                      </p:nvSpPr>
                      <p:spPr>
                        <a:xfrm>
                          <a:off x="467296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2001" name="Group 2001"/>
                      <p:cNvGrpSpPr/>
                      <p:nvPr/>
                    </p:nvGrpSpPr>
                    <p:grpSpPr>
                      <a:xfrm>
                        <a:off x="4720941" y="0"/>
                        <a:ext cx="946222" cy="240038"/>
                        <a:chOff x="0" y="0"/>
                        <a:chExt cx="946221" cy="240037"/>
                      </a:xfrm>
                    </p:grpSpPr>
                    <p:sp>
                      <p:nvSpPr>
                        <p:cNvPr id="1999" name="Shape 1999"/>
                        <p:cNvSpPr/>
                        <p:nvPr/>
                      </p:nvSpPr>
                      <p:spPr>
                        <a:xfrm>
                          <a:off x="0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2000" name="Shape 2000"/>
                        <p:cNvSpPr/>
                        <p:nvPr/>
                      </p:nvSpPr>
                      <p:spPr>
                        <a:xfrm>
                          <a:off x="467533" y="0"/>
                          <a:ext cx="478689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2004" name="Group 2004"/>
                      <p:cNvGrpSpPr/>
                      <p:nvPr/>
                    </p:nvGrpSpPr>
                    <p:grpSpPr>
                      <a:xfrm>
                        <a:off x="5666925" y="0"/>
                        <a:ext cx="943849" cy="240038"/>
                        <a:chOff x="0" y="0"/>
                        <a:chExt cx="943848" cy="240037"/>
                      </a:xfrm>
                    </p:grpSpPr>
                    <p:sp>
                      <p:nvSpPr>
                        <p:cNvPr id="2002" name="Shape 2002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2003" name="Shape 2003"/>
                        <p:cNvSpPr/>
                        <p:nvPr/>
                      </p:nvSpPr>
                      <p:spPr>
                        <a:xfrm>
                          <a:off x="467533" y="0"/>
                          <a:ext cx="476316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</p:grpSp>
                <p:grpSp>
                  <p:nvGrpSpPr>
                    <p:cNvPr id="2008" name="Group 2008"/>
                    <p:cNvGrpSpPr/>
                    <p:nvPr/>
                  </p:nvGrpSpPr>
                  <p:grpSpPr>
                    <a:xfrm>
                      <a:off x="6610773" y="0"/>
                      <a:ext cx="943752" cy="240038"/>
                      <a:chOff x="0" y="0"/>
                      <a:chExt cx="943750" cy="240037"/>
                    </a:xfrm>
                  </p:grpSpPr>
                  <p:sp>
                    <p:nvSpPr>
                      <p:cNvPr id="2006" name="Shape 2006"/>
                      <p:cNvSpPr/>
                      <p:nvPr/>
                    </p:nvSpPr>
                    <p:spPr>
                      <a:xfrm>
                        <a:off x="0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2007" name="Shape 2007"/>
                      <p:cNvSpPr/>
                      <p:nvPr/>
                    </p:nvSpPr>
                    <p:spPr>
                      <a:xfrm>
                        <a:off x="467369" y="0"/>
                        <a:ext cx="476382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2011" name="Group 2011"/>
                    <p:cNvGrpSpPr/>
                    <p:nvPr/>
                  </p:nvGrpSpPr>
                  <p:grpSpPr>
                    <a:xfrm>
                      <a:off x="7554524" y="0"/>
                      <a:ext cx="946010" cy="240038"/>
                      <a:chOff x="0" y="0"/>
                      <a:chExt cx="946009" cy="240037"/>
                    </a:xfrm>
                  </p:grpSpPr>
                  <p:sp>
                    <p:nvSpPr>
                      <p:cNvPr id="2009" name="Shape 2009"/>
                      <p:cNvSpPr/>
                      <p:nvPr/>
                    </p:nvSpPr>
                    <p:spPr>
                      <a:xfrm>
                        <a:off x="0" y="0"/>
                        <a:ext cx="47871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2010" name="Shape 2010"/>
                      <p:cNvSpPr/>
                      <p:nvPr/>
                    </p:nvSpPr>
                    <p:spPr>
                      <a:xfrm>
                        <a:off x="467300" y="0"/>
                        <a:ext cx="47871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2014" name="Group 2014"/>
                    <p:cNvGrpSpPr/>
                    <p:nvPr/>
                  </p:nvGrpSpPr>
                  <p:grpSpPr>
                    <a:xfrm>
                      <a:off x="8500533" y="0"/>
                      <a:ext cx="943753" cy="240038"/>
                      <a:chOff x="0" y="0"/>
                      <a:chExt cx="943751" cy="240037"/>
                    </a:xfrm>
                  </p:grpSpPr>
                  <p:sp>
                    <p:nvSpPr>
                      <p:cNvPr id="2012" name="Shape 2012"/>
                      <p:cNvSpPr/>
                      <p:nvPr/>
                    </p:nvSpPr>
                    <p:spPr>
                      <a:xfrm>
                        <a:off x="0" y="0"/>
                        <a:ext cx="47589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2013" name="Shape 2013"/>
                      <p:cNvSpPr/>
                      <p:nvPr/>
                    </p:nvSpPr>
                    <p:spPr>
                      <a:xfrm>
                        <a:off x="467862" y="0"/>
                        <a:ext cx="47589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2017" name="Group 2017"/>
                    <p:cNvGrpSpPr/>
                    <p:nvPr/>
                  </p:nvGrpSpPr>
                  <p:grpSpPr>
                    <a:xfrm>
                      <a:off x="9444284" y="0"/>
                      <a:ext cx="943753" cy="240038"/>
                      <a:chOff x="0" y="0"/>
                      <a:chExt cx="943751" cy="240037"/>
                    </a:xfrm>
                  </p:grpSpPr>
                  <p:sp>
                    <p:nvSpPr>
                      <p:cNvPr id="2015" name="Shape 2015"/>
                      <p:cNvSpPr/>
                      <p:nvPr/>
                    </p:nvSpPr>
                    <p:spPr>
                      <a:xfrm>
                        <a:off x="0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2016" name="Shape 2016"/>
                      <p:cNvSpPr/>
                      <p:nvPr/>
                    </p:nvSpPr>
                    <p:spPr>
                      <a:xfrm>
                        <a:off x="467371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sp>
                  <p:nvSpPr>
                    <p:cNvPr id="2018" name="Shape 2018"/>
                    <p:cNvSpPr/>
                    <p:nvPr/>
                  </p:nvSpPr>
                  <p:spPr>
                    <a:xfrm>
                      <a:off x="10388035" y="0"/>
                      <a:ext cx="476392" cy="240038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0504" fill="norm" stroke="1" extrusionOk="0">
                          <a:moveTo>
                            <a:pt x="0" y="0"/>
                          </a:moveTo>
                          <a:lnTo>
                            <a:pt x="0" y="20504"/>
                          </a:lnTo>
                          <a:lnTo>
                            <a:pt x="2534" y="20504"/>
                          </a:lnTo>
                          <a:cubicBezTo>
                            <a:pt x="2512" y="-934"/>
                            <a:pt x="19002" y="-1096"/>
                            <a:pt x="19023" y="20504"/>
                          </a:cubicBezTo>
                          <a:lnTo>
                            <a:pt x="21600" y="20504"/>
                          </a:lnTo>
                          <a:lnTo>
                            <a:pt x="21600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9A947F"/>
                    </a:solidFill>
                    <a:ln w="9525" cap="flat">
                      <a:noFill/>
                      <a:round/>
                    </a:ln>
                    <a:effectLst/>
                  </p:spPr>
                  <p:txBody>
                    <a:bodyPr wrap="square" lIns="72248" tIns="72248" rIns="72248" bIns="72248" numCol="1" anchor="ctr">
                      <a:noAutofit/>
                    </a:bodyPr>
                    <a:lstStyle/>
                    <a:p>
                      <a:pPr marL="40639" marR="40639" defTabSz="914400">
                        <a:defRPr sz="3400">
                          <a:solidFill>
                            <a:srgbClr val="EEEEEE"/>
                          </a:solidFill>
                          <a:uFill>
                            <a:solidFill>
                              <a:srgbClr val="EEEEEE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defRPr>
                      </a:pPr>
                    </a:p>
                  </p:txBody>
                </p:sp>
              </p:grpSp>
            </p:grpSp>
            <p:grpSp>
              <p:nvGrpSpPr>
                <p:cNvPr id="2059" name="Group 2059"/>
                <p:cNvGrpSpPr/>
                <p:nvPr/>
              </p:nvGrpSpPr>
              <p:grpSpPr>
                <a:xfrm>
                  <a:off x="508686" y="839893"/>
                  <a:ext cx="11758508" cy="243841"/>
                  <a:chOff x="0" y="0"/>
                  <a:chExt cx="11758506" cy="243839"/>
                </a:xfrm>
              </p:grpSpPr>
              <p:sp>
                <p:nvSpPr>
                  <p:cNvPr id="2021" name="Shape 2021"/>
                  <p:cNvSpPr/>
                  <p:nvPr/>
                </p:nvSpPr>
                <p:spPr>
                  <a:xfrm flipH="1">
                    <a:off x="11239217" y="0"/>
                    <a:ext cx="519290" cy="23932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0"/>
                        </a:moveTo>
                        <a:lnTo>
                          <a:pt x="17092" y="0"/>
                        </a:lnTo>
                        <a:lnTo>
                          <a:pt x="0" y="17550"/>
                        </a:lnTo>
                        <a:lnTo>
                          <a:pt x="8077" y="21600"/>
                        </a:lnTo>
                        <a:lnTo>
                          <a:pt x="19158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D3D0C7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2022" name="Shape 2022"/>
                  <p:cNvSpPr/>
                  <p:nvPr/>
                </p:nvSpPr>
                <p:spPr>
                  <a:xfrm>
                    <a:off x="0" y="4515"/>
                    <a:ext cx="519289" cy="2393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0"/>
                        </a:moveTo>
                        <a:lnTo>
                          <a:pt x="17092" y="0"/>
                        </a:lnTo>
                        <a:lnTo>
                          <a:pt x="0" y="17550"/>
                        </a:lnTo>
                        <a:lnTo>
                          <a:pt x="8077" y="21600"/>
                        </a:lnTo>
                        <a:lnTo>
                          <a:pt x="19158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D3D0C7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grpSp>
                <p:nvGrpSpPr>
                  <p:cNvPr id="2058" name="Group 2058"/>
                  <p:cNvGrpSpPr/>
                  <p:nvPr/>
                </p:nvGrpSpPr>
                <p:grpSpPr>
                  <a:xfrm>
                    <a:off x="442524" y="1544"/>
                    <a:ext cx="10864428" cy="242296"/>
                    <a:chOff x="0" y="0"/>
                    <a:chExt cx="10864426" cy="242295"/>
                  </a:xfrm>
                </p:grpSpPr>
                <p:grpSp>
                  <p:nvGrpSpPr>
                    <p:cNvPr id="2044" name="Group 2044"/>
                    <p:cNvGrpSpPr/>
                    <p:nvPr/>
                  </p:nvGrpSpPr>
                  <p:grpSpPr>
                    <a:xfrm>
                      <a:off x="0" y="2257"/>
                      <a:ext cx="6610774" cy="240039"/>
                      <a:chOff x="0" y="0"/>
                      <a:chExt cx="6610773" cy="240037"/>
                    </a:xfrm>
                  </p:grpSpPr>
                  <p:grpSp>
                    <p:nvGrpSpPr>
                      <p:cNvPr id="2025" name="Group 2025"/>
                      <p:cNvGrpSpPr/>
                      <p:nvPr/>
                    </p:nvGrpSpPr>
                    <p:grpSpPr>
                      <a:xfrm>
                        <a:off x="0" y="0"/>
                        <a:ext cx="943611" cy="240038"/>
                        <a:chOff x="0" y="0"/>
                        <a:chExt cx="943610" cy="240037"/>
                      </a:xfrm>
                    </p:grpSpPr>
                    <p:sp>
                      <p:nvSpPr>
                        <p:cNvPr id="2023" name="Shape 2023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2024" name="Shape 2024"/>
                        <p:cNvSpPr/>
                        <p:nvPr/>
                      </p:nvSpPr>
                      <p:spPr>
                        <a:xfrm>
                          <a:off x="467296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2028" name="Group 2028"/>
                      <p:cNvGrpSpPr/>
                      <p:nvPr/>
                    </p:nvGrpSpPr>
                    <p:grpSpPr>
                      <a:xfrm>
                        <a:off x="943848" y="0"/>
                        <a:ext cx="945985" cy="240038"/>
                        <a:chOff x="0" y="0"/>
                        <a:chExt cx="945983" cy="240037"/>
                      </a:xfrm>
                    </p:grpSpPr>
                    <p:sp>
                      <p:nvSpPr>
                        <p:cNvPr id="2026" name="Shape 2026"/>
                        <p:cNvSpPr/>
                        <p:nvPr/>
                      </p:nvSpPr>
                      <p:spPr>
                        <a:xfrm>
                          <a:off x="0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2027" name="Shape 2027"/>
                        <p:cNvSpPr/>
                        <p:nvPr/>
                      </p:nvSpPr>
                      <p:spPr>
                        <a:xfrm>
                          <a:off x="467296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2031" name="Group 2031"/>
                      <p:cNvGrpSpPr/>
                      <p:nvPr/>
                    </p:nvGrpSpPr>
                    <p:grpSpPr>
                      <a:xfrm>
                        <a:off x="1893710" y="0"/>
                        <a:ext cx="939971" cy="240038"/>
                        <a:chOff x="0" y="0"/>
                        <a:chExt cx="939969" cy="240037"/>
                      </a:xfrm>
                    </p:grpSpPr>
                    <p:sp>
                      <p:nvSpPr>
                        <p:cNvPr id="2029" name="Shape 2029"/>
                        <p:cNvSpPr/>
                        <p:nvPr/>
                      </p:nvSpPr>
                      <p:spPr>
                        <a:xfrm>
                          <a:off x="0" y="0"/>
                          <a:ext cx="471707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2030" name="Shape 2030"/>
                        <p:cNvSpPr/>
                        <p:nvPr/>
                      </p:nvSpPr>
                      <p:spPr>
                        <a:xfrm>
                          <a:off x="463672" y="0"/>
                          <a:ext cx="47629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2034" name="Group 2034"/>
                      <p:cNvGrpSpPr/>
                      <p:nvPr/>
                    </p:nvGrpSpPr>
                    <p:grpSpPr>
                      <a:xfrm>
                        <a:off x="2833443" y="0"/>
                        <a:ext cx="943888" cy="240038"/>
                        <a:chOff x="0" y="0"/>
                        <a:chExt cx="943886" cy="240037"/>
                      </a:xfrm>
                    </p:grpSpPr>
                    <p:sp>
                      <p:nvSpPr>
                        <p:cNvPr id="2032" name="Shape 2032"/>
                        <p:cNvSpPr/>
                        <p:nvPr/>
                      </p:nvSpPr>
                      <p:spPr>
                        <a:xfrm>
                          <a:off x="0" y="0"/>
                          <a:ext cx="47644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2033" name="Shape 2033"/>
                        <p:cNvSpPr/>
                        <p:nvPr/>
                      </p:nvSpPr>
                      <p:spPr>
                        <a:xfrm>
                          <a:off x="467439" y="0"/>
                          <a:ext cx="47644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2037" name="Group 2037"/>
                      <p:cNvGrpSpPr/>
                      <p:nvPr/>
                    </p:nvGrpSpPr>
                    <p:grpSpPr>
                      <a:xfrm>
                        <a:off x="3777330" y="0"/>
                        <a:ext cx="943612" cy="240038"/>
                        <a:chOff x="0" y="0"/>
                        <a:chExt cx="943610" cy="240037"/>
                      </a:xfrm>
                    </p:grpSpPr>
                    <p:sp>
                      <p:nvSpPr>
                        <p:cNvPr id="2035" name="Shape 2035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2036" name="Shape 2036"/>
                        <p:cNvSpPr/>
                        <p:nvPr/>
                      </p:nvSpPr>
                      <p:spPr>
                        <a:xfrm>
                          <a:off x="467296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2040" name="Group 2040"/>
                      <p:cNvGrpSpPr/>
                      <p:nvPr/>
                    </p:nvGrpSpPr>
                    <p:grpSpPr>
                      <a:xfrm>
                        <a:off x="4720941" y="0"/>
                        <a:ext cx="946222" cy="240038"/>
                        <a:chOff x="0" y="0"/>
                        <a:chExt cx="946221" cy="240037"/>
                      </a:xfrm>
                    </p:grpSpPr>
                    <p:sp>
                      <p:nvSpPr>
                        <p:cNvPr id="2038" name="Shape 2038"/>
                        <p:cNvSpPr/>
                        <p:nvPr/>
                      </p:nvSpPr>
                      <p:spPr>
                        <a:xfrm>
                          <a:off x="0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2039" name="Shape 2039"/>
                        <p:cNvSpPr/>
                        <p:nvPr/>
                      </p:nvSpPr>
                      <p:spPr>
                        <a:xfrm>
                          <a:off x="467533" y="0"/>
                          <a:ext cx="478689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2043" name="Group 2043"/>
                      <p:cNvGrpSpPr/>
                      <p:nvPr/>
                    </p:nvGrpSpPr>
                    <p:grpSpPr>
                      <a:xfrm>
                        <a:off x="5666925" y="0"/>
                        <a:ext cx="943849" cy="240038"/>
                        <a:chOff x="0" y="0"/>
                        <a:chExt cx="943848" cy="240037"/>
                      </a:xfrm>
                    </p:grpSpPr>
                    <p:sp>
                      <p:nvSpPr>
                        <p:cNvPr id="2041" name="Shape 2041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2042" name="Shape 2042"/>
                        <p:cNvSpPr/>
                        <p:nvPr/>
                      </p:nvSpPr>
                      <p:spPr>
                        <a:xfrm>
                          <a:off x="467533" y="0"/>
                          <a:ext cx="476316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</p:grpSp>
                <p:grpSp>
                  <p:nvGrpSpPr>
                    <p:cNvPr id="2047" name="Group 2047"/>
                    <p:cNvGrpSpPr/>
                    <p:nvPr/>
                  </p:nvGrpSpPr>
                  <p:grpSpPr>
                    <a:xfrm>
                      <a:off x="6610773" y="0"/>
                      <a:ext cx="943752" cy="240038"/>
                      <a:chOff x="0" y="0"/>
                      <a:chExt cx="943750" cy="240037"/>
                    </a:xfrm>
                  </p:grpSpPr>
                  <p:sp>
                    <p:nvSpPr>
                      <p:cNvPr id="2045" name="Shape 2045"/>
                      <p:cNvSpPr/>
                      <p:nvPr/>
                    </p:nvSpPr>
                    <p:spPr>
                      <a:xfrm>
                        <a:off x="0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2046" name="Shape 2046"/>
                      <p:cNvSpPr/>
                      <p:nvPr/>
                    </p:nvSpPr>
                    <p:spPr>
                      <a:xfrm>
                        <a:off x="467369" y="0"/>
                        <a:ext cx="476382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2050" name="Group 2050"/>
                    <p:cNvGrpSpPr/>
                    <p:nvPr/>
                  </p:nvGrpSpPr>
                  <p:grpSpPr>
                    <a:xfrm>
                      <a:off x="7554524" y="0"/>
                      <a:ext cx="946010" cy="240038"/>
                      <a:chOff x="0" y="0"/>
                      <a:chExt cx="946009" cy="240037"/>
                    </a:xfrm>
                  </p:grpSpPr>
                  <p:sp>
                    <p:nvSpPr>
                      <p:cNvPr id="2048" name="Shape 2048"/>
                      <p:cNvSpPr/>
                      <p:nvPr/>
                    </p:nvSpPr>
                    <p:spPr>
                      <a:xfrm>
                        <a:off x="0" y="0"/>
                        <a:ext cx="47871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2049" name="Shape 2049"/>
                      <p:cNvSpPr/>
                      <p:nvPr/>
                    </p:nvSpPr>
                    <p:spPr>
                      <a:xfrm>
                        <a:off x="467300" y="0"/>
                        <a:ext cx="47871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2053" name="Group 2053"/>
                    <p:cNvGrpSpPr/>
                    <p:nvPr/>
                  </p:nvGrpSpPr>
                  <p:grpSpPr>
                    <a:xfrm>
                      <a:off x="8500533" y="0"/>
                      <a:ext cx="943753" cy="240038"/>
                      <a:chOff x="0" y="0"/>
                      <a:chExt cx="943751" cy="240037"/>
                    </a:xfrm>
                  </p:grpSpPr>
                  <p:sp>
                    <p:nvSpPr>
                      <p:cNvPr id="2051" name="Shape 2051"/>
                      <p:cNvSpPr/>
                      <p:nvPr/>
                    </p:nvSpPr>
                    <p:spPr>
                      <a:xfrm>
                        <a:off x="0" y="0"/>
                        <a:ext cx="47589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2052" name="Shape 2052"/>
                      <p:cNvSpPr/>
                      <p:nvPr/>
                    </p:nvSpPr>
                    <p:spPr>
                      <a:xfrm>
                        <a:off x="467862" y="0"/>
                        <a:ext cx="47589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2056" name="Group 2056"/>
                    <p:cNvGrpSpPr/>
                    <p:nvPr/>
                  </p:nvGrpSpPr>
                  <p:grpSpPr>
                    <a:xfrm>
                      <a:off x="9444284" y="0"/>
                      <a:ext cx="943753" cy="240038"/>
                      <a:chOff x="0" y="0"/>
                      <a:chExt cx="943751" cy="240037"/>
                    </a:xfrm>
                  </p:grpSpPr>
                  <p:sp>
                    <p:nvSpPr>
                      <p:cNvPr id="2054" name="Shape 2054"/>
                      <p:cNvSpPr/>
                      <p:nvPr/>
                    </p:nvSpPr>
                    <p:spPr>
                      <a:xfrm>
                        <a:off x="0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2055" name="Shape 2055"/>
                      <p:cNvSpPr/>
                      <p:nvPr/>
                    </p:nvSpPr>
                    <p:spPr>
                      <a:xfrm>
                        <a:off x="467371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sp>
                  <p:nvSpPr>
                    <p:cNvPr id="2057" name="Shape 2057"/>
                    <p:cNvSpPr/>
                    <p:nvPr/>
                  </p:nvSpPr>
                  <p:spPr>
                    <a:xfrm>
                      <a:off x="10388035" y="0"/>
                      <a:ext cx="476392" cy="240038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0504" fill="norm" stroke="1" extrusionOk="0">
                          <a:moveTo>
                            <a:pt x="0" y="0"/>
                          </a:moveTo>
                          <a:lnTo>
                            <a:pt x="0" y="20504"/>
                          </a:lnTo>
                          <a:lnTo>
                            <a:pt x="2534" y="20504"/>
                          </a:lnTo>
                          <a:cubicBezTo>
                            <a:pt x="2512" y="-934"/>
                            <a:pt x="19002" y="-1096"/>
                            <a:pt x="19023" y="20504"/>
                          </a:cubicBezTo>
                          <a:lnTo>
                            <a:pt x="21600" y="20504"/>
                          </a:lnTo>
                          <a:lnTo>
                            <a:pt x="21600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D3D0C7"/>
                    </a:solidFill>
                    <a:ln w="9525" cap="flat">
                      <a:noFill/>
                      <a:round/>
                    </a:ln>
                    <a:effectLst/>
                  </p:spPr>
                  <p:txBody>
                    <a:bodyPr wrap="square" lIns="72248" tIns="72248" rIns="72248" bIns="72248" numCol="1" anchor="ctr">
                      <a:noAutofit/>
                    </a:bodyPr>
                    <a:lstStyle/>
                    <a:p>
                      <a:pPr marL="40639" marR="40639" defTabSz="914400">
                        <a:defRPr sz="3400">
                          <a:solidFill>
                            <a:srgbClr val="EEEEEE"/>
                          </a:solidFill>
                          <a:uFill>
                            <a:solidFill>
                              <a:srgbClr val="EEEEEE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defRPr>
                      </a:pPr>
                    </a:p>
                  </p:txBody>
                </p:sp>
              </p:grpSp>
            </p:grpSp>
            <p:grpSp>
              <p:nvGrpSpPr>
                <p:cNvPr id="2062" name="Group 2062"/>
                <p:cNvGrpSpPr/>
                <p:nvPr/>
              </p:nvGrpSpPr>
              <p:grpSpPr>
                <a:xfrm>
                  <a:off x="-1" y="-1"/>
                  <a:ext cx="997787" cy="1116891"/>
                  <a:chOff x="0" y="0"/>
                  <a:chExt cx="997785" cy="1116889"/>
                </a:xfrm>
              </p:grpSpPr>
              <p:sp>
                <p:nvSpPr>
                  <p:cNvPr id="2060" name="Shape 2060"/>
                  <p:cNvSpPr/>
                  <p:nvPr/>
                </p:nvSpPr>
                <p:spPr>
                  <a:xfrm>
                    <a:off x="27093" y="49671"/>
                    <a:ext cx="970693" cy="106721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6702" h="17423" fill="norm" stroke="1" extrusionOk="0">
                        <a:moveTo>
                          <a:pt x="8828" y="0"/>
                        </a:moveTo>
                        <a:cubicBezTo>
                          <a:pt x="-854" y="266"/>
                          <a:pt x="-1115" y="9621"/>
                          <a:pt x="1221" y="13322"/>
                        </a:cubicBezTo>
                        <a:cubicBezTo>
                          <a:pt x="6348" y="21600"/>
                          <a:pt x="20485" y="16227"/>
                          <a:pt x="15745" y="7130"/>
                        </a:cubicBezTo>
                        <a:cubicBezTo>
                          <a:pt x="11324" y="672"/>
                          <a:pt x="1482" y="5865"/>
                          <a:pt x="5062" y="11862"/>
                        </a:cubicBezTo>
                        <a:cubicBezTo>
                          <a:pt x="8004" y="16360"/>
                          <a:pt x="16005" y="13166"/>
                          <a:pt x="12845" y="8278"/>
                        </a:cubicBezTo>
                        <a:cubicBezTo>
                          <a:pt x="10744" y="5216"/>
                          <a:pt x="5407" y="7630"/>
                          <a:pt x="7794" y="10886"/>
                        </a:cubicBezTo>
                        <a:cubicBezTo>
                          <a:pt x="9408" y="12908"/>
                          <a:pt x="12727" y="11362"/>
                          <a:pt x="11400" y="9269"/>
                        </a:cubicBezTo>
                        <a:cubicBezTo>
                          <a:pt x="10559" y="8168"/>
                          <a:pt x="7752" y="8692"/>
                          <a:pt x="9433" y="10581"/>
                        </a:cubicBezTo>
                        <a:cubicBezTo>
                          <a:pt x="8845" y="10761"/>
                          <a:pt x="9147" y="8098"/>
                          <a:pt x="10904" y="9535"/>
                        </a:cubicBezTo>
                        <a:cubicBezTo>
                          <a:pt x="11677" y="10378"/>
                          <a:pt x="10046" y="12260"/>
                          <a:pt x="8500" y="10956"/>
                        </a:cubicBezTo>
                        <a:cubicBezTo>
                          <a:pt x="6189" y="7957"/>
                          <a:pt x="11374" y="6521"/>
                          <a:pt x="12425" y="8934"/>
                        </a:cubicBezTo>
                        <a:cubicBezTo>
                          <a:pt x="14039" y="11667"/>
                          <a:pt x="9340" y="15384"/>
                          <a:pt x="5970" y="11737"/>
                        </a:cubicBezTo>
                        <a:cubicBezTo>
                          <a:pt x="2810" y="6778"/>
                          <a:pt x="10996" y="2023"/>
                          <a:pt x="14652" y="7497"/>
                        </a:cubicBezTo>
                        <a:cubicBezTo>
                          <a:pt x="18115" y="12690"/>
                          <a:pt x="8483" y="20210"/>
                          <a:pt x="2869" y="12651"/>
                        </a:cubicBezTo>
                        <a:cubicBezTo>
                          <a:pt x="1751" y="10433"/>
                          <a:pt x="742" y="3256"/>
                          <a:pt x="8618" y="2085"/>
                        </a:cubicBezTo>
                        <a:lnTo>
                          <a:pt x="8828" y="0"/>
                        </a:lnTo>
                        <a:close/>
                      </a:path>
                    </a:pathLst>
                  </a:custGeom>
                  <a:solidFill>
                    <a:srgbClr val="9A947F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2061" name="Shape 2061"/>
                  <p:cNvSpPr/>
                  <p:nvPr/>
                </p:nvSpPr>
                <p:spPr>
                  <a:xfrm>
                    <a:off x="0" y="0"/>
                    <a:ext cx="970693" cy="106721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6702" h="17423" fill="norm" stroke="1" extrusionOk="0">
                        <a:moveTo>
                          <a:pt x="8828" y="0"/>
                        </a:moveTo>
                        <a:cubicBezTo>
                          <a:pt x="-854" y="266"/>
                          <a:pt x="-1115" y="9621"/>
                          <a:pt x="1221" y="13322"/>
                        </a:cubicBezTo>
                        <a:cubicBezTo>
                          <a:pt x="6348" y="21600"/>
                          <a:pt x="20485" y="16227"/>
                          <a:pt x="15745" y="7130"/>
                        </a:cubicBezTo>
                        <a:cubicBezTo>
                          <a:pt x="11324" y="672"/>
                          <a:pt x="1482" y="5865"/>
                          <a:pt x="5062" y="11862"/>
                        </a:cubicBezTo>
                        <a:cubicBezTo>
                          <a:pt x="8004" y="16360"/>
                          <a:pt x="16005" y="13166"/>
                          <a:pt x="12845" y="8278"/>
                        </a:cubicBezTo>
                        <a:cubicBezTo>
                          <a:pt x="10744" y="5216"/>
                          <a:pt x="5407" y="7630"/>
                          <a:pt x="7794" y="10886"/>
                        </a:cubicBezTo>
                        <a:cubicBezTo>
                          <a:pt x="9408" y="12908"/>
                          <a:pt x="12727" y="11362"/>
                          <a:pt x="11400" y="9269"/>
                        </a:cubicBezTo>
                        <a:cubicBezTo>
                          <a:pt x="10559" y="8168"/>
                          <a:pt x="7752" y="8692"/>
                          <a:pt x="9433" y="10581"/>
                        </a:cubicBezTo>
                        <a:cubicBezTo>
                          <a:pt x="8845" y="10761"/>
                          <a:pt x="9147" y="8098"/>
                          <a:pt x="10904" y="9535"/>
                        </a:cubicBezTo>
                        <a:cubicBezTo>
                          <a:pt x="11677" y="10378"/>
                          <a:pt x="10046" y="12260"/>
                          <a:pt x="8500" y="10956"/>
                        </a:cubicBezTo>
                        <a:cubicBezTo>
                          <a:pt x="6189" y="7957"/>
                          <a:pt x="11374" y="6521"/>
                          <a:pt x="12425" y="8934"/>
                        </a:cubicBezTo>
                        <a:cubicBezTo>
                          <a:pt x="14039" y="11667"/>
                          <a:pt x="9340" y="15384"/>
                          <a:pt x="5970" y="11737"/>
                        </a:cubicBezTo>
                        <a:cubicBezTo>
                          <a:pt x="2810" y="6778"/>
                          <a:pt x="10996" y="2023"/>
                          <a:pt x="14652" y="7497"/>
                        </a:cubicBezTo>
                        <a:cubicBezTo>
                          <a:pt x="18115" y="12690"/>
                          <a:pt x="8483" y="20210"/>
                          <a:pt x="2869" y="12651"/>
                        </a:cubicBezTo>
                        <a:cubicBezTo>
                          <a:pt x="1751" y="10433"/>
                          <a:pt x="742" y="3256"/>
                          <a:pt x="8618" y="2085"/>
                        </a:cubicBezTo>
                        <a:lnTo>
                          <a:pt x="8828" y="0"/>
                        </a:lnTo>
                        <a:close/>
                      </a:path>
                    </a:pathLst>
                  </a:custGeom>
                  <a:solidFill>
                    <a:srgbClr val="D3D0C7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</p:grpSp>
            <p:sp>
              <p:nvSpPr>
                <p:cNvPr id="2063" name="Shape 2063"/>
                <p:cNvSpPr/>
                <p:nvPr/>
              </p:nvSpPr>
              <p:spPr>
                <a:xfrm flipH="1">
                  <a:off x="11823250" y="49671"/>
                  <a:ext cx="970693" cy="106721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6702" h="17423" fill="norm" stroke="1" extrusionOk="0">
                      <a:moveTo>
                        <a:pt x="8828" y="0"/>
                      </a:moveTo>
                      <a:cubicBezTo>
                        <a:pt x="-854" y="266"/>
                        <a:pt x="-1115" y="9621"/>
                        <a:pt x="1221" y="13322"/>
                      </a:cubicBezTo>
                      <a:cubicBezTo>
                        <a:pt x="6348" y="21600"/>
                        <a:pt x="20485" y="16227"/>
                        <a:pt x="15745" y="7130"/>
                      </a:cubicBezTo>
                      <a:cubicBezTo>
                        <a:pt x="11324" y="672"/>
                        <a:pt x="1482" y="5865"/>
                        <a:pt x="5062" y="11862"/>
                      </a:cubicBezTo>
                      <a:cubicBezTo>
                        <a:pt x="8004" y="16360"/>
                        <a:pt x="16005" y="13166"/>
                        <a:pt x="12845" y="8278"/>
                      </a:cubicBezTo>
                      <a:cubicBezTo>
                        <a:pt x="10744" y="5216"/>
                        <a:pt x="5407" y="7630"/>
                        <a:pt x="7794" y="10886"/>
                      </a:cubicBezTo>
                      <a:cubicBezTo>
                        <a:pt x="9408" y="12908"/>
                        <a:pt x="12727" y="11362"/>
                        <a:pt x="11400" y="9269"/>
                      </a:cubicBezTo>
                      <a:cubicBezTo>
                        <a:pt x="10559" y="8168"/>
                        <a:pt x="7752" y="8692"/>
                        <a:pt x="9433" y="10581"/>
                      </a:cubicBezTo>
                      <a:cubicBezTo>
                        <a:pt x="8845" y="10761"/>
                        <a:pt x="9147" y="8098"/>
                        <a:pt x="10904" y="9535"/>
                      </a:cubicBezTo>
                      <a:cubicBezTo>
                        <a:pt x="11677" y="10378"/>
                        <a:pt x="10046" y="12260"/>
                        <a:pt x="8500" y="10956"/>
                      </a:cubicBezTo>
                      <a:cubicBezTo>
                        <a:pt x="6189" y="7957"/>
                        <a:pt x="11374" y="6521"/>
                        <a:pt x="12425" y="8934"/>
                      </a:cubicBezTo>
                      <a:cubicBezTo>
                        <a:pt x="14039" y="11667"/>
                        <a:pt x="9340" y="15384"/>
                        <a:pt x="5970" y="11737"/>
                      </a:cubicBezTo>
                      <a:cubicBezTo>
                        <a:pt x="2810" y="6778"/>
                        <a:pt x="10996" y="2023"/>
                        <a:pt x="14652" y="7497"/>
                      </a:cubicBezTo>
                      <a:cubicBezTo>
                        <a:pt x="18115" y="12690"/>
                        <a:pt x="8483" y="20210"/>
                        <a:pt x="2869" y="12651"/>
                      </a:cubicBezTo>
                      <a:cubicBezTo>
                        <a:pt x="1751" y="10433"/>
                        <a:pt x="742" y="3256"/>
                        <a:pt x="8618" y="2085"/>
                      </a:cubicBezTo>
                      <a:lnTo>
                        <a:pt x="8828" y="0"/>
                      </a:lnTo>
                      <a:close/>
                    </a:path>
                  </a:pathLst>
                </a:custGeom>
                <a:solidFill>
                  <a:srgbClr val="9A947F"/>
                </a:solidFill>
                <a:ln w="9525" cap="flat">
                  <a:noFill/>
                  <a:round/>
                </a:ln>
                <a:effectLst/>
              </p:spPr>
              <p:txBody>
                <a:bodyPr wrap="square" lIns="72248" tIns="72248" rIns="72248" bIns="72248" numCol="1" anchor="ctr">
                  <a:noAutofit/>
                </a:bodyPr>
                <a:lstStyle/>
                <a:p>
                  <a:pPr marL="40639" marR="40639" defTabSz="914400">
                    <a:defRPr sz="3400">
                      <a:solidFill>
                        <a:srgbClr val="EEEEEE"/>
                      </a:solidFill>
                      <a:uFill>
                        <a:solidFill>
                          <a:srgbClr val="EEEEEE"/>
                        </a:solidFill>
                      </a:u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</a:p>
              </p:txBody>
            </p:sp>
            <p:sp>
              <p:nvSpPr>
                <p:cNvPr id="2064" name="Shape 2064"/>
                <p:cNvSpPr/>
                <p:nvPr/>
              </p:nvSpPr>
              <p:spPr>
                <a:xfrm flipH="1">
                  <a:off x="11796157" y="0"/>
                  <a:ext cx="970693" cy="106721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6702" h="17423" fill="norm" stroke="1" extrusionOk="0">
                      <a:moveTo>
                        <a:pt x="8828" y="0"/>
                      </a:moveTo>
                      <a:cubicBezTo>
                        <a:pt x="-854" y="266"/>
                        <a:pt x="-1115" y="9621"/>
                        <a:pt x="1221" y="13322"/>
                      </a:cubicBezTo>
                      <a:cubicBezTo>
                        <a:pt x="6348" y="21600"/>
                        <a:pt x="20485" y="16227"/>
                        <a:pt x="15745" y="7130"/>
                      </a:cubicBezTo>
                      <a:cubicBezTo>
                        <a:pt x="11324" y="672"/>
                        <a:pt x="1482" y="5865"/>
                        <a:pt x="5062" y="11862"/>
                      </a:cubicBezTo>
                      <a:cubicBezTo>
                        <a:pt x="8004" y="16360"/>
                        <a:pt x="16005" y="13166"/>
                        <a:pt x="12845" y="8278"/>
                      </a:cubicBezTo>
                      <a:cubicBezTo>
                        <a:pt x="10744" y="5216"/>
                        <a:pt x="5407" y="7630"/>
                        <a:pt x="7794" y="10886"/>
                      </a:cubicBezTo>
                      <a:cubicBezTo>
                        <a:pt x="9408" y="12908"/>
                        <a:pt x="12727" y="11362"/>
                        <a:pt x="11400" y="9269"/>
                      </a:cubicBezTo>
                      <a:cubicBezTo>
                        <a:pt x="10559" y="8168"/>
                        <a:pt x="7752" y="8692"/>
                        <a:pt x="9433" y="10581"/>
                      </a:cubicBezTo>
                      <a:cubicBezTo>
                        <a:pt x="8845" y="10761"/>
                        <a:pt x="9147" y="8098"/>
                        <a:pt x="10904" y="9535"/>
                      </a:cubicBezTo>
                      <a:cubicBezTo>
                        <a:pt x="11677" y="10378"/>
                        <a:pt x="10046" y="12260"/>
                        <a:pt x="8500" y="10956"/>
                      </a:cubicBezTo>
                      <a:cubicBezTo>
                        <a:pt x="6189" y="7957"/>
                        <a:pt x="11374" y="6521"/>
                        <a:pt x="12425" y="8934"/>
                      </a:cubicBezTo>
                      <a:cubicBezTo>
                        <a:pt x="14039" y="11667"/>
                        <a:pt x="9340" y="15384"/>
                        <a:pt x="5970" y="11737"/>
                      </a:cubicBezTo>
                      <a:cubicBezTo>
                        <a:pt x="2810" y="6778"/>
                        <a:pt x="10996" y="2023"/>
                        <a:pt x="14652" y="7497"/>
                      </a:cubicBezTo>
                      <a:cubicBezTo>
                        <a:pt x="18115" y="12690"/>
                        <a:pt x="8483" y="20210"/>
                        <a:pt x="2869" y="12651"/>
                      </a:cubicBezTo>
                      <a:cubicBezTo>
                        <a:pt x="1751" y="10433"/>
                        <a:pt x="742" y="3256"/>
                        <a:pt x="8618" y="2085"/>
                      </a:cubicBezTo>
                      <a:lnTo>
                        <a:pt x="8828" y="0"/>
                      </a:lnTo>
                      <a:close/>
                    </a:path>
                  </a:pathLst>
                </a:custGeom>
                <a:solidFill>
                  <a:srgbClr val="D3D0C7"/>
                </a:solidFill>
                <a:ln w="9525" cap="flat">
                  <a:noFill/>
                  <a:round/>
                </a:ln>
                <a:effectLst/>
              </p:spPr>
              <p:txBody>
                <a:bodyPr wrap="square" lIns="72248" tIns="72248" rIns="72248" bIns="72248" numCol="1" anchor="ctr">
                  <a:noAutofit/>
                </a:bodyPr>
                <a:lstStyle/>
                <a:p>
                  <a:pPr marL="40639" marR="40639" defTabSz="914400">
                    <a:defRPr sz="3400">
                      <a:solidFill>
                        <a:srgbClr val="EEEEEE"/>
                      </a:solidFill>
                      <a:uFill>
                        <a:solidFill>
                          <a:srgbClr val="EEEEEE"/>
                        </a:solidFill>
                      </a:u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</a:p>
              </p:txBody>
            </p:sp>
            <p:sp>
              <p:nvSpPr>
                <p:cNvPr id="2065" name="Shape 2065"/>
                <p:cNvSpPr/>
                <p:nvPr/>
              </p:nvSpPr>
              <p:spPr>
                <a:xfrm>
                  <a:off x="477077" y="0"/>
                  <a:ext cx="11812695" cy="126436"/>
                </a:xfrm>
                <a:prstGeom prst="rect">
                  <a:avLst/>
                </a:prstGeom>
                <a:solidFill>
                  <a:srgbClr val="D3D0C7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72248" tIns="72248" rIns="72248" bIns="72248" numCol="1" anchor="ctr">
                  <a:noAutofit/>
                </a:bodyPr>
                <a:lstStyle/>
                <a:p>
                  <a:pPr marL="40639" marR="40639" defTabSz="914400">
                    <a:defRPr sz="3400">
                      <a:solidFill>
                        <a:srgbClr val="EEEEEE"/>
                      </a:solidFill>
                      <a:uFill>
                        <a:solidFill>
                          <a:srgbClr val="EEEEEE"/>
                        </a:solidFill>
                      </a:u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</a:p>
              </p:txBody>
            </p:sp>
          </p:grpSp>
        </p:grpSp>
        <p:sp>
          <p:nvSpPr>
            <p:cNvPr id="2068" name="Shape 2068"/>
            <p:cNvSpPr/>
            <p:nvPr/>
          </p:nvSpPr>
          <p:spPr>
            <a:xfrm>
              <a:off x="1083733" y="1144693"/>
              <a:ext cx="10805726" cy="433494"/>
            </a:xfrm>
            <a:prstGeom prst="rect">
              <a:avLst/>
            </a:prstGeom>
            <a:gradFill flip="none" rotWithShape="1">
              <a:gsLst>
                <a:gs pos="0">
                  <a:srgbClr val="817C6B"/>
                </a:gs>
                <a:gs pos="100000">
                  <a:srgbClr val="9A947F"/>
                </a:gs>
              </a:gsLst>
              <a:lin ang="162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72248" tIns="72248" rIns="72248" bIns="72248" numCol="1" anchor="ctr">
              <a:noAutofit/>
            </a:bodyPr>
            <a:lstStyle/>
            <a:p>
              <a:pPr marL="40639" marR="40639" defTabSz="914400">
                <a:defRPr sz="3400">
                  <a:solidFill>
                    <a:srgbClr val="EEEEEE"/>
                  </a:solidFill>
                  <a:uFill>
                    <a:solidFill>
                      <a:srgbClr val="EEEEEE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</p:grpSp>
      <p:sp>
        <p:nvSpPr>
          <p:cNvPr id="2070" name="Shape 2070"/>
          <p:cNvSpPr/>
          <p:nvPr>
            <p:ph type="sldNum" sz="quarter" idx="2"/>
          </p:nvPr>
        </p:nvSpPr>
        <p:spPr>
          <a:xfrm>
            <a:off x="10467057" y="9226126"/>
            <a:ext cx="415432" cy="4191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 defTabSz="830862"/>
          </a:lstStyle>
          <a:p>
            <a:pPr/>
            <a:fld id="{86CB4B4D-7CA3-9044-876B-883B54F8677D}" type="slidenum"/>
          </a:p>
        </p:txBody>
      </p:sp>
      <p:pic>
        <p:nvPicPr>
          <p:cNvPr id="2071" name="pasted-image.ti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38093" y="1798263"/>
            <a:ext cx="4648417" cy="2603114"/>
          </a:xfrm>
          <a:prstGeom prst="rect">
            <a:avLst/>
          </a:prstGeom>
          <a:ln w="12700">
            <a:miter lim="400000"/>
          </a:ln>
        </p:spPr>
      </p:pic>
      <p:pic>
        <p:nvPicPr>
          <p:cNvPr id="2072" name="pasted-image.ti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166488" y="1458563"/>
            <a:ext cx="3978805" cy="3282514"/>
          </a:xfrm>
          <a:prstGeom prst="rect">
            <a:avLst/>
          </a:prstGeom>
          <a:ln w="12700">
            <a:miter lim="400000"/>
          </a:ln>
        </p:spPr>
      </p:pic>
      <p:pic>
        <p:nvPicPr>
          <p:cNvPr id="2073" name="pasted-imag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096392" y="5162306"/>
            <a:ext cx="3531819" cy="3447054"/>
          </a:xfrm>
          <a:prstGeom prst="rect">
            <a:avLst/>
          </a:prstGeom>
          <a:ln w="12700">
            <a:miter lim="400000"/>
          </a:ln>
        </p:spPr>
      </p:pic>
      <p:pic>
        <p:nvPicPr>
          <p:cNvPr id="2074" name="pasted-image.ti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781254" y="5162306"/>
            <a:ext cx="4749274" cy="344705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70" name="Group 2170"/>
          <p:cNvGrpSpPr/>
          <p:nvPr/>
        </p:nvGrpSpPr>
        <p:grpSpPr>
          <a:xfrm>
            <a:off x="0" y="-1"/>
            <a:ext cx="13004800" cy="9753601"/>
            <a:chOff x="0" y="0"/>
            <a:chExt cx="13004800" cy="9753600"/>
          </a:xfrm>
        </p:grpSpPr>
        <p:grpSp>
          <p:nvGrpSpPr>
            <p:cNvPr id="2168" name="Group 2168"/>
            <p:cNvGrpSpPr/>
            <p:nvPr/>
          </p:nvGrpSpPr>
          <p:grpSpPr>
            <a:xfrm>
              <a:off x="0" y="0"/>
              <a:ext cx="13004801" cy="9753600"/>
              <a:chOff x="0" y="0"/>
              <a:chExt cx="13004800" cy="9753600"/>
            </a:xfrm>
          </p:grpSpPr>
          <p:sp>
            <p:nvSpPr>
              <p:cNvPr id="2076" name="Shape 2076"/>
              <p:cNvSpPr/>
              <p:nvPr/>
            </p:nvSpPr>
            <p:spPr>
              <a:xfrm>
                <a:off x="11921066" y="1083733"/>
                <a:ext cx="758615" cy="3034454"/>
              </a:xfrm>
              <a:prstGeom prst="rect">
                <a:avLst/>
              </a:prstGeom>
              <a:gradFill flip="none" rotWithShape="1">
                <a:gsLst>
                  <a:gs pos="0">
                    <a:srgbClr val="817C6B"/>
                  </a:gs>
                  <a:gs pos="100000">
                    <a:srgbClr val="D3D0C7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72248" tIns="72248" rIns="72248" bIns="72248" numCol="1" anchor="ctr">
                <a:noAutofit/>
              </a:bodyPr>
              <a:lstStyle/>
              <a:p>
                <a:pPr marL="40639" marR="40639" defTabSz="914400">
                  <a:defRPr sz="3400">
                    <a:solidFill>
                      <a:srgbClr val="EEEEEE"/>
                    </a:solidFill>
                    <a:uFill>
                      <a:solidFill>
                        <a:srgbClr val="EEEEEE"/>
                      </a:solidFill>
                    </a:u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2077" name="Shape 2077"/>
              <p:cNvSpPr/>
              <p:nvPr/>
            </p:nvSpPr>
            <p:spPr>
              <a:xfrm>
                <a:off x="0" y="0"/>
                <a:ext cx="12788054" cy="216747"/>
              </a:xfrm>
              <a:prstGeom prst="rect">
                <a:avLst/>
              </a:prstGeom>
              <a:solidFill>
                <a:srgbClr val="9A94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2248" tIns="72248" rIns="72248" bIns="72248" numCol="1" anchor="ctr">
                <a:noAutofit/>
              </a:bodyPr>
              <a:lstStyle/>
              <a:p>
                <a:pPr marL="40639" marR="40639" defTabSz="914400">
                  <a:defRPr sz="3400">
                    <a:solidFill>
                      <a:srgbClr val="EEEEEE"/>
                    </a:solidFill>
                    <a:uFill>
                      <a:solidFill>
                        <a:srgbClr val="EEEEEE"/>
                      </a:solidFill>
                    </a:u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2078" name="Shape 2078"/>
              <p:cNvSpPr/>
              <p:nvPr/>
            </p:nvSpPr>
            <p:spPr>
              <a:xfrm>
                <a:off x="12679680" y="0"/>
                <a:ext cx="325121" cy="9753600"/>
              </a:xfrm>
              <a:prstGeom prst="rect">
                <a:avLst/>
              </a:prstGeom>
              <a:gradFill flip="none" rotWithShape="1">
                <a:gsLst>
                  <a:gs pos="0">
                    <a:srgbClr val="9A947F"/>
                  </a:gs>
                  <a:gs pos="50000">
                    <a:srgbClr val="BBB6A8"/>
                  </a:gs>
                  <a:gs pos="100000">
                    <a:srgbClr val="9A947F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72248" tIns="72248" rIns="72248" bIns="72248" numCol="1" anchor="ctr">
                <a:noAutofit/>
              </a:bodyPr>
              <a:lstStyle/>
              <a:p>
                <a:pPr marL="40639" marR="40639" defTabSz="914400">
                  <a:defRPr sz="3400">
                    <a:solidFill>
                      <a:srgbClr val="EEEEEE"/>
                    </a:solidFill>
                    <a:uFill>
                      <a:solidFill>
                        <a:srgbClr val="EEEEEE"/>
                      </a:solidFill>
                    </a:u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2079" name="Shape 2079"/>
              <p:cNvSpPr/>
              <p:nvPr/>
            </p:nvSpPr>
            <p:spPr>
              <a:xfrm>
                <a:off x="0" y="0"/>
                <a:ext cx="325121" cy="9753600"/>
              </a:xfrm>
              <a:prstGeom prst="rect">
                <a:avLst/>
              </a:prstGeom>
              <a:gradFill flip="none" rotWithShape="1">
                <a:gsLst>
                  <a:gs pos="0">
                    <a:srgbClr val="9A947F"/>
                  </a:gs>
                  <a:gs pos="50000">
                    <a:srgbClr val="BBB6A8"/>
                  </a:gs>
                  <a:gs pos="100000">
                    <a:srgbClr val="9A947F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72248" tIns="72248" rIns="72248" bIns="72248" numCol="1" anchor="ctr">
                <a:noAutofit/>
              </a:bodyPr>
              <a:lstStyle/>
              <a:p>
                <a:pPr marL="40639" marR="40639" defTabSz="914400">
                  <a:defRPr sz="3400">
                    <a:solidFill>
                      <a:srgbClr val="EEEEEE"/>
                    </a:solidFill>
                    <a:uFill>
                      <a:solidFill>
                        <a:srgbClr val="EEEEEE"/>
                      </a:solidFill>
                    </a:u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2080" name="Shape 2080"/>
              <p:cNvSpPr/>
              <p:nvPr/>
            </p:nvSpPr>
            <p:spPr>
              <a:xfrm>
                <a:off x="325120" y="1083733"/>
                <a:ext cx="758614" cy="3034454"/>
              </a:xfrm>
              <a:prstGeom prst="rect">
                <a:avLst/>
              </a:prstGeom>
              <a:gradFill flip="none" rotWithShape="1">
                <a:gsLst>
                  <a:gs pos="0">
                    <a:srgbClr val="817C6B"/>
                  </a:gs>
                  <a:gs pos="100000">
                    <a:srgbClr val="D3D0C7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72248" tIns="72248" rIns="72248" bIns="72248" numCol="1" anchor="ctr">
                <a:noAutofit/>
              </a:bodyPr>
              <a:lstStyle/>
              <a:p>
                <a:pPr marL="40639" marR="40639" defTabSz="914400">
                  <a:defRPr sz="3400">
                    <a:solidFill>
                      <a:srgbClr val="EEEEEE"/>
                    </a:solidFill>
                    <a:uFill>
                      <a:solidFill>
                        <a:srgbClr val="EEEEEE"/>
                      </a:solidFill>
                    </a:u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grpSp>
            <p:nvGrpSpPr>
              <p:cNvPr id="2167" name="Group 2167"/>
              <p:cNvGrpSpPr/>
              <p:nvPr/>
            </p:nvGrpSpPr>
            <p:grpSpPr>
              <a:xfrm>
                <a:off x="82851" y="72248"/>
                <a:ext cx="12793944" cy="1116891"/>
                <a:chOff x="0" y="0"/>
                <a:chExt cx="12793942" cy="1116889"/>
              </a:xfrm>
            </p:grpSpPr>
            <p:sp>
              <p:nvSpPr>
                <p:cNvPr id="2081" name="Shape 2081"/>
                <p:cNvSpPr/>
                <p:nvPr/>
              </p:nvSpPr>
              <p:spPr>
                <a:xfrm>
                  <a:off x="43584" y="0"/>
                  <a:ext cx="12736126" cy="1083734"/>
                </a:xfrm>
                <a:prstGeom prst="roundRect">
                  <a:avLst>
                    <a:gd name="adj" fmla="val 35156"/>
                  </a:avLst>
                </a:prstGeom>
                <a:solidFill>
                  <a:srgbClr val="BBB6A8"/>
                </a:solidFill>
                <a:ln w="9525" cap="flat">
                  <a:noFill/>
                  <a:round/>
                </a:ln>
                <a:effectLst/>
              </p:spPr>
              <p:txBody>
                <a:bodyPr wrap="square" lIns="72248" tIns="72248" rIns="72248" bIns="72248" numCol="1" anchor="ctr">
                  <a:noAutofit/>
                </a:bodyPr>
                <a:lstStyle/>
                <a:p>
                  <a:pPr marL="40639" marR="40639" defTabSz="914400">
                    <a:defRPr sz="3400">
                      <a:solidFill>
                        <a:srgbClr val="EEEEEE"/>
                      </a:solidFill>
                      <a:uFill>
                        <a:solidFill>
                          <a:srgbClr val="EEEEEE"/>
                        </a:solidFill>
                      </a:u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</a:p>
              </p:txBody>
            </p:sp>
            <p:sp>
              <p:nvSpPr>
                <p:cNvPr id="2082" name="Shape 2082"/>
                <p:cNvSpPr/>
                <p:nvPr/>
              </p:nvSpPr>
              <p:spPr>
                <a:xfrm>
                  <a:off x="477077" y="54186"/>
                  <a:ext cx="11812695" cy="126437"/>
                </a:xfrm>
                <a:prstGeom prst="rect">
                  <a:avLst/>
                </a:prstGeom>
                <a:solidFill>
                  <a:srgbClr val="9A947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72248" tIns="72248" rIns="72248" bIns="72248" numCol="1" anchor="ctr">
                  <a:noAutofit/>
                </a:bodyPr>
                <a:lstStyle/>
                <a:p>
                  <a:pPr marL="40639" marR="40639" defTabSz="914400">
                    <a:defRPr sz="3400">
                      <a:solidFill>
                        <a:srgbClr val="EEEEEE"/>
                      </a:solidFill>
                      <a:uFill>
                        <a:solidFill>
                          <a:srgbClr val="EEEEEE"/>
                        </a:solidFill>
                      </a:u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</a:p>
              </p:txBody>
            </p:sp>
            <p:grpSp>
              <p:nvGrpSpPr>
                <p:cNvPr id="2121" name="Group 2121"/>
                <p:cNvGrpSpPr/>
                <p:nvPr/>
              </p:nvGrpSpPr>
              <p:grpSpPr>
                <a:xfrm>
                  <a:off x="531264" y="842151"/>
                  <a:ext cx="11758508" cy="243841"/>
                  <a:chOff x="0" y="0"/>
                  <a:chExt cx="11758506" cy="243839"/>
                </a:xfrm>
              </p:grpSpPr>
              <p:sp>
                <p:nvSpPr>
                  <p:cNvPr id="2083" name="Shape 2083"/>
                  <p:cNvSpPr/>
                  <p:nvPr/>
                </p:nvSpPr>
                <p:spPr>
                  <a:xfrm flipH="1">
                    <a:off x="11239217" y="0"/>
                    <a:ext cx="519290" cy="23932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0"/>
                        </a:moveTo>
                        <a:lnTo>
                          <a:pt x="17092" y="0"/>
                        </a:lnTo>
                        <a:lnTo>
                          <a:pt x="0" y="17550"/>
                        </a:lnTo>
                        <a:lnTo>
                          <a:pt x="8077" y="21600"/>
                        </a:lnTo>
                        <a:lnTo>
                          <a:pt x="19158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9A947F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2084" name="Shape 2084"/>
                  <p:cNvSpPr/>
                  <p:nvPr/>
                </p:nvSpPr>
                <p:spPr>
                  <a:xfrm>
                    <a:off x="0" y="4515"/>
                    <a:ext cx="519289" cy="2393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0"/>
                        </a:moveTo>
                        <a:lnTo>
                          <a:pt x="17092" y="0"/>
                        </a:lnTo>
                        <a:lnTo>
                          <a:pt x="0" y="17550"/>
                        </a:lnTo>
                        <a:lnTo>
                          <a:pt x="8077" y="21600"/>
                        </a:lnTo>
                        <a:lnTo>
                          <a:pt x="19158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9A947F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grpSp>
                <p:nvGrpSpPr>
                  <p:cNvPr id="2120" name="Group 2120"/>
                  <p:cNvGrpSpPr/>
                  <p:nvPr/>
                </p:nvGrpSpPr>
                <p:grpSpPr>
                  <a:xfrm>
                    <a:off x="442524" y="1544"/>
                    <a:ext cx="10864428" cy="242296"/>
                    <a:chOff x="0" y="0"/>
                    <a:chExt cx="10864426" cy="242295"/>
                  </a:xfrm>
                </p:grpSpPr>
                <p:grpSp>
                  <p:nvGrpSpPr>
                    <p:cNvPr id="2106" name="Group 2106"/>
                    <p:cNvGrpSpPr/>
                    <p:nvPr/>
                  </p:nvGrpSpPr>
                  <p:grpSpPr>
                    <a:xfrm>
                      <a:off x="0" y="2257"/>
                      <a:ext cx="6610774" cy="240039"/>
                      <a:chOff x="0" y="0"/>
                      <a:chExt cx="6610773" cy="240037"/>
                    </a:xfrm>
                  </p:grpSpPr>
                  <p:grpSp>
                    <p:nvGrpSpPr>
                      <p:cNvPr id="2087" name="Group 2087"/>
                      <p:cNvGrpSpPr/>
                      <p:nvPr/>
                    </p:nvGrpSpPr>
                    <p:grpSpPr>
                      <a:xfrm>
                        <a:off x="0" y="0"/>
                        <a:ext cx="943611" cy="240038"/>
                        <a:chOff x="0" y="0"/>
                        <a:chExt cx="943610" cy="240037"/>
                      </a:xfrm>
                    </p:grpSpPr>
                    <p:sp>
                      <p:nvSpPr>
                        <p:cNvPr id="2085" name="Shape 2085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2086" name="Shape 2086"/>
                        <p:cNvSpPr/>
                        <p:nvPr/>
                      </p:nvSpPr>
                      <p:spPr>
                        <a:xfrm>
                          <a:off x="467296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2090" name="Group 2090"/>
                      <p:cNvGrpSpPr/>
                      <p:nvPr/>
                    </p:nvGrpSpPr>
                    <p:grpSpPr>
                      <a:xfrm>
                        <a:off x="943848" y="0"/>
                        <a:ext cx="945985" cy="240038"/>
                        <a:chOff x="0" y="0"/>
                        <a:chExt cx="945983" cy="240037"/>
                      </a:xfrm>
                    </p:grpSpPr>
                    <p:sp>
                      <p:nvSpPr>
                        <p:cNvPr id="2088" name="Shape 2088"/>
                        <p:cNvSpPr/>
                        <p:nvPr/>
                      </p:nvSpPr>
                      <p:spPr>
                        <a:xfrm>
                          <a:off x="0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2089" name="Shape 2089"/>
                        <p:cNvSpPr/>
                        <p:nvPr/>
                      </p:nvSpPr>
                      <p:spPr>
                        <a:xfrm>
                          <a:off x="467296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2093" name="Group 2093"/>
                      <p:cNvGrpSpPr/>
                      <p:nvPr/>
                    </p:nvGrpSpPr>
                    <p:grpSpPr>
                      <a:xfrm>
                        <a:off x="1893710" y="0"/>
                        <a:ext cx="939971" cy="240038"/>
                        <a:chOff x="0" y="0"/>
                        <a:chExt cx="939969" cy="240037"/>
                      </a:xfrm>
                    </p:grpSpPr>
                    <p:sp>
                      <p:nvSpPr>
                        <p:cNvPr id="2091" name="Shape 2091"/>
                        <p:cNvSpPr/>
                        <p:nvPr/>
                      </p:nvSpPr>
                      <p:spPr>
                        <a:xfrm>
                          <a:off x="0" y="0"/>
                          <a:ext cx="471707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2092" name="Shape 2092"/>
                        <p:cNvSpPr/>
                        <p:nvPr/>
                      </p:nvSpPr>
                      <p:spPr>
                        <a:xfrm>
                          <a:off x="463672" y="0"/>
                          <a:ext cx="47629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2096" name="Group 2096"/>
                      <p:cNvGrpSpPr/>
                      <p:nvPr/>
                    </p:nvGrpSpPr>
                    <p:grpSpPr>
                      <a:xfrm>
                        <a:off x="2833443" y="0"/>
                        <a:ext cx="943888" cy="240038"/>
                        <a:chOff x="0" y="0"/>
                        <a:chExt cx="943886" cy="240037"/>
                      </a:xfrm>
                    </p:grpSpPr>
                    <p:sp>
                      <p:nvSpPr>
                        <p:cNvPr id="2094" name="Shape 2094"/>
                        <p:cNvSpPr/>
                        <p:nvPr/>
                      </p:nvSpPr>
                      <p:spPr>
                        <a:xfrm>
                          <a:off x="0" y="0"/>
                          <a:ext cx="47644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2095" name="Shape 2095"/>
                        <p:cNvSpPr/>
                        <p:nvPr/>
                      </p:nvSpPr>
                      <p:spPr>
                        <a:xfrm>
                          <a:off x="467439" y="0"/>
                          <a:ext cx="47644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2099" name="Group 2099"/>
                      <p:cNvGrpSpPr/>
                      <p:nvPr/>
                    </p:nvGrpSpPr>
                    <p:grpSpPr>
                      <a:xfrm>
                        <a:off x="3777330" y="0"/>
                        <a:ext cx="943612" cy="240038"/>
                        <a:chOff x="0" y="0"/>
                        <a:chExt cx="943610" cy="240037"/>
                      </a:xfrm>
                    </p:grpSpPr>
                    <p:sp>
                      <p:nvSpPr>
                        <p:cNvPr id="2097" name="Shape 2097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2098" name="Shape 2098"/>
                        <p:cNvSpPr/>
                        <p:nvPr/>
                      </p:nvSpPr>
                      <p:spPr>
                        <a:xfrm>
                          <a:off x="467296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2102" name="Group 2102"/>
                      <p:cNvGrpSpPr/>
                      <p:nvPr/>
                    </p:nvGrpSpPr>
                    <p:grpSpPr>
                      <a:xfrm>
                        <a:off x="4720941" y="0"/>
                        <a:ext cx="946222" cy="240038"/>
                        <a:chOff x="0" y="0"/>
                        <a:chExt cx="946221" cy="240037"/>
                      </a:xfrm>
                    </p:grpSpPr>
                    <p:sp>
                      <p:nvSpPr>
                        <p:cNvPr id="2100" name="Shape 2100"/>
                        <p:cNvSpPr/>
                        <p:nvPr/>
                      </p:nvSpPr>
                      <p:spPr>
                        <a:xfrm>
                          <a:off x="0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2101" name="Shape 2101"/>
                        <p:cNvSpPr/>
                        <p:nvPr/>
                      </p:nvSpPr>
                      <p:spPr>
                        <a:xfrm>
                          <a:off x="467533" y="0"/>
                          <a:ext cx="478689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2105" name="Group 2105"/>
                      <p:cNvGrpSpPr/>
                      <p:nvPr/>
                    </p:nvGrpSpPr>
                    <p:grpSpPr>
                      <a:xfrm>
                        <a:off x="5666925" y="0"/>
                        <a:ext cx="943849" cy="240038"/>
                        <a:chOff x="0" y="0"/>
                        <a:chExt cx="943848" cy="240037"/>
                      </a:xfrm>
                    </p:grpSpPr>
                    <p:sp>
                      <p:nvSpPr>
                        <p:cNvPr id="2103" name="Shape 2103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2104" name="Shape 2104"/>
                        <p:cNvSpPr/>
                        <p:nvPr/>
                      </p:nvSpPr>
                      <p:spPr>
                        <a:xfrm>
                          <a:off x="467533" y="0"/>
                          <a:ext cx="476316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</p:grpSp>
                <p:grpSp>
                  <p:nvGrpSpPr>
                    <p:cNvPr id="2109" name="Group 2109"/>
                    <p:cNvGrpSpPr/>
                    <p:nvPr/>
                  </p:nvGrpSpPr>
                  <p:grpSpPr>
                    <a:xfrm>
                      <a:off x="6610773" y="0"/>
                      <a:ext cx="943752" cy="240038"/>
                      <a:chOff x="0" y="0"/>
                      <a:chExt cx="943750" cy="240037"/>
                    </a:xfrm>
                  </p:grpSpPr>
                  <p:sp>
                    <p:nvSpPr>
                      <p:cNvPr id="2107" name="Shape 2107"/>
                      <p:cNvSpPr/>
                      <p:nvPr/>
                    </p:nvSpPr>
                    <p:spPr>
                      <a:xfrm>
                        <a:off x="0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2108" name="Shape 2108"/>
                      <p:cNvSpPr/>
                      <p:nvPr/>
                    </p:nvSpPr>
                    <p:spPr>
                      <a:xfrm>
                        <a:off x="467369" y="0"/>
                        <a:ext cx="476382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2112" name="Group 2112"/>
                    <p:cNvGrpSpPr/>
                    <p:nvPr/>
                  </p:nvGrpSpPr>
                  <p:grpSpPr>
                    <a:xfrm>
                      <a:off x="7554524" y="0"/>
                      <a:ext cx="946010" cy="240038"/>
                      <a:chOff x="0" y="0"/>
                      <a:chExt cx="946009" cy="240037"/>
                    </a:xfrm>
                  </p:grpSpPr>
                  <p:sp>
                    <p:nvSpPr>
                      <p:cNvPr id="2110" name="Shape 2110"/>
                      <p:cNvSpPr/>
                      <p:nvPr/>
                    </p:nvSpPr>
                    <p:spPr>
                      <a:xfrm>
                        <a:off x="0" y="0"/>
                        <a:ext cx="47871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2111" name="Shape 2111"/>
                      <p:cNvSpPr/>
                      <p:nvPr/>
                    </p:nvSpPr>
                    <p:spPr>
                      <a:xfrm>
                        <a:off x="467300" y="0"/>
                        <a:ext cx="47871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2115" name="Group 2115"/>
                    <p:cNvGrpSpPr/>
                    <p:nvPr/>
                  </p:nvGrpSpPr>
                  <p:grpSpPr>
                    <a:xfrm>
                      <a:off x="8500533" y="0"/>
                      <a:ext cx="943753" cy="240038"/>
                      <a:chOff x="0" y="0"/>
                      <a:chExt cx="943751" cy="240037"/>
                    </a:xfrm>
                  </p:grpSpPr>
                  <p:sp>
                    <p:nvSpPr>
                      <p:cNvPr id="2113" name="Shape 2113"/>
                      <p:cNvSpPr/>
                      <p:nvPr/>
                    </p:nvSpPr>
                    <p:spPr>
                      <a:xfrm>
                        <a:off x="0" y="0"/>
                        <a:ext cx="47589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2114" name="Shape 2114"/>
                      <p:cNvSpPr/>
                      <p:nvPr/>
                    </p:nvSpPr>
                    <p:spPr>
                      <a:xfrm>
                        <a:off x="467862" y="0"/>
                        <a:ext cx="47589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2118" name="Group 2118"/>
                    <p:cNvGrpSpPr/>
                    <p:nvPr/>
                  </p:nvGrpSpPr>
                  <p:grpSpPr>
                    <a:xfrm>
                      <a:off x="9444284" y="0"/>
                      <a:ext cx="943753" cy="240038"/>
                      <a:chOff x="0" y="0"/>
                      <a:chExt cx="943751" cy="240037"/>
                    </a:xfrm>
                  </p:grpSpPr>
                  <p:sp>
                    <p:nvSpPr>
                      <p:cNvPr id="2116" name="Shape 2116"/>
                      <p:cNvSpPr/>
                      <p:nvPr/>
                    </p:nvSpPr>
                    <p:spPr>
                      <a:xfrm>
                        <a:off x="0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2117" name="Shape 2117"/>
                      <p:cNvSpPr/>
                      <p:nvPr/>
                    </p:nvSpPr>
                    <p:spPr>
                      <a:xfrm>
                        <a:off x="467371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sp>
                  <p:nvSpPr>
                    <p:cNvPr id="2119" name="Shape 2119"/>
                    <p:cNvSpPr/>
                    <p:nvPr/>
                  </p:nvSpPr>
                  <p:spPr>
                    <a:xfrm>
                      <a:off x="10388035" y="0"/>
                      <a:ext cx="476392" cy="240038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0504" fill="norm" stroke="1" extrusionOk="0">
                          <a:moveTo>
                            <a:pt x="0" y="0"/>
                          </a:moveTo>
                          <a:lnTo>
                            <a:pt x="0" y="20504"/>
                          </a:lnTo>
                          <a:lnTo>
                            <a:pt x="2534" y="20504"/>
                          </a:lnTo>
                          <a:cubicBezTo>
                            <a:pt x="2512" y="-934"/>
                            <a:pt x="19002" y="-1096"/>
                            <a:pt x="19023" y="20504"/>
                          </a:cubicBezTo>
                          <a:lnTo>
                            <a:pt x="21600" y="20504"/>
                          </a:lnTo>
                          <a:lnTo>
                            <a:pt x="21600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9A947F"/>
                    </a:solidFill>
                    <a:ln w="9525" cap="flat">
                      <a:noFill/>
                      <a:round/>
                    </a:ln>
                    <a:effectLst/>
                  </p:spPr>
                  <p:txBody>
                    <a:bodyPr wrap="square" lIns="72248" tIns="72248" rIns="72248" bIns="72248" numCol="1" anchor="ctr">
                      <a:noAutofit/>
                    </a:bodyPr>
                    <a:lstStyle/>
                    <a:p>
                      <a:pPr marL="40639" marR="40639" defTabSz="914400">
                        <a:defRPr sz="3400">
                          <a:solidFill>
                            <a:srgbClr val="EEEEEE"/>
                          </a:solidFill>
                          <a:uFill>
                            <a:solidFill>
                              <a:srgbClr val="EEEEEE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defRPr>
                      </a:pPr>
                    </a:p>
                  </p:txBody>
                </p:sp>
              </p:grpSp>
            </p:grpSp>
            <p:grpSp>
              <p:nvGrpSpPr>
                <p:cNvPr id="2160" name="Group 2160"/>
                <p:cNvGrpSpPr/>
                <p:nvPr/>
              </p:nvGrpSpPr>
              <p:grpSpPr>
                <a:xfrm>
                  <a:off x="508686" y="839893"/>
                  <a:ext cx="11758508" cy="243841"/>
                  <a:chOff x="0" y="0"/>
                  <a:chExt cx="11758506" cy="243839"/>
                </a:xfrm>
              </p:grpSpPr>
              <p:sp>
                <p:nvSpPr>
                  <p:cNvPr id="2122" name="Shape 2122"/>
                  <p:cNvSpPr/>
                  <p:nvPr/>
                </p:nvSpPr>
                <p:spPr>
                  <a:xfrm flipH="1">
                    <a:off x="11239217" y="0"/>
                    <a:ext cx="519290" cy="23932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0"/>
                        </a:moveTo>
                        <a:lnTo>
                          <a:pt x="17092" y="0"/>
                        </a:lnTo>
                        <a:lnTo>
                          <a:pt x="0" y="17550"/>
                        </a:lnTo>
                        <a:lnTo>
                          <a:pt x="8077" y="21600"/>
                        </a:lnTo>
                        <a:lnTo>
                          <a:pt x="19158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D3D0C7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2123" name="Shape 2123"/>
                  <p:cNvSpPr/>
                  <p:nvPr/>
                </p:nvSpPr>
                <p:spPr>
                  <a:xfrm>
                    <a:off x="0" y="4515"/>
                    <a:ext cx="519289" cy="2393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0"/>
                        </a:moveTo>
                        <a:lnTo>
                          <a:pt x="17092" y="0"/>
                        </a:lnTo>
                        <a:lnTo>
                          <a:pt x="0" y="17550"/>
                        </a:lnTo>
                        <a:lnTo>
                          <a:pt x="8077" y="21600"/>
                        </a:lnTo>
                        <a:lnTo>
                          <a:pt x="19158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D3D0C7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grpSp>
                <p:nvGrpSpPr>
                  <p:cNvPr id="2159" name="Group 2159"/>
                  <p:cNvGrpSpPr/>
                  <p:nvPr/>
                </p:nvGrpSpPr>
                <p:grpSpPr>
                  <a:xfrm>
                    <a:off x="442524" y="1544"/>
                    <a:ext cx="10864428" cy="242296"/>
                    <a:chOff x="0" y="0"/>
                    <a:chExt cx="10864426" cy="242295"/>
                  </a:xfrm>
                </p:grpSpPr>
                <p:grpSp>
                  <p:nvGrpSpPr>
                    <p:cNvPr id="2145" name="Group 2145"/>
                    <p:cNvGrpSpPr/>
                    <p:nvPr/>
                  </p:nvGrpSpPr>
                  <p:grpSpPr>
                    <a:xfrm>
                      <a:off x="0" y="2257"/>
                      <a:ext cx="6610774" cy="240039"/>
                      <a:chOff x="0" y="0"/>
                      <a:chExt cx="6610773" cy="240037"/>
                    </a:xfrm>
                  </p:grpSpPr>
                  <p:grpSp>
                    <p:nvGrpSpPr>
                      <p:cNvPr id="2126" name="Group 2126"/>
                      <p:cNvGrpSpPr/>
                      <p:nvPr/>
                    </p:nvGrpSpPr>
                    <p:grpSpPr>
                      <a:xfrm>
                        <a:off x="0" y="0"/>
                        <a:ext cx="943611" cy="240038"/>
                        <a:chOff x="0" y="0"/>
                        <a:chExt cx="943610" cy="240037"/>
                      </a:xfrm>
                    </p:grpSpPr>
                    <p:sp>
                      <p:nvSpPr>
                        <p:cNvPr id="2124" name="Shape 2124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2125" name="Shape 2125"/>
                        <p:cNvSpPr/>
                        <p:nvPr/>
                      </p:nvSpPr>
                      <p:spPr>
                        <a:xfrm>
                          <a:off x="467296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2129" name="Group 2129"/>
                      <p:cNvGrpSpPr/>
                      <p:nvPr/>
                    </p:nvGrpSpPr>
                    <p:grpSpPr>
                      <a:xfrm>
                        <a:off x="943848" y="0"/>
                        <a:ext cx="945985" cy="240038"/>
                        <a:chOff x="0" y="0"/>
                        <a:chExt cx="945983" cy="240037"/>
                      </a:xfrm>
                    </p:grpSpPr>
                    <p:sp>
                      <p:nvSpPr>
                        <p:cNvPr id="2127" name="Shape 2127"/>
                        <p:cNvSpPr/>
                        <p:nvPr/>
                      </p:nvSpPr>
                      <p:spPr>
                        <a:xfrm>
                          <a:off x="0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2128" name="Shape 2128"/>
                        <p:cNvSpPr/>
                        <p:nvPr/>
                      </p:nvSpPr>
                      <p:spPr>
                        <a:xfrm>
                          <a:off x="467296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2132" name="Group 2132"/>
                      <p:cNvGrpSpPr/>
                      <p:nvPr/>
                    </p:nvGrpSpPr>
                    <p:grpSpPr>
                      <a:xfrm>
                        <a:off x="1893710" y="0"/>
                        <a:ext cx="939971" cy="240038"/>
                        <a:chOff x="0" y="0"/>
                        <a:chExt cx="939969" cy="240037"/>
                      </a:xfrm>
                    </p:grpSpPr>
                    <p:sp>
                      <p:nvSpPr>
                        <p:cNvPr id="2130" name="Shape 2130"/>
                        <p:cNvSpPr/>
                        <p:nvPr/>
                      </p:nvSpPr>
                      <p:spPr>
                        <a:xfrm>
                          <a:off x="0" y="0"/>
                          <a:ext cx="471707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2131" name="Shape 2131"/>
                        <p:cNvSpPr/>
                        <p:nvPr/>
                      </p:nvSpPr>
                      <p:spPr>
                        <a:xfrm>
                          <a:off x="463672" y="0"/>
                          <a:ext cx="47629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2135" name="Group 2135"/>
                      <p:cNvGrpSpPr/>
                      <p:nvPr/>
                    </p:nvGrpSpPr>
                    <p:grpSpPr>
                      <a:xfrm>
                        <a:off x="2833443" y="0"/>
                        <a:ext cx="943888" cy="240038"/>
                        <a:chOff x="0" y="0"/>
                        <a:chExt cx="943886" cy="240037"/>
                      </a:xfrm>
                    </p:grpSpPr>
                    <p:sp>
                      <p:nvSpPr>
                        <p:cNvPr id="2133" name="Shape 2133"/>
                        <p:cNvSpPr/>
                        <p:nvPr/>
                      </p:nvSpPr>
                      <p:spPr>
                        <a:xfrm>
                          <a:off x="0" y="0"/>
                          <a:ext cx="47644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2134" name="Shape 2134"/>
                        <p:cNvSpPr/>
                        <p:nvPr/>
                      </p:nvSpPr>
                      <p:spPr>
                        <a:xfrm>
                          <a:off x="467439" y="0"/>
                          <a:ext cx="47644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2138" name="Group 2138"/>
                      <p:cNvGrpSpPr/>
                      <p:nvPr/>
                    </p:nvGrpSpPr>
                    <p:grpSpPr>
                      <a:xfrm>
                        <a:off x="3777330" y="0"/>
                        <a:ext cx="943612" cy="240038"/>
                        <a:chOff x="0" y="0"/>
                        <a:chExt cx="943610" cy="240037"/>
                      </a:xfrm>
                    </p:grpSpPr>
                    <p:sp>
                      <p:nvSpPr>
                        <p:cNvPr id="2136" name="Shape 2136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2137" name="Shape 2137"/>
                        <p:cNvSpPr/>
                        <p:nvPr/>
                      </p:nvSpPr>
                      <p:spPr>
                        <a:xfrm>
                          <a:off x="467296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2141" name="Group 2141"/>
                      <p:cNvGrpSpPr/>
                      <p:nvPr/>
                    </p:nvGrpSpPr>
                    <p:grpSpPr>
                      <a:xfrm>
                        <a:off x="4720941" y="0"/>
                        <a:ext cx="946222" cy="240038"/>
                        <a:chOff x="0" y="0"/>
                        <a:chExt cx="946221" cy="240037"/>
                      </a:xfrm>
                    </p:grpSpPr>
                    <p:sp>
                      <p:nvSpPr>
                        <p:cNvPr id="2139" name="Shape 2139"/>
                        <p:cNvSpPr/>
                        <p:nvPr/>
                      </p:nvSpPr>
                      <p:spPr>
                        <a:xfrm>
                          <a:off x="0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2140" name="Shape 2140"/>
                        <p:cNvSpPr/>
                        <p:nvPr/>
                      </p:nvSpPr>
                      <p:spPr>
                        <a:xfrm>
                          <a:off x="467533" y="0"/>
                          <a:ext cx="478689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2144" name="Group 2144"/>
                      <p:cNvGrpSpPr/>
                      <p:nvPr/>
                    </p:nvGrpSpPr>
                    <p:grpSpPr>
                      <a:xfrm>
                        <a:off x="5666925" y="0"/>
                        <a:ext cx="943849" cy="240038"/>
                        <a:chOff x="0" y="0"/>
                        <a:chExt cx="943848" cy="240037"/>
                      </a:xfrm>
                    </p:grpSpPr>
                    <p:sp>
                      <p:nvSpPr>
                        <p:cNvPr id="2142" name="Shape 2142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2143" name="Shape 2143"/>
                        <p:cNvSpPr/>
                        <p:nvPr/>
                      </p:nvSpPr>
                      <p:spPr>
                        <a:xfrm>
                          <a:off x="467533" y="0"/>
                          <a:ext cx="476316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</p:grpSp>
                <p:grpSp>
                  <p:nvGrpSpPr>
                    <p:cNvPr id="2148" name="Group 2148"/>
                    <p:cNvGrpSpPr/>
                    <p:nvPr/>
                  </p:nvGrpSpPr>
                  <p:grpSpPr>
                    <a:xfrm>
                      <a:off x="6610773" y="0"/>
                      <a:ext cx="943752" cy="240038"/>
                      <a:chOff x="0" y="0"/>
                      <a:chExt cx="943750" cy="240037"/>
                    </a:xfrm>
                  </p:grpSpPr>
                  <p:sp>
                    <p:nvSpPr>
                      <p:cNvPr id="2146" name="Shape 2146"/>
                      <p:cNvSpPr/>
                      <p:nvPr/>
                    </p:nvSpPr>
                    <p:spPr>
                      <a:xfrm>
                        <a:off x="0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2147" name="Shape 2147"/>
                      <p:cNvSpPr/>
                      <p:nvPr/>
                    </p:nvSpPr>
                    <p:spPr>
                      <a:xfrm>
                        <a:off x="467369" y="0"/>
                        <a:ext cx="476382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2151" name="Group 2151"/>
                    <p:cNvGrpSpPr/>
                    <p:nvPr/>
                  </p:nvGrpSpPr>
                  <p:grpSpPr>
                    <a:xfrm>
                      <a:off x="7554524" y="0"/>
                      <a:ext cx="946010" cy="240038"/>
                      <a:chOff x="0" y="0"/>
                      <a:chExt cx="946009" cy="240037"/>
                    </a:xfrm>
                  </p:grpSpPr>
                  <p:sp>
                    <p:nvSpPr>
                      <p:cNvPr id="2149" name="Shape 2149"/>
                      <p:cNvSpPr/>
                      <p:nvPr/>
                    </p:nvSpPr>
                    <p:spPr>
                      <a:xfrm>
                        <a:off x="0" y="0"/>
                        <a:ext cx="47871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2150" name="Shape 2150"/>
                      <p:cNvSpPr/>
                      <p:nvPr/>
                    </p:nvSpPr>
                    <p:spPr>
                      <a:xfrm>
                        <a:off x="467300" y="0"/>
                        <a:ext cx="47871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2154" name="Group 2154"/>
                    <p:cNvGrpSpPr/>
                    <p:nvPr/>
                  </p:nvGrpSpPr>
                  <p:grpSpPr>
                    <a:xfrm>
                      <a:off x="8500533" y="0"/>
                      <a:ext cx="943753" cy="240038"/>
                      <a:chOff x="0" y="0"/>
                      <a:chExt cx="943751" cy="240037"/>
                    </a:xfrm>
                  </p:grpSpPr>
                  <p:sp>
                    <p:nvSpPr>
                      <p:cNvPr id="2152" name="Shape 2152"/>
                      <p:cNvSpPr/>
                      <p:nvPr/>
                    </p:nvSpPr>
                    <p:spPr>
                      <a:xfrm>
                        <a:off x="0" y="0"/>
                        <a:ext cx="47589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2153" name="Shape 2153"/>
                      <p:cNvSpPr/>
                      <p:nvPr/>
                    </p:nvSpPr>
                    <p:spPr>
                      <a:xfrm>
                        <a:off x="467862" y="0"/>
                        <a:ext cx="47589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2157" name="Group 2157"/>
                    <p:cNvGrpSpPr/>
                    <p:nvPr/>
                  </p:nvGrpSpPr>
                  <p:grpSpPr>
                    <a:xfrm>
                      <a:off x="9444284" y="0"/>
                      <a:ext cx="943753" cy="240038"/>
                      <a:chOff x="0" y="0"/>
                      <a:chExt cx="943751" cy="240037"/>
                    </a:xfrm>
                  </p:grpSpPr>
                  <p:sp>
                    <p:nvSpPr>
                      <p:cNvPr id="2155" name="Shape 2155"/>
                      <p:cNvSpPr/>
                      <p:nvPr/>
                    </p:nvSpPr>
                    <p:spPr>
                      <a:xfrm>
                        <a:off x="0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2156" name="Shape 2156"/>
                      <p:cNvSpPr/>
                      <p:nvPr/>
                    </p:nvSpPr>
                    <p:spPr>
                      <a:xfrm>
                        <a:off x="467371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sp>
                  <p:nvSpPr>
                    <p:cNvPr id="2158" name="Shape 2158"/>
                    <p:cNvSpPr/>
                    <p:nvPr/>
                  </p:nvSpPr>
                  <p:spPr>
                    <a:xfrm>
                      <a:off x="10388035" y="0"/>
                      <a:ext cx="476392" cy="240038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0504" fill="norm" stroke="1" extrusionOk="0">
                          <a:moveTo>
                            <a:pt x="0" y="0"/>
                          </a:moveTo>
                          <a:lnTo>
                            <a:pt x="0" y="20504"/>
                          </a:lnTo>
                          <a:lnTo>
                            <a:pt x="2534" y="20504"/>
                          </a:lnTo>
                          <a:cubicBezTo>
                            <a:pt x="2512" y="-934"/>
                            <a:pt x="19002" y="-1096"/>
                            <a:pt x="19023" y="20504"/>
                          </a:cubicBezTo>
                          <a:lnTo>
                            <a:pt x="21600" y="20504"/>
                          </a:lnTo>
                          <a:lnTo>
                            <a:pt x="21600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D3D0C7"/>
                    </a:solidFill>
                    <a:ln w="9525" cap="flat">
                      <a:noFill/>
                      <a:round/>
                    </a:ln>
                    <a:effectLst/>
                  </p:spPr>
                  <p:txBody>
                    <a:bodyPr wrap="square" lIns="72248" tIns="72248" rIns="72248" bIns="72248" numCol="1" anchor="ctr">
                      <a:noAutofit/>
                    </a:bodyPr>
                    <a:lstStyle/>
                    <a:p>
                      <a:pPr marL="40639" marR="40639" defTabSz="914400">
                        <a:defRPr sz="3400">
                          <a:solidFill>
                            <a:srgbClr val="EEEEEE"/>
                          </a:solidFill>
                          <a:uFill>
                            <a:solidFill>
                              <a:srgbClr val="EEEEEE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defRPr>
                      </a:pPr>
                    </a:p>
                  </p:txBody>
                </p:sp>
              </p:grpSp>
            </p:grpSp>
            <p:grpSp>
              <p:nvGrpSpPr>
                <p:cNvPr id="2163" name="Group 2163"/>
                <p:cNvGrpSpPr/>
                <p:nvPr/>
              </p:nvGrpSpPr>
              <p:grpSpPr>
                <a:xfrm>
                  <a:off x="-1" y="-1"/>
                  <a:ext cx="997787" cy="1116891"/>
                  <a:chOff x="0" y="0"/>
                  <a:chExt cx="997785" cy="1116889"/>
                </a:xfrm>
              </p:grpSpPr>
              <p:sp>
                <p:nvSpPr>
                  <p:cNvPr id="2161" name="Shape 2161"/>
                  <p:cNvSpPr/>
                  <p:nvPr/>
                </p:nvSpPr>
                <p:spPr>
                  <a:xfrm>
                    <a:off x="27093" y="49671"/>
                    <a:ext cx="970693" cy="106721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6702" h="17423" fill="norm" stroke="1" extrusionOk="0">
                        <a:moveTo>
                          <a:pt x="8828" y="0"/>
                        </a:moveTo>
                        <a:cubicBezTo>
                          <a:pt x="-854" y="266"/>
                          <a:pt x="-1115" y="9621"/>
                          <a:pt x="1221" y="13322"/>
                        </a:cubicBezTo>
                        <a:cubicBezTo>
                          <a:pt x="6348" y="21600"/>
                          <a:pt x="20485" y="16227"/>
                          <a:pt x="15745" y="7130"/>
                        </a:cubicBezTo>
                        <a:cubicBezTo>
                          <a:pt x="11324" y="672"/>
                          <a:pt x="1482" y="5865"/>
                          <a:pt x="5062" y="11862"/>
                        </a:cubicBezTo>
                        <a:cubicBezTo>
                          <a:pt x="8004" y="16360"/>
                          <a:pt x="16005" y="13166"/>
                          <a:pt x="12845" y="8278"/>
                        </a:cubicBezTo>
                        <a:cubicBezTo>
                          <a:pt x="10744" y="5216"/>
                          <a:pt x="5407" y="7630"/>
                          <a:pt x="7794" y="10886"/>
                        </a:cubicBezTo>
                        <a:cubicBezTo>
                          <a:pt x="9408" y="12908"/>
                          <a:pt x="12727" y="11362"/>
                          <a:pt x="11400" y="9269"/>
                        </a:cubicBezTo>
                        <a:cubicBezTo>
                          <a:pt x="10559" y="8168"/>
                          <a:pt x="7752" y="8692"/>
                          <a:pt x="9433" y="10581"/>
                        </a:cubicBezTo>
                        <a:cubicBezTo>
                          <a:pt x="8845" y="10761"/>
                          <a:pt x="9147" y="8098"/>
                          <a:pt x="10904" y="9535"/>
                        </a:cubicBezTo>
                        <a:cubicBezTo>
                          <a:pt x="11677" y="10378"/>
                          <a:pt x="10046" y="12260"/>
                          <a:pt x="8500" y="10956"/>
                        </a:cubicBezTo>
                        <a:cubicBezTo>
                          <a:pt x="6189" y="7957"/>
                          <a:pt x="11374" y="6521"/>
                          <a:pt x="12425" y="8934"/>
                        </a:cubicBezTo>
                        <a:cubicBezTo>
                          <a:pt x="14039" y="11667"/>
                          <a:pt x="9340" y="15384"/>
                          <a:pt x="5970" y="11737"/>
                        </a:cubicBezTo>
                        <a:cubicBezTo>
                          <a:pt x="2810" y="6778"/>
                          <a:pt x="10996" y="2023"/>
                          <a:pt x="14652" y="7497"/>
                        </a:cubicBezTo>
                        <a:cubicBezTo>
                          <a:pt x="18115" y="12690"/>
                          <a:pt x="8483" y="20210"/>
                          <a:pt x="2869" y="12651"/>
                        </a:cubicBezTo>
                        <a:cubicBezTo>
                          <a:pt x="1751" y="10433"/>
                          <a:pt x="742" y="3256"/>
                          <a:pt x="8618" y="2085"/>
                        </a:cubicBezTo>
                        <a:lnTo>
                          <a:pt x="8828" y="0"/>
                        </a:lnTo>
                        <a:close/>
                      </a:path>
                    </a:pathLst>
                  </a:custGeom>
                  <a:solidFill>
                    <a:srgbClr val="9A947F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2162" name="Shape 2162"/>
                  <p:cNvSpPr/>
                  <p:nvPr/>
                </p:nvSpPr>
                <p:spPr>
                  <a:xfrm>
                    <a:off x="0" y="0"/>
                    <a:ext cx="970693" cy="106721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6702" h="17423" fill="norm" stroke="1" extrusionOk="0">
                        <a:moveTo>
                          <a:pt x="8828" y="0"/>
                        </a:moveTo>
                        <a:cubicBezTo>
                          <a:pt x="-854" y="266"/>
                          <a:pt x="-1115" y="9621"/>
                          <a:pt x="1221" y="13322"/>
                        </a:cubicBezTo>
                        <a:cubicBezTo>
                          <a:pt x="6348" y="21600"/>
                          <a:pt x="20485" y="16227"/>
                          <a:pt x="15745" y="7130"/>
                        </a:cubicBezTo>
                        <a:cubicBezTo>
                          <a:pt x="11324" y="672"/>
                          <a:pt x="1482" y="5865"/>
                          <a:pt x="5062" y="11862"/>
                        </a:cubicBezTo>
                        <a:cubicBezTo>
                          <a:pt x="8004" y="16360"/>
                          <a:pt x="16005" y="13166"/>
                          <a:pt x="12845" y="8278"/>
                        </a:cubicBezTo>
                        <a:cubicBezTo>
                          <a:pt x="10744" y="5216"/>
                          <a:pt x="5407" y="7630"/>
                          <a:pt x="7794" y="10886"/>
                        </a:cubicBezTo>
                        <a:cubicBezTo>
                          <a:pt x="9408" y="12908"/>
                          <a:pt x="12727" y="11362"/>
                          <a:pt x="11400" y="9269"/>
                        </a:cubicBezTo>
                        <a:cubicBezTo>
                          <a:pt x="10559" y="8168"/>
                          <a:pt x="7752" y="8692"/>
                          <a:pt x="9433" y="10581"/>
                        </a:cubicBezTo>
                        <a:cubicBezTo>
                          <a:pt x="8845" y="10761"/>
                          <a:pt x="9147" y="8098"/>
                          <a:pt x="10904" y="9535"/>
                        </a:cubicBezTo>
                        <a:cubicBezTo>
                          <a:pt x="11677" y="10378"/>
                          <a:pt x="10046" y="12260"/>
                          <a:pt x="8500" y="10956"/>
                        </a:cubicBezTo>
                        <a:cubicBezTo>
                          <a:pt x="6189" y="7957"/>
                          <a:pt x="11374" y="6521"/>
                          <a:pt x="12425" y="8934"/>
                        </a:cubicBezTo>
                        <a:cubicBezTo>
                          <a:pt x="14039" y="11667"/>
                          <a:pt x="9340" y="15384"/>
                          <a:pt x="5970" y="11737"/>
                        </a:cubicBezTo>
                        <a:cubicBezTo>
                          <a:pt x="2810" y="6778"/>
                          <a:pt x="10996" y="2023"/>
                          <a:pt x="14652" y="7497"/>
                        </a:cubicBezTo>
                        <a:cubicBezTo>
                          <a:pt x="18115" y="12690"/>
                          <a:pt x="8483" y="20210"/>
                          <a:pt x="2869" y="12651"/>
                        </a:cubicBezTo>
                        <a:cubicBezTo>
                          <a:pt x="1751" y="10433"/>
                          <a:pt x="742" y="3256"/>
                          <a:pt x="8618" y="2085"/>
                        </a:cubicBezTo>
                        <a:lnTo>
                          <a:pt x="8828" y="0"/>
                        </a:lnTo>
                        <a:close/>
                      </a:path>
                    </a:pathLst>
                  </a:custGeom>
                  <a:solidFill>
                    <a:srgbClr val="D3D0C7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</p:grpSp>
            <p:sp>
              <p:nvSpPr>
                <p:cNvPr id="2164" name="Shape 2164"/>
                <p:cNvSpPr/>
                <p:nvPr/>
              </p:nvSpPr>
              <p:spPr>
                <a:xfrm flipH="1">
                  <a:off x="11823250" y="49671"/>
                  <a:ext cx="970693" cy="106721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6702" h="17423" fill="norm" stroke="1" extrusionOk="0">
                      <a:moveTo>
                        <a:pt x="8828" y="0"/>
                      </a:moveTo>
                      <a:cubicBezTo>
                        <a:pt x="-854" y="266"/>
                        <a:pt x="-1115" y="9621"/>
                        <a:pt x="1221" y="13322"/>
                      </a:cubicBezTo>
                      <a:cubicBezTo>
                        <a:pt x="6348" y="21600"/>
                        <a:pt x="20485" y="16227"/>
                        <a:pt x="15745" y="7130"/>
                      </a:cubicBezTo>
                      <a:cubicBezTo>
                        <a:pt x="11324" y="672"/>
                        <a:pt x="1482" y="5865"/>
                        <a:pt x="5062" y="11862"/>
                      </a:cubicBezTo>
                      <a:cubicBezTo>
                        <a:pt x="8004" y="16360"/>
                        <a:pt x="16005" y="13166"/>
                        <a:pt x="12845" y="8278"/>
                      </a:cubicBezTo>
                      <a:cubicBezTo>
                        <a:pt x="10744" y="5216"/>
                        <a:pt x="5407" y="7630"/>
                        <a:pt x="7794" y="10886"/>
                      </a:cubicBezTo>
                      <a:cubicBezTo>
                        <a:pt x="9408" y="12908"/>
                        <a:pt x="12727" y="11362"/>
                        <a:pt x="11400" y="9269"/>
                      </a:cubicBezTo>
                      <a:cubicBezTo>
                        <a:pt x="10559" y="8168"/>
                        <a:pt x="7752" y="8692"/>
                        <a:pt x="9433" y="10581"/>
                      </a:cubicBezTo>
                      <a:cubicBezTo>
                        <a:pt x="8845" y="10761"/>
                        <a:pt x="9147" y="8098"/>
                        <a:pt x="10904" y="9535"/>
                      </a:cubicBezTo>
                      <a:cubicBezTo>
                        <a:pt x="11677" y="10378"/>
                        <a:pt x="10046" y="12260"/>
                        <a:pt x="8500" y="10956"/>
                      </a:cubicBezTo>
                      <a:cubicBezTo>
                        <a:pt x="6189" y="7957"/>
                        <a:pt x="11374" y="6521"/>
                        <a:pt x="12425" y="8934"/>
                      </a:cubicBezTo>
                      <a:cubicBezTo>
                        <a:pt x="14039" y="11667"/>
                        <a:pt x="9340" y="15384"/>
                        <a:pt x="5970" y="11737"/>
                      </a:cubicBezTo>
                      <a:cubicBezTo>
                        <a:pt x="2810" y="6778"/>
                        <a:pt x="10996" y="2023"/>
                        <a:pt x="14652" y="7497"/>
                      </a:cubicBezTo>
                      <a:cubicBezTo>
                        <a:pt x="18115" y="12690"/>
                        <a:pt x="8483" y="20210"/>
                        <a:pt x="2869" y="12651"/>
                      </a:cubicBezTo>
                      <a:cubicBezTo>
                        <a:pt x="1751" y="10433"/>
                        <a:pt x="742" y="3256"/>
                        <a:pt x="8618" y="2085"/>
                      </a:cubicBezTo>
                      <a:lnTo>
                        <a:pt x="8828" y="0"/>
                      </a:lnTo>
                      <a:close/>
                    </a:path>
                  </a:pathLst>
                </a:custGeom>
                <a:solidFill>
                  <a:srgbClr val="9A947F"/>
                </a:solidFill>
                <a:ln w="9525" cap="flat">
                  <a:noFill/>
                  <a:round/>
                </a:ln>
                <a:effectLst/>
              </p:spPr>
              <p:txBody>
                <a:bodyPr wrap="square" lIns="72248" tIns="72248" rIns="72248" bIns="72248" numCol="1" anchor="ctr">
                  <a:noAutofit/>
                </a:bodyPr>
                <a:lstStyle/>
                <a:p>
                  <a:pPr marL="40639" marR="40639" defTabSz="914400">
                    <a:defRPr sz="3400">
                      <a:solidFill>
                        <a:srgbClr val="EEEEEE"/>
                      </a:solidFill>
                      <a:uFill>
                        <a:solidFill>
                          <a:srgbClr val="EEEEEE"/>
                        </a:solidFill>
                      </a:u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</a:p>
              </p:txBody>
            </p:sp>
            <p:sp>
              <p:nvSpPr>
                <p:cNvPr id="2165" name="Shape 2165"/>
                <p:cNvSpPr/>
                <p:nvPr/>
              </p:nvSpPr>
              <p:spPr>
                <a:xfrm flipH="1">
                  <a:off x="11796157" y="0"/>
                  <a:ext cx="970693" cy="106721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6702" h="17423" fill="norm" stroke="1" extrusionOk="0">
                      <a:moveTo>
                        <a:pt x="8828" y="0"/>
                      </a:moveTo>
                      <a:cubicBezTo>
                        <a:pt x="-854" y="266"/>
                        <a:pt x="-1115" y="9621"/>
                        <a:pt x="1221" y="13322"/>
                      </a:cubicBezTo>
                      <a:cubicBezTo>
                        <a:pt x="6348" y="21600"/>
                        <a:pt x="20485" y="16227"/>
                        <a:pt x="15745" y="7130"/>
                      </a:cubicBezTo>
                      <a:cubicBezTo>
                        <a:pt x="11324" y="672"/>
                        <a:pt x="1482" y="5865"/>
                        <a:pt x="5062" y="11862"/>
                      </a:cubicBezTo>
                      <a:cubicBezTo>
                        <a:pt x="8004" y="16360"/>
                        <a:pt x="16005" y="13166"/>
                        <a:pt x="12845" y="8278"/>
                      </a:cubicBezTo>
                      <a:cubicBezTo>
                        <a:pt x="10744" y="5216"/>
                        <a:pt x="5407" y="7630"/>
                        <a:pt x="7794" y="10886"/>
                      </a:cubicBezTo>
                      <a:cubicBezTo>
                        <a:pt x="9408" y="12908"/>
                        <a:pt x="12727" y="11362"/>
                        <a:pt x="11400" y="9269"/>
                      </a:cubicBezTo>
                      <a:cubicBezTo>
                        <a:pt x="10559" y="8168"/>
                        <a:pt x="7752" y="8692"/>
                        <a:pt x="9433" y="10581"/>
                      </a:cubicBezTo>
                      <a:cubicBezTo>
                        <a:pt x="8845" y="10761"/>
                        <a:pt x="9147" y="8098"/>
                        <a:pt x="10904" y="9535"/>
                      </a:cubicBezTo>
                      <a:cubicBezTo>
                        <a:pt x="11677" y="10378"/>
                        <a:pt x="10046" y="12260"/>
                        <a:pt x="8500" y="10956"/>
                      </a:cubicBezTo>
                      <a:cubicBezTo>
                        <a:pt x="6189" y="7957"/>
                        <a:pt x="11374" y="6521"/>
                        <a:pt x="12425" y="8934"/>
                      </a:cubicBezTo>
                      <a:cubicBezTo>
                        <a:pt x="14039" y="11667"/>
                        <a:pt x="9340" y="15384"/>
                        <a:pt x="5970" y="11737"/>
                      </a:cubicBezTo>
                      <a:cubicBezTo>
                        <a:pt x="2810" y="6778"/>
                        <a:pt x="10996" y="2023"/>
                        <a:pt x="14652" y="7497"/>
                      </a:cubicBezTo>
                      <a:cubicBezTo>
                        <a:pt x="18115" y="12690"/>
                        <a:pt x="8483" y="20210"/>
                        <a:pt x="2869" y="12651"/>
                      </a:cubicBezTo>
                      <a:cubicBezTo>
                        <a:pt x="1751" y="10433"/>
                        <a:pt x="742" y="3256"/>
                        <a:pt x="8618" y="2085"/>
                      </a:cubicBezTo>
                      <a:lnTo>
                        <a:pt x="8828" y="0"/>
                      </a:lnTo>
                      <a:close/>
                    </a:path>
                  </a:pathLst>
                </a:custGeom>
                <a:solidFill>
                  <a:srgbClr val="D3D0C7"/>
                </a:solidFill>
                <a:ln w="9525" cap="flat">
                  <a:noFill/>
                  <a:round/>
                </a:ln>
                <a:effectLst/>
              </p:spPr>
              <p:txBody>
                <a:bodyPr wrap="square" lIns="72248" tIns="72248" rIns="72248" bIns="72248" numCol="1" anchor="ctr">
                  <a:noAutofit/>
                </a:bodyPr>
                <a:lstStyle/>
                <a:p>
                  <a:pPr marL="40639" marR="40639" defTabSz="914400">
                    <a:defRPr sz="3400">
                      <a:solidFill>
                        <a:srgbClr val="EEEEEE"/>
                      </a:solidFill>
                      <a:uFill>
                        <a:solidFill>
                          <a:srgbClr val="EEEEEE"/>
                        </a:solidFill>
                      </a:u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</a:p>
              </p:txBody>
            </p:sp>
            <p:sp>
              <p:nvSpPr>
                <p:cNvPr id="2166" name="Shape 2166"/>
                <p:cNvSpPr/>
                <p:nvPr/>
              </p:nvSpPr>
              <p:spPr>
                <a:xfrm>
                  <a:off x="477077" y="0"/>
                  <a:ext cx="11812695" cy="126436"/>
                </a:xfrm>
                <a:prstGeom prst="rect">
                  <a:avLst/>
                </a:prstGeom>
                <a:solidFill>
                  <a:srgbClr val="D3D0C7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72248" tIns="72248" rIns="72248" bIns="72248" numCol="1" anchor="ctr">
                  <a:noAutofit/>
                </a:bodyPr>
                <a:lstStyle/>
                <a:p>
                  <a:pPr marL="40639" marR="40639" defTabSz="914400">
                    <a:defRPr sz="3400">
                      <a:solidFill>
                        <a:srgbClr val="EEEEEE"/>
                      </a:solidFill>
                      <a:uFill>
                        <a:solidFill>
                          <a:srgbClr val="EEEEEE"/>
                        </a:solidFill>
                      </a:u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</a:p>
              </p:txBody>
            </p:sp>
          </p:grpSp>
        </p:grpSp>
        <p:sp>
          <p:nvSpPr>
            <p:cNvPr id="2169" name="Shape 2169"/>
            <p:cNvSpPr/>
            <p:nvPr/>
          </p:nvSpPr>
          <p:spPr>
            <a:xfrm>
              <a:off x="1083733" y="1144693"/>
              <a:ext cx="10805726" cy="433494"/>
            </a:xfrm>
            <a:prstGeom prst="rect">
              <a:avLst/>
            </a:prstGeom>
            <a:gradFill flip="none" rotWithShape="1">
              <a:gsLst>
                <a:gs pos="0">
                  <a:srgbClr val="817C6B"/>
                </a:gs>
                <a:gs pos="100000">
                  <a:srgbClr val="9A947F"/>
                </a:gs>
              </a:gsLst>
              <a:lin ang="162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72248" tIns="72248" rIns="72248" bIns="72248" numCol="1" anchor="ctr">
              <a:noAutofit/>
            </a:bodyPr>
            <a:lstStyle/>
            <a:p>
              <a:pPr marL="40639" marR="40639" defTabSz="914400">
                <a:defRPr sz="3400">
                  <a:solidFill>
                    <a:srgbClr val="EEEEEE"/>
                  </a:solidFill>
                  <a:uFill>
                    <a:solidFill>
                      <a:srgbClr val="EEEEEE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</p:grpSp>
      <p:sp>
        <p:nvSpPr>
          <p:cNvPr id="2171" name="Shape 2171"/>
          <p:cNvSpPr/>
          <p:nvPr>
            <p:ph type="sldNum" sz="quarter" idx="2"/>
          </p:nvPr>
        </p:nvSpPr>
        <p:spPr>
          <a:xfrm>
            <a:off x="10467057" y="9226126"/>
            <a:ext cx="415432" cy="4191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 defTabSz="830862"/>
          </a:lstStyle>
          <a:p>
            <a:pPr/>
            <a:fld id="{86CB4B4D-7CA3-9044-876B-883B54F8677D}" type="slidenum"/>
          </a:p>
        </p:txBody>
      </p:sp>
      <p:sp>
        <p:nvSpPr>
          <p:cNvPr id="2172" name="Shape 2172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Blip>
                <a:blip r:embed="rId2"/>
              </a:buBlip>
            </a:pPr>
            <a:r>
              <a:t>What is something with form?</a:t>
            </a:r>
          </a:p>
          <a:p>
            <a:pPr>
              <a:buBlip>
                <a:blip r:embed="rId2"/>
              </a:buBlip>
            </a:pPr>
            <a:r>
              <a:t>When drawing, we create the ILLUSION of form. </a:t>
            </a:r>
          </a:p>
        </p:txBody>
      </p:sp>
      <p:sp>
        <p:nvSpPr>
          <p:cNvPr id="2173" name="Shape 2173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Form	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7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nodeType="with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21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1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172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69" name="Group 2269"/>
          <p:cNvGrpSpPr/>
          <p:nvPr/>
        </p:nvGrpSpPr>
        <p:grpSpPr>
          <a:xfrm>
            <a:off x="0" y="-1"/>
            <a:ext cx="13004800" cy="9753601"/>
            <a:chOff x="0" y="0"/>
            <a:chExt cx="13004800" cy="9753600"/>
          </a:xfrm>
        </p:grpSpPr>
        <p:grpSp>
          <p:nvGrpSpPr>
            <p:cNvPr id="2267" name="Group 2267"/>
            <p:cNvGrpSpPr/>
            <p:nvPr/>
          </p:nvGrpSpPr>
          <p:grpSpPr>
            <a:xfrm>
              <a:off x="0" y="0"/>
              <a:ext cx="13004801" cy="9753600"/>
              <a:chOff x="0" y="0"/>
              <a:chExt cx="13004800" cy="9753600"/>
            </a:xfrm>
          </p:grpSpPr>
          <p:sp>
            <p:nvSpPr>
              <p:cNvPr id="2175" name="Shape 2175"/>
              <p:cNvSpPr/>
              <p:nvPr/>
            </p:nvSpPr>
            <p:spPr>
              <a:xfrm>
                <a:off x="11921066" y="1083733"/>
                <a:ext cx="758615" cy="3034454"/>
              </a:xfrm>
              <a:prstGeom prst="rect">
                <a:avLst/>
              </a:prstGeom>
              <a:gradFill flip="none" rotWithShape="1">
                <a:gsLst>
                  <a:gs pos="0">
                    <a:srgbClr val="817C6B"/>
                  </a:gs>
                  <a:gs pos="100000">
                    <a:srgbClr val="D3D0C7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72248" tIns="72248" rIns="72248" bIns="72248" numCol="1" anchor="ctr">
                <a:noAutofit/>
              </a:bodyPr>
              <a:lstStyle/>
              <a:p>
                <a:pPr marL="40639" marR="40639" defTabSz="914400">
                  <a:defRPr sz="3400">
                    <a:solidFill>
                      <a:srgbClr val="EEEEEE"/>
                    </a:solidFill>
                    <a:uFill>
                      <a:solidFill>
                        <a:srgbClr val="EEEEEE"/>
                      </a:solidFill>
                    </a:u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2176" name="Shape 2176"/>
              <p:cNvSpPr/>
              <p:nvPr/>
            </p:nvSpPr>
            <p:spPr>
              <a:xfrm>
                <a:off x="0" y="0"/>
                <a:ext cx="12788054" cy="216747"/>
              </a:xfrm>
              <a:prstGeom prst="rect">
                <a:avLst/>
              </a:prstGeom>
              <a:solidFill>
                <a:srgbClr val="9A94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2248" tIns="72248" rIns="72248" bIns="72248" numCol="1" anchor="ctr">
                <a:noAutofit/>
              </a:bodyPr>
              <a:lstStyle/>
              <a:p>
                <a:pPr marL="40639" marR="40639" defTabSz="914400">
                  <a:defRPr sz="3400">
                    <a:solidFill>
                      <a:srgbClr val="EEEEEE"/>
                    </a:solidFill>
                    <a:uFill>
                      <a:solidFill>
                        <a:srgbClr val="EEEEEE"/>
                      </a:solidFill>
                    </a:u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2177" name="Shape 2177"/>
              <p:cNvSpPr/>
              <p:nvPr/>
            </p:nvSpPr>
            <p:spPr>
              <a:xfrm>
                <a:off x="12679680" y="0"/>
                <a:ext cx="325121" cy="9753600"/>
              </a:xfrm>
              <a:prstGeom prst="rect">
                <a:avLst/>
              </a:prstGeom>
              <a:gradFill flip="none" rotWithShape="1">
                <a:gsLst>
                  <a:gs pos="0">
                    <a:srgbClr val="9A947F"/>
                  </a:gs>
                  <a:gs pos="50000">
                    <a:srgbClr val="BBB6A8"/>
                  </a:gs>
                  <a:gs pos="100000">
                    <a:srgbClr val="9A947F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72248" tIns="72248" rIns="72248" bIns="72248" numCol="1" anchor="ctr">
                <a:noAutofit/>
              </a:bodyPr>
              <a:lstStyle/>
              <a:p>
                <a:pPr marL="40639" marR="40639" defTabSz="914400">
                  <a:defRPr sz="3400">
                    <a:solidFill>
                      <a:srgbClr val="EEEEEE"/>
                    </a:solidFill>
                    <a:uFill>
                      <a:solidFill>
                        <a:srgbClr val="EEEEEE"/>
                      </a:solidFill>
                    </a:u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2178" name="Shape 2178"/>
              <p:cNvSpPr/>
              <p:nvPr/>
            </p:nvSpPr>
            <p:spPr>
              <a:xfrm>
                <a:off x="0" y="0"/>
                <a:ext cx="325121" cy="9753600"/>
              </a:xfrm>
              <a:prstGeom prst="rect">
                <a:avLst/>
              </a:prstGeom>
              <a:gradFill flip="none" rotWithShape="1">
                <a:gsLst>
                  <a:gs pos="0">
                    <a:srgbClr val="9A947F"/>
                  </a:gs>
                  <a:gs pos="50000">
                    <a:srgbClr val="BBB6A8"/>
                  </a:gs>
                  <a:gs pos="100000">
                    <a:srgbClr val="9A947F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72248" tIns="72248" rIns="72248" bIns="72248" numCol="1" anchor="ctr">
                <a:noAutofit/>
              </a:bodyPr>
              <a:lstStyle/>
              <a:p>
                <a:pPr marL="40639" marR="40639" defTabSz="914400">
                  <a:defRPr sz="3400">
                    <a:solidFill>
                      <a:srgbClr val="EEEEEE"/>
                    </a:solidFill>
                    <a:uFill>
                      <a:solidFill>
                        <a:srgbClr val="EEEEEE"/>
                      </a:solidFill>
                    </a:u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2179" name="Shape 2179"/>
              <p:cNvSpPr/>
              <p:nvPr/>
            </p:nvSpPr>
            <p:spPr>
              <a:xfrm>
                <a:off x="325120" y="1083733"/>
                <a:ext cx="758614" cy="3034454"/>
              </a:xfrm>
              <a:prstGeom prst="rect">
                <a:avLst/>
              </a:prstGeom>
              <a:gradFill flip="none" rotWithShape="1">
                <a:gsLst>
                  <a:gs pos="0">
                    <a:srgbClr val="817C6B"/>
                  </a:gs>
                  <a:gs pos="100000">
                    <a:srgbClr val="D3D0C7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72248" tIns="72248" rIns="72248" bIns="72248" numCol="1" anchor="ctr">
                <a:noAutofit/>
              </a:bodyPr>
              <a:lstStyle/>
              <a:p>
                <a:pPr marL="40639" marR="40639" defTabSz="914400">
                  <a:defRPr sz="3400">
                    <a:solidFill>
                      <a:srgbClr val="EEEEEE"/>
                    </a:solidFill>
                    <a:uFill>
                      <a:solidFill>
                        <a:srgbClr val="EEEEEE"/>
                      </a:solidFill>
                    </a:u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grpSp>
            <p:nvGrpSpPr>
              <p:cNvPr id="2266" name="Group 2266"/>
              <p:cNvGrpSpPr/>
              <p:nvPr/>
            </p:nvGrpSpPr>
            <p:grpSpPr>
              <a:xfrm>
                <a:off x="82851" y="72248"/>
                <a:ext cx="12793944" cy="1116891"/>
                <a:chOff x="0" y="0"/>
                <a:chExt cx="12793942" cy="1116889"/>
              </a:xfrm>
            </p:grpSpPr>
            <p:sp>
              <p:nvSpPr>
                <p:cNvPr id="2180" name="Shape 2180"/>
                <p:cNvSpPr/>
                <p:nvPr/>
              </p:nvSpPr>
              <p:spPr>
                <a:xfrm>
                  <a:off x="43584" y="0"/>
                  <a:ext cx="12736126" cy="1083734"/>
                </a:xfrm>
                <a:prstGeom prst="roundRect">
                  <a:avLst>
                    <a:gd name="adj" fmla="val 35156"/>
                  </a:avLst>
                </a:prstGeom>
                <a:solidFill>
                  <a:srgbClr val="BBB6A8"/>
                </a:solidFill>
                <a:ln w="9525" cap="flat">
                  <a:noFill/>
                  <a:round/>
                </a:ln>
                <a:effectLst/>
              </p:spPr>
              <p:txBody>
                <a:bodyPr wrap="square" lIns="72248" tIns="72248" rIns="72248" bIns="72248" numCol="1" anchor="ctr">
                  <a:noAutofit/>
                </a:bodyPr>
                <a:lstStyle/>
                <a:p>
                  <a:pPr marL="40639" marR="40639" defTabSz="914400">
                    <a:defRPr sz="3400">
                      <a:solidFill>
                        <a:srgbClr val="EEEEEE"/>
                      </a:solidFill>
                      <a:uFill>
                        <a:solidFill>
                          <a:srgbClr val="EEEEEE"/>
                        </a:solidFill>
                      </a:u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</a:p>
              </p:txBody>
            </p:sp>
            <p:sp>
              <p:nvSpPr>
                <p:cNvPr id="2181" name="Shape 2181"/>
                <p:cNvSpPr/>
                <p:nvPr/>
              </p:nvSpPr>
              <p:spPr>
                <a:xfrm>
                  <a:off x="477077" y="54186"/>
                  <a:ext cx="11812695" cy="126437"/>
                </a:xfrm>
                <a:prstGeom prst="rect">
                  <a:avLst/>
                </a:prstGeom>
                <a:solidFill>
                  <a:srgbClr val="9A947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72248" tIns="72248" rIns="72248" bIns="72248" numCol="1" anchor="ctr">
                  <a:noAutofit/>
                </a:bodyPr>
                <a:lstStyle/>
                <a:p>
                  <a:pPr marL="40639" marR="40639" defTabSz="914400">
                    <a:defRPr sz="3400">
                      <a:solidFill>
                        <a:srgbClr val="EEEEEE"/>
                      </a:solidFill>
                      <a:uFill>
                        <a:solidFill>
                          <a:srgbClr val="EEEEEE"/>
                        </a:solidFill>
                      </a:u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</a:p>
              </p:txBody>
            </p:sp>
            <p:grpSp>
              <p:nvGrpSpPr>
                <p:cNvPr id="2220" name="Group 2220"/>
                <p:cNvGrpSpPr/>
                <p:nvPr/>
              </p:nvGrpSpPr>
              <p:grpSpPr>
                <a:xfrm>
                  <a:off x="531264" y="842151"/>
                  <a:ext cx="11758508" cy="243841"/>
                  <a:chOff x="0" y="0"/>
                  <a:chExt cx="11758506" cy="243839"/>
                </a:xfrm>
              </p:grpSpPr>
              <p:sp>
                <p:nvSpPr>
                  <p:cNvPr id="2182" name="Shape 2182"/>
                  <p:cNvSpPr/>
                  <p:nvPr/>
                </p:nvSpPr>
                <p:spPr>
                  <a:xfrm flipH="1">
                    <a:off x="11239217" y="0"/>
                    <a:ext cx="519290" cy="23932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0"/>
                        </a:moveTo>
                        <a:lnTo>
                          <a:pt x="17092" y="0"/>
                        </a:lnTo>
                        <a:lnTo>
                          <a:pt x="0" y="17550"/>
                        </a:lnTo>
                        <a:lnTo>
                          <a:pt x="8077" y="21600"/>
                        </a:lnTo>
                        <a:lnTo>
                          <a:pt x="19158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9A947F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2183" name="Shape 2183"/>
                  <p:cNvSpPr/>
                  <p:nvPr/>
                </p:nvSpPr>
                <p:spPr>
                  <a:xfrm>
                    <a:off x="0" y="4515"/>
                    <a:ext cx="519289" cy="2393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0"/>
                        </a:moveTo>
                        <a:lnTo>
                          <a:pt x="17092" y="0"/>
                        </a:lnTo>
                        <a:lnTo>
                          <a:pt x="0" y="17550"/>
                        </a:lnTo>
                        <a:lnTo>
                          <a:pt x="8077" y="21600"/>
                        </a:lnTo>
                        <a:lnTo>
                          <a:pt x="19158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9A947F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grpSp>
                <p:nvGrpSpPr>
                  <p:cNvPr id="2219" name="Group 2219"/>
                  <p:cNvGrpSpPr/>
                  <p:nvPr/>
                </p:nvGrpSpPr>
                <p:grpSpPr>
                  <a:xfrm>
                    <a:off x="442524" y="1544"/>
                    <a:ext cx="10864428" cy="242296"/>
                    <a:chOff x="0" y="0"/>
                    <a:chExt cx="10864426" cy="242295"/>
                  </a:xfrm>
                </p:grpSpPr>
                <p:grpSp>
                  <p:nvGrpSpPr>
                    <p:cNvPr id="2205" name="Group 2205"/>
                    <p:cNvGrpSpPr/>
                    <p:nvPr/>
                  </p:nvGrpSpPr>
                  <p:grpSpPr>
                    <a:xfrm>
                      <a:off x="0" y="2257"/>
                      <a:ext cx="6610774" cy="240039"/>
                      <a:chOff x="0" y="0"/>
                      <a:chExt cx="6610773" cy="240037"/>
                    </a:xfrm>
                  </p:grpSpPr>
                  <p:grpSp>
                    <p:nvGrpSpPr>
                      <p:cNvPr id="2186" name="Group 2186"/>
                      <p:cNvGrpSpPr/>
                      <p:nvPr/>
                    </p:nvGrpSpPr>
                    <p:grpSpPr>
                      <a:xfrm>
                        <a:off x="0" y="0"/>
                        <a:ext cx="943611" cy="240038"/>
                        <a:chOff x="0" y="0"/>
                        <a:chExt cx="943610" cy="240037"/>
                      </a:xfrm>
                    </p:grpSpPr>
                    <p:sp>
                      <p:nvSpPr>
                        <p:cNvPr id="2184" name="Shape 2184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2185" name="Shape 2185"/>
                        <p:cNvSpPr/>
                        <p:nvPr/>
                      </p:nvSpPr>
                      <p:spPr>
                        <a:xfrm>
                          <a:off x="467296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2189" name="Group 2189"/>
                      <p:cNvGrpSpPr/>
                      <p:nvPr/>
                    </p:nvGrpSpPr>
                    <p:grpSpPr>
                      <a:xfrm>
                        <a:off x="943848" y="0"/>
                        <a:ext cx="945985" cy="240038"/>
                        <a:chOff x="0" y="0"/>
                        <a:chExt cx="945983" cy="240037"/>
                      </a:xfrm>
                    </p:grpSpPr>
                    <p:sp>
                      <p:nvSpPr>
                        <p:cNvPr id="2187" name="Shape 2187"/>
                        <p:cNvSpPr/>
                        <p:nvPr/>
                      </p:nvSpPr>
                      <p:spPr>
                        <a:xfrm>
                          <a:off x="0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2188" name="Shape 2188"/>
                        <p:cNvSpPr/>
                        <p:nvPr/>
                      </p:nvSpPr>
                      <p:spPr>
                        <a:xfrm>
                          <a:off x="467296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2192" name="Group 2192"/>
                      <p:cNvGrpSpPr/>
                      <p:nvPr/>
                    </p:nvGrpSpPr>
                    <p:grpSpPr>
                      <a:xfrm>
                        <a:off x="1893710" y="0"/>
                        <a:ext cx="939971" cy="240038"/>
                        <a:chOff x="0" y="0"/>
                        <a:chExt cx="939969" cy="240037"/>
                      </a:xfrm>
                    </p:grpSpPr>
                    <p:sp>
                      <p:nvSpPr>
                        <p:cNvPr id="2190" name="Shape 2190"/>
                        <p:cNvSpPr/>
                        <p:nvPr/>
                      </p:nvSpPr>
                      <p:spPr>
                        <a:xfrm>
                          <a:off x="0" y="0"/>
                          <a:ext cx="471707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2191" name="Shape 2191"/>
                        <p:cNvSpPr/>
                        <p:nvPr/>
                      </p:nvSpPr>
                      <p:spPr>
                        <a:xfrm>
                          <a:off x="463672" y="0"/>
                          <a:ext cx="47629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2195" name="Group 2195"/>
                      <p:cNvGrpSpPr/>
                      <p:nvPr/>
                    </p:nvGrpSpPr>
                    <p:grpSpPr>
                      <a:xfrm>
                        <a:off x="2833443" y="0"/>
                        <a:ext cx="943888" cy="240038"/>
                        <a:chOff x="0" y="0"/>
                        <a:chExt cx="943886" cy="240037"/>
                      </a:xfrm>
                    </p:grpSpPr>
                    <p:sp>
                      <p:nvSpPr>
                        <p:cNvPr id="2193" name="Shape 2193"/>
                        <p:cNvSpPr/>
                        <p:nvPr/>
                      </p:nvSpPr>
                      <p:spPr>
                        <a:xfrm>
                          <a:off x="0" y="0"/>
                          <a:ext cx="47644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2194" name="Shape 2194"/>
                        <p:cNvSpPr/>
                        <p:nvPr/>
                      </p:nvSpPr>
                      <p:spPr>
                        <a:xfrm>
                          <a:off x="467439" y="0"/>
                          <a:ext cx="47644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2198" name="Group 2198"/>
                      <p:cNvGrpSpPr/>
                      <p:nvPr/>
                    </p:nvGrpSpPr>
                    <p:grpSpPr>
                      <a:xfrm>
                        <a:off x="3777330" y="0"/>
                        <a:ext cx="943612" cy="240038"/>
                        <a:chOff x="0" y="0"/>
                        <a:chExt cx="943610" cy="240037"/>
                      </a:xfrm>
                    </p:grpSpPr>
                    <p:sp>
                      <p:nvSpPr>
                        <p:cNvPr id="2196" name="Shape 2196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2197" name="Shape 2197"/>
                        <p:cNvSpPr/>
                        <p:nvPr/>
                      </p:nvSpPr>
                      <p:spPr>
                        <a:xfrm>
                          <a:off x="467296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2201" name="Group 2201"/>
                      <p:cNvGrpSpPr/>
                      <p:nvPr/>
                    </p:nvGrpSpPr>
                    <p:grpSpPr>
                      <a:xfrm>
                        <a:off x="4720941" y="0"/>
                        <a:ext cx="946222" cy="240038"/>
                        <a:chOff x="0" y="0"/>
                        <a:chExt cx="946221" cy="240037"/>
                      </a:xfrm>
                    </p:grpSpPr>
                    <p:sp>
                      <p:nvSpPr>
                        <p:cNvPr id="2199" name="Shape 2199"/>
                        <p:cNvSpPr/>
                        <p:nvPr/>
                      </p:nvSpPr>
                      <p:spPr>
                        <a:xfrm>
                          <a:off x="0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2200" name="Shape 2200"/>
                        <p:cNvSpPr/>
                        <p:nvPr/>
                      </p:nvSpPr>
                      <p:spPr>
                        <a:xfrm>
                          <a:off x="467533" y="0"/>
                          <a:ext cx="478689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2204" name="Group 2204"/>
                      <p:cNvGrpSpPr/>
                      <p:nvPr/>
                    </p:nvGrpSpPr>
                    <p:grpSpPr>
                      <a:xfrm>
                        <a:off x="5666925" y="0"/>
                        <a:ext cx="943849" cy="240038"/>
                        <a:chOff x="0" y="0"/>
                        <a:chExt cx="943848" cy="240037"/>
                      </a:xfrm>
                    </p:grpSpPr>
                    <p:sp>
                      <p:nvSpPr>
                        <p:cNvPr id="2202" name="Shape 2202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2203" name="Shape 2203"/>
                        <p:cNvSpPr/>
                        <p:nvPr/>
                      </p:nvSpPr>
                      <p:spPr>
                        <a:xfrm>
                          <a:off x="467533" y="0"/>
                          <a:ext cx="476316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</p:grpSp>
                <p:grpSp>
                  <p:nvGrpSpPr>
                    <p:cNvPr id="2208" name="Group 2208"/>
                    <p:cNvGrpSpPr/>
                    <p:nvPr/>
                  </p:nvGrpSpPr>
                  <p:grpSpPr>
                    <a:xfrm>
                      <a:off x="6610773" y="0"/>
                      <a:ext cx="943752" cy="240038"/>
                      <a:chOff x="0" y="0"/>
                      <a:chExt cx="943750" cy="240037"/>
                    </a:xfrm>
                  </p:grpSpPr>
                  <p:sp>
                    <p:nvSpPr>
                      <p:cNvPr id="2206" name="Shape 2206"/>
                      <p:cNvSpPr/>
                      <p:nvPr/>
                    </p:nvSpPr>
                    <p:spPr>
                      <a:xfrm>
                        <a:off x="0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2207" name="Shape 2207"/>
                      <p:cNvSpPr/>
                      <p:nvPr/>
                    </p:nvSpPr>
                    <p:spPr>
                      <a:xfrm>
                        <a:off x="467369" y="0"/>
                        <a:ext cx="476382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2211" name="Group 2211"/>
                    <p:cNvGrpSpPr/>
                    <p:nvPr/>
                  </p:nvGrpSpPr>
                  <p:grpSpPr>
                    <a:xfrm>
                      <a:off x="7554524" y="0"/>
                      <a:ext cx="946010" cy="240038"/>
                      <a:chOff x="0" y="0"/>
                      <a:chExt cx="946009" cy="240037"/>
                    </a:xfrm>
                  </p:grpSpPr>
                  <p:sp>
                    <p:nvSpPr>
                      <p:cNvPr id="2209" name="Shape 2209"/>
                      <p:cNvSpPr/>
                      <p:nvPr/>
                    </p:nvSpPr>
                    <p:spPr>
                      <a:xfrm>
                        <a:off x="0" y="0"/>
                        <a:ext cx="47871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2210" name="Shape 2210"/>
                      <p:cNvSpPr/>
                      <p:nvPr/>
                    </p:nvSpPr>
                    <p:spPr>
                      <a:xfrm>
                        <a:off x="467300" y="0"/>
                        <a:ext cx="47871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2214" name="Group 2214"/>
                    <p:cNvGrpSpPr/>
                    <p:nvPr/>
                  </p:nvGrpSpPr>
                  <p:grpSpPr>
                    <a:xfrm>
                      <a:off x="8500533" y="0"/>
                      <a:ext cx="943753" cy="240038"/>
                      <a:chOff x="0" y="0"/>
                      <a:chExt cx="943751" cy="240037"/>
                    </a:xfrm>
                  </p:grpSpPr>
                  <p:sp>
                    <p:nvSpPr>
                      <p:cNvPr id="2212" name="Shape 2212"/>
                      <p:cNvSpPr/>
                      <p:nvPr/>
                    </p:nvSpPr>
                    <p:spPr>
                      <a:xfrm>
                        <a:off x="0" y="0"/>
                        <a:ext cx="47589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2213" name="Shape 2213"/>
                      <p:cNvSpPr/>
                      <p:nvPr/>
                    </p:nvSpPr>
                    <p:spPr>
                      <a:xfrm>
                        <a:off x="467862" y="0"/>
                        <a:ext cx="47589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2217" name="Group 2217"/>
                    <p:cNvGrpSpPr/>
                    <p:nvPr/>
                  </p:nvGrpSpPr>
                  <p:grpSpPr>
                    <a:xfrm>
                      <a:off x="9444284" y="0"/>
                      <a:ext cx="943753" cy="240038"/>
                      <a:chOff x="0" y="0"/>
                      <a:chExt cx="943751" cy="240037"/>
                    </a:xfrm>
                  </p:grpSpPr>
                  <p:sp>
                    <p:nvSpPr>
                      <p:cNvPr id="2215" name="Shape 2215"/>
                      <p:cNvSpPr/>
                      <p:nvPr/>
                    </p:nvSpPr>
                    <p:spPr>
                      <a:xfrm>
                        <a:off x="0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2216" name="Shape 2216"/>
                      <p:cNvSpPr/>
                      <p:nvPr/>
                    </p:nvSpPr>
                    <p:spPr>
                      <a:xfrm>
                        <a:off x="467371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sp>
                  <p:nvSpPr>
                    <p:cNvPr id="2218" name="Shape 2218"/>
                    <p:cNvSpPr/>
                    <p:nvPr/>
                  </p:nvSpPr>
                  <p:spPr>
                    <a:xfrm>
                      <a:off x="10388035" y="0"/>
                      <a:ext cx="476392" cy="240038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0504" fill="norm" stroke="1" extrusionOk="0">
                          <a:moveTo>
                            <a:pt x="0" y="0"/>
                          </a:moveTo>
                          <a:lnTo>
                            <a:pt x="0" y="20504"/>
                          </a:lnTo>
                          <a:lnTo>
                            <a:pt x="2534" y="20504"/>
                          </a:lnTo>
                          <a:cubicBezTo>
                            <a:pt x="2512" y="-934"/>
                            <a:pt x="19002" y="-1096"/>
                            <a:pt x="19023" y="20504"/>
                          </a:cubicBezTo>
                          <a:lnTo>
                            <a:pt x="21600" y="20504"/>
                          </a:lnTo>
                          <a:lnTo>
                            <a:pt x="21600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9A947F"/>
                    </a:solidFill>
                    <a:ln w="9525" cap="flat">
                      <a:noFill/>
                      <a:round/>
                    </a:ln>
                    <a:effectLst/>
                  </p:spPr>
                  <p:txBody>
                    <a:bodyPr wrap="square" lIns="72248" tIns="72248" rIns="72248" bIns="72248" numCol="1" anchor="ctr">
                      <a:noAutofit/>
                    </a:bodyPr>
                    <a:lstStyle/>
                    <a:p>
                      <a:pPr marL="40639" marR="40639" defTabSz="914400">
                        <a:defRPr sz="3400">
                          <a:solidFill>
                            <a:srgbClr val="EEEEEE"/>
                          </a:solidFill>
                          <a:uFill>
                            <a:solidFill>
                              <a:srgbClr val="EEEEEE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defRPr>
                      </a:pPr>
                    </a:p>
                  </p:txBody>
                </p:sp>
              </p:grpSp>
            </p:grpSp>
            <p:grpSp>
              <p:nvGrpSpPr>
                <p:cNvPr id="2259" name="Group 2259"/>
                <p:cNvGrpSpPr/>
                <p:nvPr/>
              </p:nvGrpSpPr>
              <p:grpSpPr>
                <a:xfrm>
                  <a:off x="508686" y="839893"/>
                  <a:ext cx="11758508" cy="243841"/>
                  <a:chOff x="0" y="0"/>
                  <a:chExt cx="11758506" cy="243839"/>
                </a:xfrm>
              </p:grpSpPr>
              <p:sp>
                <p:nvSpPr>
                  <p:cNvPr id="2221" name="Shape 2221"/>
                  <p:cNvSpPr/>
                  <p:nvPr/>
                </p:nvSpPr>
                <p:spPr>
                  <a:xfrm flipH="1">
                    <a:off x="11239217" y="0"/>
                    <a:ext cx="519290" cy="23932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0"/>
                        </a:moveTo>
                        <a:lnTo>
                          <a:pt x="17092" y="0"/>
                        </a:lnTo>
                        <a:lnTo>
                          <a:pt x="0" y="17550"/>
                        </a:lnTo>
                        <a:lnTo>
                          <a:pt x="8077" y="21600"/>
                        </a:lnTo>
                        <a:lnTo>
                          <a:pt x="19158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D3D0C7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2222" name="Shape 2222"/>
                  <p:cNvSpPr/>
                  <p:nvPr/>
                </p:nvSpPr>
                <p:spPr>
                  <a:xfrm>
                    <a:off x="0" y="4515"/>
                    <a:ext cx="519289" cy="2393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0"/>
                        </a:moveTo>
                        <a:lnTo>
                          <a:pt x="17092" y="0"/>
                        </a:lnTo>
                        <a:lnTo>
                          <a:pt x="0" y="17550"/>
                        </a:lnTo>
                        <a:lnTo>
                          <a:pt x="8077" y="21600"/>
                        </a:lnTo>
                        <a:lnTo>
                          <a:pt x="19158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D3D0C7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grpSp>
                <p:nvGrpSpPr>
                  <p:cNvPr id="2258" name="Group 2258"/>
                  <p:cNvGrpSpPr/>
                  <p:nvPr/>
                </p:nvGrpSpPr>
                <p:grpSpPr>
                  <a:xfrm>
                    <a:off x="442524" y="1544"/>
                    <a:ext cx="10864428" cy="242296"/>
                    <a:chOff x="0" y="0"/>
                    <a:chExt cx="10864426" cy="242295"/>
                  </a:xfrm>
                </p:grpSpPr>
                <p:grpSp>
                  <p:nvGrpSpPr>
                    <p:cNvPr id="2244" name="Group 2244"/>
                    <p:cNvGrpSpPr/>
                    <p:nvPr/>
                  </p:nvGrpSpPr>
                  <p:grpSpPr>
                    <a:xfrm>
                      <a:off x="0" y="2257"/>
                      <a:ext cx="6610774" cy="240039"/>
                      <a:chOff x="0" y="0"/>
                      <a:chExt cx="6610773" cy="240037"/>
                    </a:xfrm>
                  </p:grpSpPr>
                  <p:grpSp>
                    <p:nvGrpSpPr>
                      <p:cNvPr id="2225" name="Group 2225"/>
                      <p:cNvGrpSpPr/>
                      <p:nvPr/>
                    </p:nvGrpSpPr>
                    <p:grpSpPr>
                      <a:xfrm>
                        <a:off x="0" y="0"/>
                        <a:ext cx="943611" cy="240038"/>
                        <a:chOff x="0" y="0"/>
                        <a:chExt cx="943610" cy="240037"/>
                      </a:xfrm>
                    </p:grpSpPr>
                    <p:sp>
                      <p:nvSpPr>
                        <p:cNvPr id="2223" name="Shape 2223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2224" name="Shape 2224"/>
                        <p:cNvSpPr/>
                        <p:nvPr/>
                      </p:nvSpPr>
                      <p:spPr>
                        <a:xfrm>
                          <a:off x="467296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2228" name="Group 2228"/>
                      <p:cNvGrpSpPr/>
                      <p:nvPr/>
                    </p:nvGrpSpPr>
                    <p:grpSpPr>
                      <a:xfrm>
                        <a:off x="943848" y="0"/>
                        <a:ext cx="945985" cy="240038"/>
                        <a:chOff x="0" y="0"/>
                        <a:chExt cx="945983" cy="240037"/>
                      </a:xfrm>
                    </p:grpSpPr>
                    <p:sp>
                      <p:nvSpPr>
                        <p:cNvPr id="2226" name="Shape 2226"/>
                        <p:cNvSpPr/>
                        <p:nvPr/>
                      </p:nvSpPr>
                      <p:spPr>
                        <a:xfrm>
                          <a:off x="0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2227" name="Shape 2227"/>
                        <p:cNvSpPr/>
                        <p:nvPr/>
                      </p:nvSpPr>
                      <p:spPr>
                        <a:xfrm>
                          <a:off x="467296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2231" name="Group 2231"/>
                      <p:cNvGrpSpPr/>
                      <p:nvPr/>
                    </p:nvGrpSpPr>
                    <p:grpSpPr>
                      <a:xfrm>
                        <a:off x="1893710" y="0"/>
                        <a:ext cx="939971" cy="240038"/>
                        <a:chOff x="0" y="0"/>
                        <a:chExt cx="939969" cy="240037"/>
                      </a:xfrm>
                    </p:grpSpPr>
                    <p:sp>
                      <p:nvSpPr>
                        <p:cNvPr id="2229" name="Shape 2229"/>
                        <p:cNvSpPr/>
                        <p:nvPr/>
                      </p:nvSpPr>
                      <p:spPr>
                        <a:xfrm>
                          <a:off x="0" y="0"/>
                          <a:ext cx="471707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2230" name="Shape 2230"/>
                        <p:cNvSpPr/>
                        <p:nvPr/>
                      </p:nvSpPr>
                      <p:spPr>
                        <a:xfrm>
                          <a:off x="463672" y="0"/>
                          <a:ext cx="47629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2234" name="Group 2234"/>
                      <p:cNvGrpSpPr/>
                      <p:nvPr/>
                    </p:nvGrpSpPr>
                    <p:grpSpPr>
                      <a:xfrm>
                        <a:off x="2833443" y="0"/>
                        <a:ext cx="943888" cy="240038"/>
                        <a:chOff x="0" y="0"/>
                        <a:chExt cx="943886" cy="240037"/>
                      </a:xfrm>
                    </p:grpSpPr>
                    <p:sp>
                      <p:nvSpPr>
                        <p:cNvPr id="2232" name="Shape 2232"/>
                        <p:cNvSpPr/>
                        <p:nvPr/>
                      </p:nvSpPr>
                      <p:spPr>
                        <a:xfrm>
                          <a:off x="0" y="0"/>
                          <a:ext cx="47644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2233" name="Shape 2233"/>
                        <p:cNvSpPr/>
                        <p:nvPr/>
                      </p:nvSpPr>
                      <p:spPr>
                        <a:xfrm>
                          <a:off x="467439" y="0"/>
                          <a:ext cx="47644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2237" name="Group 2237"/>
                      <p:cNvGrpSpPr/>
                      <p:nvPr/>
                    </p:nvGrpSpPr>
                    <p:grpSpPr>
                      <a:xfrm>
                        <a:off x="3777330" y="0"/>
                        <a:ext cx="943612" cy="240038"/>
                        <a:chOff x="0" y="0"/>
                        <a:chExt cx="943610" cy="240037"/>
                      </a:xfrm>
                    </p:grpSpPr>
                    <p:sp>
                      <p:nvSpPr>
                        <p:cNvPr id="2235" name="Shape 2235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2236" name="Shape 2236"/>
                        <p:cNvSpPr/>
                        <p:nvPr/>
                      </p:nvSpPr>
                      <p:spPr>
                        <a:xfrm>
                          <a:off x="467296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2240" name="Group 2240"/>
                      <p:cNvGrpSpPr/>
                      <p:nvPr/>
                    </p:nvGrpSpPr>
                    <p:grpSpPr>
                      <a:xfrm>
                        <a:off x="4720941" y="0"/>
                        <a:ext cx="946222" cy="240038"/>
                        <a:chOff x="0" y="0"/>
                        <a:chExt cx="946221" cy="240037"/>
                      </a:xfrm>
                    </p:grpSpPr>
                    <p:sp>
                      <p:nvSpPr>
                        <p:cNvPr id="2238" name="Shape 2238"/>
                        <p:cNvSpPr/>
                        <p:nvPr/>
                      </p:nvSpPr>
                      <p:spPr>
                        <a:xfrm>
                          <a:off x="0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2239" name="Shape 2239"/>
                        <p:cNvSpPr/>
                        <p:nvPr/>
                      </p:nvSpPr>
                      <p:spPr>
                        <a:xfrm>
                          <a:off x="467533" y="0"/>
                          <a:ext cx="478689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2243" name="Group 2243"/>
                      <p:cNvGrpSpPr/>
                      <p:nvPr/>
                    </p:nvGrpSpPr>
                    <p:grpSpPr>
                      <a:xfrm>
                        <a:off x="5666925" y="0"/>
                        <a:ext cx="943849" cy="240038"/>
                        <a:chOff x="0" y="0"/>
                        <a:chExt cx="943848" cy="240037"/>
                      </a:xfrm>
                    </p:grpSpPr>
                    <p:sp>
                      <p:nvSpPr>
                        <p:cNvPr id="2241" name="Shape 2241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2242" name="Shape 2242"/>
                        <p:cNvSpPr/>
                        <p:nvPr/>
                      </p:nvSpPr>
                      <p:spPr>
                        <a:xfrm>
                          <a:off x="467533" y="0"/>
                          <a:ext cx="476316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</p:grpSp>
                <p:grpSp>
                  <p:nvGrpSpPr>
                    <p:cNvPr id="2247" name="Group 2247"/>
                    <p:cNvGrpSpPr/>
                    <p:nvPr/>
                  </p:nvGrpSpPr>
                  <p:grpSpPr>
                    <a:xfrm>
                      <a:off x="6610773" y="0"/>
                      <a:ext cx="943752" cy="240038"/>
                      <a:chOff x="0" y="0"/>
                      <a:chExt cx="943750" cy="240037"/>
                    </a:xfrm>
                  </p:grpSpPr>
                  <p:sp>
                    <p:nvSpPr>
                      <p:cNvPr id="2245" name="Shape 2245"/>
                      <p:cNvSpPr/>
                      <p:nvPr/>
                    </p:nvSpPr>
                    <p:spPr>
                      <a:xfrm>
                        <a:off x="0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2246" name="Shape 2246"/>
                      <p:cNvSpPr/>
                      <p:nvPr/>
                    </p:nvSpPr>
                    <p:spPr>
                      <a:xfrm>
                        <a:off x="467369" y="0"/>
                        <a:ext cx="476382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2250" name="Group 2250"/>
                    <p:cNvGrpSpPr/>
                    <p:nvPr/>
                  </p:nvGrpSpPr>
                  <p:grpSpPr>
                    <a:xfrm>
                      <a:off x="7554524" y="0"/>
                      <a:ext cx="946010" cy="240038"/>
                      <a:chOff x="0" y="0"/>
                      <a:chExt cx="946009" cy="240037"/>
                    </a:xfrm>
                  </p:grpSpPr>
                  <p:sp>
                    <p:nvSpPr>
                      <p:cNvPr id="2248" name="Shape 2248"/>
                      <p:cNvSpPr/>
                      <p:nvPr/>
                    </p:nvSpPr>
                    <p:spPr>
                      <a:xfrm>
                        <a:off x="0" y="0"/>
                        <a:ext cx="47871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2249" name="Shape 2249"/>
                      <p:cNvSpPr/>
                      <p:nvPr/>
                    </p:nvSpPr>
                    <p:spPr>
                      <a:xfrm>
                        <a:off x="467300" y="0"/>
                        <a:ext cx="47871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2253" name="Group 2253"/>
                    <p:cNvGrpSpPr/>
                    <p:nvPr/>
                  </p:nvGrpSpPr>
                  <p:grpSpPr>
                    <a:xfrm>
                      <a:off x="8500533" y="0"/>
                      <a:ext cx="943753" cy="240038"/>
                      <a:chOff x="0" y="0"/>
                      <a:chExt cx="943751" cy="240037"/>
                    </a:xfrm>
                  </p:grpSpPr>
                  <p:sp>
                    <p:nvSpPr>
                      <p:cNvPr id="2251" name="Shape 2251"/>
                      <p:cNvSpPr/>
                      <p:nvPr/>
                    </p:nvSpPr>
                    <p:spPr>
                      <a:xfrm>
                        <a:off x="0" y="0"/>
                        <a:ext cx="47589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2252" name="Shape 2252"/>
                      <p:cNvSpPr/>
                      <p:nvPr/>
                    </p:nvSpPr>
                    <p:spPr>
                      <a:xfrm>
                        <a:off x="467862" y="0"/>
                        <a:ext cx="47589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2256" name="Group 2256"/>
                    <p:cNvGrpSpPr/>
                    <p:nvPr/>
                  </p:nvGrpSpPr>
                  <p:grpSpPr>
                    <a:xfrm>
                      <a:off x="9444284" y="0"/>
                      <a:ext cx="943753" cy="240038"/>
                      <a:chOff x="0" y="0"/>
                      <a:chExt cx="943751" cy="240037"/>
                    </a:xfrm>
                  </p:grpSpPr>
                  <p:sp>
                    <p:nvSpPr>
                      <p:cNvPr id="2254" name="Shape 2254"/>
                      <p:cNvSpPr/>
                      <p:nvPr/>
                    </p:nvSpPr>
                    <p:spPr>
                      <a:xfrm>
                        <a:off x="0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2255" name="Shape 2255"/>
                      <p:cNvSpPr/>
                      <p:nvPr/>
                    </p:nvSpPr>
                    <p:spPr>
                      <a:xfrm>
                        <a:off x="467371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sp>
                  <p:nvSpPr>
                    <p:cNvPr id="2257" name="Shape 2257"/>
                    <p:cNvSpPr/>
                    <p:nvPr/>
                  </p:nvSpPr>
                  <p:spPr>
                    <a:xfrm>
                      <a:off x="10388035" y="0"/>
                      <a:ext cx="476392" cy="240038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0504" fill="norm" stroke="1" extrusionOk="0">
                          <a:moveTo>
                            <a:pt x="0" y="0"/>
                          </a:moveTo>
                          <a:lnTo>
                            <a:pt x="0" y="20504"/>
                          </a:lnTo>
                          <a:lnTo>
                            <a:pt x="2534" y="20504"/>
                          </a:lnTo>
                          <a:cubicBezTo>
                            <a:pt x="2512" y="-934"/>
                            <a:pt x="19002" y="-1096"/>
                            <a:pt x="19023" y="20504"/>
                          </a:cubicBezTo>
                          <a:lnTo>
                            <a:pt x="21600" y="20504"/>
                          </a:lnTo>
                          <a:lnTo>
                            <a:pt x="21600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D3D0C7"/>
                    </a:solidFill>
                    <a:ln w="9525" cap="flat">
                      <a:noFill/>
                      <a:round/>
                    </a:ln>
                    <a:effectLst/>
                  </p:spPr>
                  <p:txBody>
                    <a:bodyPr wrap="square" lIns="72248" tIns="72248" rIns="72248" bIns="72248" numCol="1" anchor="ctr">
                      <a:noAutofit/>
                    </a:bodyPr>
                    <a:lstStyle/>
                    <a:p>
                      <a:pPr marL="40639" marR="40639" defTabSz="914400">
                        <a:defRPr sz="3400">
                          <a:solidFill>
                            <a:srgbClr val="EEEEEE"/>
                          </a:solidFill>
                          <a:uFill>
                            <a:solidFill>
                              <a:srgbClr val="EEEEEE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defRPr>
                      </a:pPr>
                    </a:p>
                  </p:txBody>
                </p:sp>
              </p:grpSp>
            </p:grpSp>
            <p:grpSp>
              <p:nvGrpSpPr>
                <p:cNvPr id="2262" name="Group 2262"/>
                <p:cNvGrpSpPr/>
                <p:nvPr/>
              </p:nvGrpSpPr>
              <p:grpSpPr>
                <a:xfrm>
                  <a:off x="-1" y="-1"/>
                  <a:ext cx="997787" cy="1116891"/>
                  <a:chOff x="0" y="0"/>
                  <a:chExt cx="997785" cy="1116889"/>
                </a:xfrm>
              </p:grpSpPr>
              <p:sp>
                <p:nvSpPr>
                  <p:cNvPr id="2260" name="Shape 2260"/>
                  <p:cNvSpPr/>
                  <p:nvPr/>
                </p:nvSpPr>
                <p:spPr>
                  <a:xfrm>
                    <a:off x="27093" y="49671"/>
                    <a:ext cx="970693" cy="106721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6702" h="17423" fill="norm" stroke="1" extrusionOk="0">
                        <a:moveTo>
                          <a:pt x="8828" y="0"/>
                        </a:moveTo>
                        <a:cubicBezTo>
                          <a:pt x="-854" y="266"/>
                          <a:pt x="-1115" y="9621"/>
                          <a:pt x="1221" y="13322"/>
                        </a:cubicBezTo>
                        <a:cubicBezTo>
                          <a:pt x="6348" y="21600"/>
                          <a:pt x="20485" y="16227"/>
                          <a:pt x="15745" y="7130"/>
                        </a:cubicBezTo>
                        <a:cubicBezTo>
                          <a:pt x="11324" y="672"/>
                          <a:pt x="1482" y="5865"/>
                          <a:pt x="5062" y="11862"/>
                        </a:cubicBezTo>
                        <a:cubicBezTo>
                          <a:pt x="8004" y="16360"/>
                          <a:pt x="16005" y="13166"/>
                          <a:pt x="12845" y="8278"/>
                        </a:cubicBezTo>
                        <a:cubicBezTo>
                          <a:pt x="10744" y="5216"/>
                          <a:pt x="5407" y="7630"/>
                          <a:pt x="7794" y="10886"/>
                        </a:cubicBezTo>
                        <a:cubicBezTo>
                          <a:pt x="9408" y="12908"/>
                          <a:pt x="12727" y="11362"/>
                          <a:pt x="11400" y="9269"/>
                        </a:cubicBezTo>
                        <a:cubicBezTo>
                          <a:pt x="10559" y="8168"/>
                          <a:pt x="7752" y="8692"/>
                          <a:pt x="9433" y="10581"/>
                        </a:cubicBezTo>
                        <a:cubicBezTo>
                          <a:pt x="8845" y="10761"/>
                          <a:pt x="9147" y="8098"/>
                          <a:pt x="10904" y="9535"/>
                        </a:cubicBezTo>
                        <a:cubicBezTo>
                          <a:pt x="11677" y="10378"/>
                          <a:pt x="10046" y="12260"/>
                          <a:pt x="8500" y="10956"/>
                        </a:cubicBezTo>
                        <a:cubicBezTo>
                          <a:pt x="6189" y="7957"/>
                          <a:pt x="11374" y="6521"/>
                          <a:pt x="12425" y="8934"/>
                        </a:cubicBezTo>
                        <a:cubicBezTo>
                          <a:pt x="14039" y="11667"/>
                          <a:pt x="9340" y="15384"/>
                          <a:pt x="5970" y="11737"/>
                        </a:cubicBezTo>
                        <a:cubicBezTo>
                          <a:pt x="2810" y="6778"/>
                          <a:pt x="10996" y="2023"/>
                          <a:pt x="14652" y="7497"/>
                        </a:cubicBezTo>
                        <a:cubicBezTo>
                          <a:pt x="18115" y="12690"/>
                          <a:pt x="8483" y="20210"/>
                          <a:pt x="2869" y="12651"/>
                        </a:cubicBezTo>
                        <a:cubicBezTo>
                          <a:pt x="1751" y="10433"/>
                          <a:pt x="742" y="3256"/>
                          <a:pt x="8618" y="2085"/>
                        </a:cubicBezTo>
                        <a:lnTo>
                          <a:pt x="8828" y="0"/>
                        </a:lnTo>
                        <a:close/>
                      </a:path>
                    </a:pathLst>
                  </a:custGeom>
                  <a:solidFill>
                    <a:srgbClr val="9A947F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2261" name="Shape 2261"/>
                  <p:cNvSpPr/>
                  <p:nvPr/>
                </p:nvSpPr>
                <p:spPr>
                  <a:xfrm>
                    <a:off x="0" y="0"/>
                    <a:ext cx="970693" cy="106721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6702" h="17423" fill="norm" stroke="1" extrusionOk="0">
                        <a:moveTo>
                          <a:pt x="8828" y="0"/>
                        </a:moveTo>
                        <a:cubicBezTo>
                          <a:pt x="-854" y="266"/>
                          <a:pt x="-1115" y="9621"/>
                          <a:pt x="1221" y="13322"/>
                        </a:cubicBezTo>
                        <a:cubicBezTo>
                          <a:pt x="6348" y="21600"/>
                          <a:pt x="20485" y="16227"/>
                          <a:pt x="15745" y="7130"/>
                        </a:cubicBezTo>
                        <a:cubicBezTo>
                          <a:pt x="11324" y="672"/>
                          <a:pt x="1482" y="5865"/>
                          <a:pt x="5062" y="11862"/>
                        </a:cubicBezTo>
                        <a:cubicBezTo>
                          <a:pt x="8004" y="16360"/>
                          <a:pt x="16005" y="13166"/>
                          <a:pt x="12845" y="8278"/>
                        </a:cubicBezTo>
                        <a:cubicBezTo>
                          <a:pt x="10744" y="5216"/>
                          <a:pt x="5407" y="7630"/>
                          <a:pt x="7794" y="10886"/>
                        </a:cubicBezTo>
                        <a:cubicBezTo>
                          <a:pt x="9408" y="12908"/>
                          <a:pt x="12727" y="11362"/>
                          <a:pt x="11400" y="9269"/>
                        </a:cubicBezTo>
                        <a:cubicBezTo>
                          <a:pt x="10559" y="8168"/>
                          <a:pt x="7752" y="8692"/>
                          <a:pt x="9433" y="10581"/>
                        </a:cubicBezTo>
                        <a:cubicBezTo>
                          <a:pt x="8845" y="10761"/>
                          <a:pt x="9147" y="8098"/>
                          <a:pt x="10904" y="9535"/>
                        </a:cubicBezTo>
                        <a:cubicBezTo>
                          <a:pt x="11677" y="10378"/>
                          <a:pt x="10046" y="12260"/>
                          <a:pt x="8500" y="10956"/>
                        </a:cubicBezTo>
                        <a:cubicBezTo>
                          <a:pt x="6189" y="7957"/>
                          <a:pt x="11374" y="6521"/>
                          <a:pt x="12425" y="8934"/>
                        </a:cubicBezTo>
                        <a:cubicBezTo>
                          <a:pt x="14039" y="11667"/>
                          <a:pt x="9340" y="15384"/>
                          <a:pt x="5970" y="11737"/>
                        </a:cubicBezTo>
                        <a:cubicBezTo>
                          <a:pt x="2810" y="6778"/>
                          <a:pt x="10996" y="2023"/>
                          <a:pt x="14652" y="7497"/>
                        </a:cubicBezTo>
                        <a:cubicBezTo>
                          <a:pt x="18115" y="12690"/>
                          <a:pt x="8483" y="20210"/>
                          <a:pt x="2869" y="12651"/>
                        </a:cubicBezTo>
                        <a:cubicBezTo>
                          <a:pt x="1751" y="10433"/>
                          <a:pt x="742" y="3256"/>
                          <a:pt x="8618" y="2085"/>
                        </a:cubicBezTo>
                        <a:lnTo>
                          <a:pt x="8828" y="0"/>
                        </a:lnTo>
                        <a:close/>
                      </a:path>
                    </a:pathLst>
                  </a:custGeom>
                  <a:solidFill>
                    <a:srgbClr val="D3D0C7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</p:grpSp>
            <p:sp>
              <p:nvSpPr>
                <p:cNvPr id="2263" name="Shape 2263"/>
                <p:cNvSpPr/>
                <p:nvPr/>
              </p:nvSpPr>
              <p:spPr>
                <a:xfrm flipH="1">
                  <a:off x="11823250" y="49671"/>
                  <a:ext cx="970693" cy="106721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6702" h="17423" fill="norm" stroke="1" extrusionOk="0">
                      <a:moveTo>
                        <a:pt x="8828" y="0"/>
                      </a:moveTo>
                      <a:cubicBezTo>
                        <a:pt x="-854" y="266"/>
                        <a:pt x="-1115" y="9621"/>
                        <a:pt x="1221" y="13322"/>
                      </a:cubicBezTo>
                      <a:cubicBezTo>
                        <a:pt x="6348" y="21600"/>
                        <a:pt x="20485" y="16227"/>
                        <a:pt x="15745" y="7130"/>
                      </a:cubicBezTo>
                      <a:cubicBezTo>
                        <a:pt x="11324" y="672"/>
                        <a:pt x="1482" y="5865"/>
                        <a:pt x="5062" y="11862"/>
                      </a:cubicBezTo>
                      <a:cubicBezTo>
                        <a:pt x="8004" y="16360"/>
                        <a:pt x="16005" y="13166"/>
                        <a:pt x="12845" y="8278"/>
                      </a:cubicBezTo>
                      <a:cubicBezTo>
                        <a:pt x="10744" y="5216"/>
                        <a:pt x="5407" y="7630"/>
                        <a:pt x="7794" y="10886"/>
                      </a:cubicBezTo>
                      <a:cubicBezTo>
                        <a:pt x="9408" y="12908"/>
                        <a:pt x="12727" y="11362"/>
                        <a:pt x="11400" y="9269"/>
                      </a:cubicBezTo>
                      <a:cubicBezTo>
                        <a:pt x="10559" y="8168"/>
                        <a:pt x="7752" y="8692"/>
                        <a:pt x="9433" y="10581"/>
                      </a:cubicBezTo>
                      <a:cubicBezTo>
                        <a:pt x="8845" y="10761"/>
                        <a:pt x="9147" y="8098"/>
                        <a:pt x="10904" y="9535"/>
                      </a:cubicBezTo>
                      <a:cubicBezTo>
                        <a:pt x="11677" y="10378"/>
                        <a:pt x="10046" y="12260"/>
                        <a:pt x="8500" y="10956"/>
                      </a:cubicBezTo>
                      <a:cubicBezTo>
                        <a:pt x="6189" y="7957"/>
                        <a:pt x="11374" y="6521"/>
                        <a:pt x="12425" y="8934"/>
                      </a:cubicBezTo>
                      <a:cubicBezTo>
                        <a:pt x="14039" y="11667"/>
                        <a:pt x="9340" y="15384"/>
                        <a:pt x="5970" y="11737"/>
                      </a:cubicBezTo>
                      <a:cubicBezTo>
                        <a:pt x="2810" y="6778"/>
                        <a:pt x="10996" y="2023"/>
                        <a:pt x="14652" y="7497"/>
                      </a:cubicBezTo>
                      <a:cubicBezTo>
                        <a:pt x="18115" y="12690"/>
                        <a:pt x="8483" y="20210"/>
                        <a:pt x="2869" y="12651"/>
                      </a:cubicBezTo>
                      <a:cubicBezTo>
                        <a:pt x="1751" y="10433"/>
                        <a:pt x="742" y="3256"/>
                        <a:pt x="8618" y="2085"/>
                      </a:cubicBezTo>
                      <a:lnTo>
                        <a:pt x="8828" y="0"/>
                      </a:lnTo>
                      <a:close/>
                    </a:path>
                  </a:pathLst>
                </a:custGeom>
                <a:solidFill>
                  <a:srgbClr val="9A947F"/>
                </a:solidFill>
                <a:ln w="9525" cap="flat">
                  <a:noFill/>
                  <a:round/>
                </a:ln>
                <a:effectLst/>
              </p:spPr>
              <p:txBody>
                <a:bodyPr wrap="square" lIns="72248" tIns="72248" rIns="72248" bIns="72248" numCol="1" anchor="ctr">
                  <a:noAutofit/>
                </a:bodyPr>
                <a:lstStyle/>
                <a:p>
                  <a:pPr marL="40639" marR="40639" defTabSz="914400">
                    <a:defRPr sz="3400">
                      <a:solidFill>
                        <a:srgbClr val="EEEEEE"/>
                      </a:solidFill>
                      <a:uFill>
                        <a:solidFill>
                          <a:srgbClr val="EEEEEE"/>
                        </a:solidFill>
                      </a:u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</a:p>
              </p:txBody>
            </p:sp>
            <p:sp>
              <p:nvSpPr>
                <p:cNvPr id="2264" name="Shape 2264"/>
                <p:cNvSpPr/>
                <p:nvPr/>
              </p:nvSpPr>
              <p:spPr>
                <a:xfrm flipH="1">
                  <a:off x="11796157" y="0"/>
                  <a:ext cx="970693" cy="106721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6702" h="17423" fill="norm" stroke="1" extrusionOk="0">
                      <a:moveTo>
                        <a:pt x="8828" y="0"/>
                      </a:moveTo>
                      <a:cubicBezTo>
                        <a:pt x="-854" y="266"/>
                        <a:pt x="-1115" y="9621"/>
                        <a:pt x="1221" y="13322"/>
                      </a:cubicBezTo>
                      <a:cubicBezTo>
                        <a:pt x="6348" y="21600"/>
                        <a:pt x="20485" y="16227"/>
                        <a:pt x="15745" y="7130"/>
                      </a:cubicBezTo>
                      <a:cubicBezTo>
                        <a:pt x="11324" y="672"/>
                        <a:pt x="1482" y="5865"/>
                        <a:pt x="5062" y="11862"/>
                      </a:cubicBezTo>
                      <a:cubicBezTo>
                        <a:pt x="8004" y="16360"/>
                        <a:pt x="16005" y="13166"/>
                        <a:pt x="12845" y="8278"/>
                      </a:cubicBezTo>
                      <a:cubicBezTo>
                        <a:pt x="10744" y="5216"/>
                        <a:pt x="5407" y="7630"/>
                        <a:pt x="7794" y="10886"/>
                      </a:cubicBezTo>
                      <a:cubicBezTo>
                        <a:pt x="9408" y="12908"/>
                        <a:pt x="12727" y="11362"/>
                        <a:pt x="11400" y="9269"/>
                      </a:cubicBezTo>
                      <a:cubicBezTo>
                        <a:pt x="10559" y="8168"/>
                        <a:pt x="7752" y="8692"/>
                        <a:pt x="9433" y="10581"/>
                      </a:cubicBezTo>
                      <a:cubicBezTo>
                        <a:pt x="8845" y="10761"/>
                        <a:pt x="9147" y="8098"/>
                        <a:pt x="10904" y="9535"/>
                      </a:cubicBezTo>
                      <a:cubicBezTo>
                        <a:pt x="11677" y="10378"/>
                        <a:pt x="10046" y="12260"/>
                        <a:pt x="8500" y="10956"/>
                      </a:cubicBezTo>
                      <a:cubicBezTo>
                        <a:pt x="6189" y="7957"/>
                        <a:pt x="11374" y="6521"/>
                        <a:pt x="12425" y="8934"/>
                      </a:cubicBezTo>
                      <a:cubicBezTo>
                        <a:pt x="14039" y="11667"/>
                        <a:pt x="9340" y="15384"/>
                        <a:pt x="5970" y="11737"/>
                      </a:cubicBezTo>
                      <a:cubicBezTo>
                        <a:pt x="2810" y="6778"/>
                        <a:pt x="10996" y="2023"/>
                        <a:pt x="14652" y="7497"/>
                      </a:cubicBezTo>
                      <a:cubicBezTo>
                        <a:pt x="18115" y="12690"/>
                        <a:pt x="8483" y="20210"/>
                        <a:pt x="2869" y="12651"/>
                      </a:cubicBezTo>
                      <a:cubicBezTo>
                        <a:pt x="1751" y="10433"/>
                        <a:pt x="742" y="3256"/>
                        <a:pt x="8618" y="2085"/>
                      </a:cubicBezTo>
                      <a:lnTo>
                        <a:pt x="8828" y="0"/>
                      </a:lnTo>
                      <a:close/>
                    </a:path>
                  </a:pathLst>
                </a:custGeom>
                <a:solidFill>
                  <a:srgbClr val="D3D0C7"/>
                </a:solidFill>
                <a:ln w="9525" cap="flat">
                  <a:noFill/>
                  <a:round/>
                </a:ln>
                <a:effectLst/>
              </p:spPr>
              <p:txBody>
                <a:bodyPr wrap="square" lIns="72248" tIns="72248" rIns="72248" bIns="72248" numCol="1" anchor="ctr">
                  <a:noAutofit/>
                </a:bodyPr>
                <a:lstStyle/>
                <a:p>
                  <a:pPr marL="40639" marR="40639" defTabSz="914400">
                    <a:defRPr sz="3400">
                      <a:solidFill>
                        <a:srgbClr val="EEEEEE"/>
                      </a:solidFill>
                      <a:uFill>
                        <a:solidFill>
                          <a:srgbClr val="EEEEEE"/>
                        </a:solidFill>
                      </a:u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</a:p>
              </p:txBody>
            </p:sp>
            <p:sp>
              <p:nvSpPr>
                <p:cNvPr id="2265" name="Shape 2265"/>
                <p:cNvSpPr/>
                <p:nvPr/>
              </p:nvSpPr>
              <p:spPr>
                <a:xfrm>
                  <a:off x="477077" y="0"/>
                  <a:ext cx="11812695" cy="126436"/>
                </a:xfrm>
                <a:prstGeom prst="rect">
                  <a:avLst/>
                </a:prstGeom>
                <a:solidFill>
                  <a:srgbClr val="D3D0C7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72248" tIns="72248" rIns="72248" bIns="72248" numCol="1" anchor="ctr">
                  <a:noAutofit/>
                </a:bodyPr>
                <a:lstStyle/>
                <a:p>
                  <a:pPr marL="40639" marR="40639" defTabSz="914400">
                    <a:defRPr sz="3400">
                      <a:solidFill>
                        <a:srgbClr val="EEEEEE"/>
                      </a:solidFill>
                      <a:uFill>
                        <a:solidFill>
                          <a:srgbClr val="EEEEEE"/>
                        </a:solidFill>
                      </a:u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</a:p>
              </p:txBody>
            </p:sp>
          </p:grpSp>
        </p:grpSp>
        <p:sp>
          <p:nvSpPr>
            <p:cNvPr id="2268" name="Shape 2268"/>
            <p:cNvSpPr/>
            <p:nvPr/>
          </p:nvSpPr>
          <p:spPr>
            <a:xfrm>
              <a:off x="1083733" y="1144693"/>
              <a:ext cx="10805726" cy="433494"/>
            </a:xfrm>
            <a:prstGeom prst="rect">
              <a:avLst/>
            </a:prstGeom>
            <a:gradFill flip="none" rotWithShape="1">
              <a:gsLst>
                <a:gs pos="0">
                  <a:srgbClr val="817C6B"/>
                </a:gs>
                <a:gs pos="100000">
                  <a:srgbClr val="9A947F"/>
                </a:gs>
              </a:gsLst>
              <a:lin ang="162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72248" tIns="72248" rIns="72248" bIns="72248" numCol="1" anchor="ctr">
              <a:noAutofit/>
            </a:bodyPr>
            <a:lstStyle/>
            <a:p>
              <a:pPr marL="40639" marR="40639" defTabSz="914400">
                <a:defRPr sz="3400">
                  <a:solidFill>
                    <a:srgbClr val="EEEEEE"/>
                  </a:solidFill>
                  <a:uFill>
                    <a:solidFill>
                      <a:srgbClr val="EEEEEE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</p:grpSp>
      <p:sp>
        <p:nvSpPr>
          <p:cNvPr id="2270" name="Shape 2270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Space</a:t>
            </a:r>
          </a:p>
        </p:txBody>
      </p:sp>
      <p:sp>
        <p:nvSpPr>
          <p:cNvPr id="2271" name="Shape 2271"/>
          <p:cNvSpPr/>
          <p:nvPr>
            <p:ph type="body" sz="quarter" idx="1"/>
          </p:nvPr>
        </p:nvSpPr>
        <p:spPr>
          <a:xfrm>
            <a:off x="975359" y="2755053"/>
            <a:ext cx="11054082" cy="1474047"/>
          </a:xfrm>
          <a:prstGeom prst="rect">
            <a:avLst/>
          </a:prstGeom>
        </p:spPr>
        <p:txBody>
          <a:bodyPr/>
          <a:lstStyle>
            <a:lvl1pPr>
              <a:buClr>
                <a:srgbClr val="EEEEEE"/>
              </a:buClr>
              <a:buFont typeface="Times New Roman"/>
              <a:buBlip>
                <a:blip r:embed="rId2"/>
              </a:buBlip>
            </a:lvl1pPr>
          </a:lstStyle>
          <a:p>
            <a:pPr/>
            <a:r>
              <a:t>The experience of distance or emptiness within and around objects.</a:t>
            </a:r>
          </a:p>
        </p:txBody>
      </p:sp>
      <p:pic>
        <p:nvPicPr>
          <p:cNvPr id="2272" name="pasted-image.ti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464725" y="4398760"/>
            <a:ext cx="8075350" cy="469688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68" name="Group 2368"/>
          <p:cNvGrpSpPr/>
          <p:nvPr/>
        </p:nvGrpSpPr>
        <p:grpSpPr>
          <a:xfrm>
            <a:off x="0" y="-1"/>
            <a:ext cx="13004800" cy="9753601"/>
            <a:chOff x="0" y="0"/>
            <a:chExt cx="13004800" cy="9753600"/>
          </a:xfrm>
        </p:grpSpPr>
        <p:grpSp>
          <p:nvGrpSpPr>
            <p:cNvPr id="2366" name="Group 2366"/>
            <p:cNvGrpSpPr/>
            <p:nvPr/>
          </p:nvGrpSpPr>
          <p:grpSpPr>
            <a:xfrm>
              <a:off x="0" y="0"/>
              <a:ext cx="13004801" cy="9753600"/>
              <a:chOff x="0" y="0"/>
              <a:chExt cx="13004800" cy="9753600"/>
            </a:xfrm>
          </p:grpSpPr>
          <p:sp>
            <p:nvSpPr>
              <p:cNvPr id="2274" name="Shape 2274"/>
              <p:cNvSpPr/>
              <p:nvPr/>
            </p:nvSpPr>
            <p:spPr>
              <a:xfrm>
                <a:off x="11921066" y="1083733"/>
                <a:ext cx="758615" cy="3034454"/>
              </a:xfrm>
              <a:prstGeom prst="rect">
                <a:avLst/>
              </a:prstGeom>
              <a:gradFill flip="none" rotWithShape="1">
                <a:gsLst>
                  <a:gs pos="0">
                    <a:srgbClr val="817C6B"/>
                  </a:gs>
                  <a:gs pos="100000">
                    <a:srgbClr val="D3D0C7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72248" tIns="72248" rIns="72248" bIns="72248" numCol="1" anchor="ctr">
                <a:noAutofit/>
              </a:bodyPr>
              <a:lstStyle/>
              <a:p>
                <a:pPr marL="40639" marR="40639" defTabSz="914400">
                  <a:defRPr sz="3400">
                    <a:solidFill>
                      <a:srgbClr val="EEEEEE"/>
                    </a:solidFill>
                    <a:uFill>
                      <a:solidFill>
                        <a:srgbClr val="EEEEEE"/>
                      </a:solidFill>
                    </a:u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2275" name="Shape 2275"/>
              <p:cNvSpPr/>
              <p:nvPr/>
            </p:nvSpPr>
            <p:spPr>
              <a:xfrm>
                <a:off x="0" y="0"/>
                <a:ext cx="12788054" cy="216747"/>
              </a:xfrm>
              <a:prstGeom prst="rect">
                <a:avLst/>
              </a:prstGeom>
              <a:solidFill>
                <a:srgbClr val="9A94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2248" tIns="72248" rIns="72248" bIns="72248" numCol="1" anchor="ctr">
                <a:noAutofit/>
              </a:bodyPr>
              <a:lstStyle/>
              <a:p>
                <a:pPr marL="40639" marR="40639" defTabSz="914400">
                  <a:defRPr sz="3400">
                    <a:solidFill>
                      <a:srgbClr val="EEEEEE"/>
                    </a:solidFill>
                    <a:uFill>
                      <a:solidFill>
                        <a:srgbClr val="EEEEEE"/>
                      </a:solidFill>
                    </a:u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2276" name="Shape 2276"/>
              <p:cNvSpPr/>
              <p:nvPr/>
            </p:nvSpPr>
            <p:spPr>
              <a:xfrm>
                <a:off x="12679680" y="0"/>
                <a:ext cx="325121" cy="9753600"/>
              </a:xfrm>
              <a:prstGeom prst="rect">
                <a:avLst/>
              </a:prstGeom>
              <a:gradFill flip="none" rotWithShape="1">
                <a:gsLst>
                  <a:gs pos="0">
                    <a:srgbClr val="9A947F"/>
                  </a:gs>
                  <a:gs pos="50000">
                    <a:srgbClr val="BBB6A8"/>
                  </a:gs>
                  <a:gs pos="100000">
                    <a:srgbClr val="9A947F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72248" tIns="72248" rIns="72248" bIns="72248" numCol="1" anchor="ctr">
                <a:noAutofit/>
              </a:bodyPr>
              <a:lstStyle/>
              <a:p>
                <a:pPr marL="40639" marR="40639" defTabSz="914400">
                  <a:defRPr sz="3400">
                    <a:solidFill>
                      <a:srgbClr val="EEEEEE"/>
                    </a:solidFill>
                    <a:uFill>
                      <a:solidFill>
                        <a:srgbClr val="EEEEEE"/>
                      </a:solidFill>
                    </a:u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2277" name="Shape 2277"/>
              <p:cNvSpPr/>
              <p:nvPr/>
            </p:nvSpPr>
            <p:spPr>
              <a:xfrm>
                <a:off x="0" y="0"/>
                <a:ext cx="325121" cy="9753600"/>
              </a:xfrm>
              <a:prstGeom prst="rect">
                <a:avLst/>
              </a:prstGeom>
              <a:gradFill flip="none" rotWithShape="1">
                <a:gsLst>
                  <a:gs pos="0">
                    <a:srgbClr val="9A947F"/>
                  </a:gs>
                  <a:gs pos="50000">
                    <a:srgbClr val="BBB6A8"/>
                  </a:gs>
                  <a:gs pos="100000">
                    <a:srgbClr val="9A947F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72248" tIns="72248" rIns="72248" bIns="72248" numCol="1" anchor="ctr">
                <a:noAutofit/>
              </a:bodyPr>
              <a:lstStyle/>
              <a:p>
                <a:pPr marL="40639" marR="40639" defTabSz="914400">
                  <a:defRPr sz="3400">
                    <a:solidFill>
                      <a:srgbClr val="EEEEEE"/>
                    </a:solidFill>
                    <a:uFill>
                      <a:solidFill>
                        <a:srgbClr val="EEEEEE"/>
                      </a:solidFill>
                    </a:u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2278" name="Shape 2278"/>
              <p:cNvSpPr/>
              <p:nvPr/>
            </p:nvSpPr>
            <p:spPr>
              <a:xfrm>
                <a:off x="325120" y="1083733"/>
                <a:ext cx="758614" cy="3034454"/>
              </a:xfrm>
              <a:prstGeom prst="rect">
                <a:avLst/>
              </a:prstGeom>
              <a:gradFill flip="none" rotWithShape="1">
                <a:gsLst>
                  <a:gs pos="0">
                    <a:srgbClr val="817C6B"/>
                  </a:gs>
                  <a:gs pos="100000">
                    <a:srgbClr val="D3D0C7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72248" tIns="72248" rIns="72248" bIns="72248" numCol="1" anchor="ctr">
                <a:noAutofit/>
              </a:bodyPr>
              <a:lstStyle/>
              <a:p>
                <a:pPr marL="40639" marR="40639" defTabSz="914400">
                  <a:defRPr sz="3400">
                    <a:solidFill>
                      <a:srgbClr val="EEEEEE"/>
                    </a:solidFill>
                    <a:uFill>
                      <a:solidFill>
                        <a:srgbClr val="EEEEEE"/>
                      </a:solidFill>
                    </a:u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grpSp>
            <p:nvGrpSpPr>
              <p:cNvPr id="2365" name="Group 2365"/>
              <p:cNvGrpSpPr/>
              <p:nvPr/>
            </p:nvGrpSpPr>
            <p:grpSpPr>
              <a:xfrm>
                <a:off x="82851" y="72248"/>
                <a:ext cx="12793944" cy="1116891"/>
                <a:chOff x="0" y="0"/>
                <a:chExt cx="12793942" cy="1116889"/>
              </a:xfrm>
            </p:grpSpPr>
            <p:sp>
              <p:nvSpPr>
                <p:cNvPr id="2279" name="Shape 2279"/>
                <p:cNvSpPr/>
                <p:nvPr/>
              </p:nvSpPr>
              <p:spPr>
                <a:xfrm>
                  <a:off x="43584" y="0"/>
                  <a:ext cx="12736126" cy="1083734"/>
                </a:xfrm>
                <a:prstGeom prst="roundRect">
                  <a:avLst>
                    <a:gd name="adj" fmla="val 35156"/>
                  </a:avLst>
                </a:prstGeom>
                <a:solidFill>
                  <a:srgbClr val="BBB6A8"/>
                </a:solidFill>
                <a:ln w="9525" cap="flat">
                  <a:noFill/>
                  <a:round/>
                </a:ln>
                <a:effectLst/>
              </p:spPr>
              <p:txBody>
                <a:bodyPr wrap="square" lIns="72248" tIns="72248" rIns="72248" bIns="72248" numCol="1" anchor="ctr">
                  <a:noAutofit/>
                </a:bodyPr>
                <a:lstStyle/>
                <a:p>
                  <a:pPr marL="40639" marR="40639" defTabSz="914400">
                    <a:defRPr sz="3400">
                      <a:solidFill>
                        <a:srgbClr val="EEEEEE"/>
                      </a:solidFill>
                      <a:uFill>
                        <a:solidFill>
                          <a:srgbClr val="EEEEEE"/>
                        </a:solidFill>
                      </a:u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</a:p>
              </p:txBody>
            </p:sp>
            <p:sp>
              <p:nvSpPr>
                <p:cNvPr id="2280" name="Shape 2280"/>
                <p:cNvSpPr/>
                <p:nvPr/>
              </p:nvSpPr>
              <p:spPr>
                <a:xfrm>
                  <a:off x="477077" y="54186"/>
                  <a:ext cx="11812695" cy="126437"/>
                </a:xfrm>
                <a:prstGeom prst="rect">
                  <a:avLst/>
                </a:prstGeom>
                <a:solidFill>
                  <a:srgbClr val="9A947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72248" tIns="72248" rIns="72248" bIns="72248" numCol="1" anchor="ctr">
                  <a:noAutofit/>
                </a:bodyPr>
                <a:lstStyle/>
                <a:p>
                  <a:pPr marL="40639" marR="40639" defTabSz="914400">
                    <a:defRPr sz="3400">
                      <a:solidFill>
                        <a:srgbClr val="EEEEEE"/>
                      </a:solidFill>
                      <a:uFill>
                        <a:solidFill>
                          <a:srgbClr val="EEEEEE"/>
                        </a:solidFill>
                      </a:u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</a:p>
              </p:txBody>
            </p:sp>
            <p:grpSp>
              <p:nvGrpSpPr>
                <p:cNvPr id="2319" name="Group 2319"/>
                <p:cNvGrpSpPr/>
                <p:nvPr/>
              </p:nvGrpSpPr>
              <p:grpSpPr>
                <a:xfrm>
                  <a:off x="531264" y="842151"/>
                  <a:ext cx="11758508" cy="243841"/>
                  <a:chOff x="0" y="0"/>
                  <a:chExt cx="11758506" cy="243839"/>
                </a:xfrm>
              </p:grpSpPr>
              <p:sp>
                <p:nvSpPr>
                  <p:cNvPr id="2281" name="Shape 2281"/>
                  <p:cNvSpPr/>
                  <p:nvPr/>
                </p:nvSpPr>
                <p:spPr>
                  <a:xfrm flipH="1">
                    <a:off x="11239217" y="0"/>
                    <a:ext cx="519290" cy="23932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0"/>
                        </a:moveTo>
                        <a:lnTo>
                          <a:pt x="17092" y="0"/>
                        </a:lnTo>
                        <a:lnTo>
                          <a:pt x="0" y="17550"/>
                        </a:lnTo>
                        <a:lnTo>
                          <a:pt x="8077" y="21600"/>
                        </a:lnTo>
                        <a:lnTo>
                          <a:pt x="19158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9A947F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2282" name="Shape 2282"/>
                  <p:cNvSpPr/>
                  <p:nvPr/>
                </p:nvSpPr>
                <p:spPr>
                  <a:xfrm>
                    <a:off x="0" y="4515"/>
                    <a:ext cx="519289" cy="2393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0"/>
                        </a:moveTo>
                        <a:lnTo>
                          <a:pt x="17092" y="0"/>
                        </a:lnTo>
                        <a:lnTo>
                          <a:pt x="0" y="17550"/>
                        </a:lnTo>
                        <a:lnTo>
                          <a:pt x="8077" y="21600"/>
                        </a:lnTo>
                        <a:lnTo>
                          <a:pt x="19158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9A947F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grpSp>
                <p:nvGrpSpPr>
                  <p:cNvPr id="2318" name="Group 2318"/>
                  <p:cNvGrpSpPr/>
                  <p:nvPr/>
                </p:nvGrpSpPr>
                <p:grpSpPr>
                  <a:xfrm>
                    <a:off x="442524" y="1544"/>
                    <a:ext cx="10864428" cy="242296"/>
                    <a:chOff x="0" y="0"/>
                    <a:chExt cx="10864426" cy="242295"/>
                  </a:xfrm>
                </p:grpSpPr>
                <p:grpSp>
                  <p:nvGrpSpPr>
                    <p:cNvPr id="2304" name="Group 2304"/>
                    <p:cNvGrpSpPr/>
                    <p:nvPr/>
                  </p:nvGrpSpPr>
                  <p:grpSpPr>
                    <a:xfrm>
                      <a:off x="0" y="2257"/>
                      <a:ext cx="6610774" cy="240039"/>
                      <a:chOff x="0" y="0"/>
                      <a:chExt cx="6610773" cy="240037"/>
                    </a:xfrm>
                  </p:grpSpPr>
                  <p:grpSp>
                    <p:nvGrpSpPr>
                      <p:cNvPr id="2285" name="Group 2285"/>
                      <p:cNvGrpSpPr/>
                      <p:nvPr/>
                    </p:nvGrpSpPr>
                    <p:grpSpPr>
                      <a:xfrm>
                        <a:off x="0" y="0"/>
                        <a:ext cx="943611" cy="240038"/>
                        <a:chOff x="0" y="0"/>
                        <a:chExt cx="943610" cy="240037"/>
                      </a:xfrm>
                    </p:grpSpPr>
                    <p:sp>
                      <p:nvSpPr>
                        <p:cNvPr id="2283" name="Shape 2283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2284" name="Shape 2284"/>
                        <p:cNvSpPr/>
                        <p:nvPr/>
                      </p:nvSpPr>
                      <p:spPr>
                        <a:xfrm>
                          <a:off x="467296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2288" name="Group 2288"/>
                      <p:cNvGrpSpPr/>
                      <p:nvPr/>
                    </p:nvGrpSpPr>
                    <p:grpSpPr>
                      <a:xfrm>
                        <a:off x="943848" y="0"/>
                        <a:ext cx="945985" cy="240038"/>
                        <a:chOff x="0" y="0"/>
                        <a:chExt cx="945983" cy="240037"/>
                      </a:xfrm>
                    </p:grpSpPr>
                    <p:sp>
                      <p:nvSpPr>
                        <p:cNvPr id="2286" name="Shape 2286"/>
                        <p:cNvSpPr/>
                        <p:nvPr/>
                      </p:nvSpPr>
                      <p:spPr>
                        <a:xfrm>
                          <a:off x="0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2287" name="Shape 2287"/>
                        <p:cNvSpPr/>
                        <p:nvPr/>
                      </p:nvSpPr>
                      <p:spPr>
                        <a:xfrm>
                          <a:off x="467296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2291" name="Group 2291"/>
                      <p:cNvGrpSpPr/>
                      <p:nvPr/>
                    </p:nvGrpSpPr>
                    <p:grpSpPr>
                      <a:xfrm>
                        <a:off x="1893710" y="0"/>
                        <a:ext cx="939971" cy="240038"/>
                        <a:chOff x="0" y="0"/>
                        <a:chExt cx="939969" cy="240037"/>
                      </a:xfrm>
                    </p:grpSpPr>
                    <p:sp>
                      <p:nvSpPr>
                        <p:cNvPr id="2289" name="Shape 2289"/>
                        <p:cNvSpPr/>
                        <p:nvPr/>
                      </p:nvSpPr>
                      <p:spPr>
                        <a:xfrm>
                          <a:off x="0" y="0"/>
                          <a:ext cx="471707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2290" name="Shape 2290"/>
                        <p:cNvSpPr/>
                        <p:nvPr/>
                      </p:nvSpPr>
                      <p:spPr>
                        <a:xfrm>
                          <a:off x="463672" y="0"/>
                          <a:ext cx="47629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2294" name="Group 2294"/>
                      <p:cNvGrpSpPr/>
                      <p:nvPr/>
                    </p:nvGrpSpPr>
                    <p:grpSpPr>
                      <a:xfrm>
                        <a:off x="2833443" y="0"/>
                        <a:ext cx="943888" cy="240038"/>
                        <a:chOff x="0" y="0"/>
                        <a:chExt cx="943886" cy="240037"/>
                      </a:xfrm>
                    </p:grpSpPr>
                    <p:sp>
                      <p:nvSpPr>
                        <p:cNvPr id="2292" name="Shape 2292"/>
                        <p:cNvSpPr/>
                        <p:nvPr/>
                      </p:nvSpPr>
                      <p:spPr>
                        <a:xfrm>
                          <a:off x="0" y="0"/>
                          <a:ext cx="47644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2293" name="Shape 2293"/>
                        <p:cNvSpPr/>
                        <p:nvPr/>
                      </p:nvSpPr>
                      <p:spPr>
                        <a:xfrm>
                          <a:off x="467439" y="0"/>
                          <a:ext cx="47644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2297" name="Group 2297"/>
                      <p:cNvGrpSpPr/>
                      <p:nvPr/>
                    </p:nvGrpSpPr>
                    <p:grpSpPr>
                      <a:xfrm>
                        <a:off x="3777330" y="0"/>
                        <a:ext cx="943612" cy="240038"/>
                        <a:chOff x="0" y="0"/>
                        <a:chExt cx="943610" cy="240037"/>
                      </a:xfrm>
                    </p:grpSpPr>
                    <p:sp>
                      <p:nvSpPr>
                        <p:cNvPr id="2295" name="Shape 2295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2296" name="Shape 2296"/>
                        <p:cNvSpPr/>
                        <p:nvPr/>
                      </p:nvSpPr>
                      <p:spPr>
                        <a:xfrm>
                          <a:off x="467296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2300" name="Group 2300"/>
                      <p:cNvGrpSpPr/>
                      <p:nvPr/>
                    </p:nvGrpSpPr>
                    <p:grpSpPr>
                      <a:xfrm>
                        <a:off x="4720941" y="0"/>
                        <a:ext cx="946222" cy="240038"/>
                        <a:chOff x="0" y="0"/>
                        <a:chExt cx="946221" cy="240037"/>
                      </a:xfrm>
                    </p:grpSpPr>
                    <p:sp>
                      <p:nvSpPr>
                        <p:cNvPr id="2298" name="Shape 2298"/>
                        <p:cNvSpPr/>
                        <p:nvPr/>
                      </p:nvSpPr>
                      <p:spPr>
                        <a:xfrm>
                          <a:off x="0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2299" name="Shape 2299"/>
                        <p:cNvSpPr/>
                        <p:nvPr/>
                      </p:nvSpPr>
                      <p:spPr>
                        <a:xfrm>
                          <a:off x="467533" y="0"/>
                          <a:ext cx="478689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2303" name="Group 2303"/>
                      <p:cNvGrpSpPr/>
                      <p:nvPr/>
                    </p:nvGrpSpPr>
                    <p:grpSpPr>
                      <a:xfrm>
                        <a:off x="5666925" y="0"/>
                        <a:ext cx="943849" cy="240038"/>
                        <a:chOff x="0" y="0"/>
                        <a:chExt cx="943848" cy="240037"/>
                      </a:xfrm>
                    </p:grpSpPr>
                    <p:sp>
                      <p:nvSpPr>
                        <p:cNvPr id="2301" name="Shape 2301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2302" name="Shape 2302"/>
                        <p:cNvSpPr/>
                        <p:nvPr/>
                      </p:nvSpPr>
                      <p:spPr>
                        <a:xfrm>
                          <a:off x="467533" y="0"/>
                          <a:ext cx="476316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</p:grpSp>
                <p:grpSp>
                  <p:nvGrpSpPr>
                    <p:cNvPr id="2307" name="Group 2307"/>
                    <p:cNvGrpSpPr/>
                    <p:nvPr/>
                  </p:nvGrpSpPr>
                  <p:grpSpPr>
                    <a:xfrm>
                      <a:off x="6610773" y="0"/>
                      <a:ext cx="943752" cy="240038"/>
                      <a:chOff x="0" y="0"/>
                      <a:chExt cx="943750" cy="240037"/>
                    </a:xfrm>
                  </p:grpSpPr>
                  <p:sp>
                    <p:nvSpPr>
                      <p:cNvPr id="2305" name="Shape 2305"/>
                      <p:cNvSpPr/>
                      <p:nvPr/>
                    </p:nvSpPr>
                    <p:spPr>
                      <a:xfrm>
                        <a:off x="0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2306" name="Shape 2306"/>
                      <p:cNvSpPr/>
                      <p:nvPr/>
                    </p:nvSpPr>
                    <p:spPr>
                      <a:xfrm>
                        <a:off x="467369" y="0"/>
                        <a:ext cx="476382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2310" name="Group 2310"/>
                    <p:cNvGrpSpPr/>
                    <p:nvPr/>
                  </p:nvGrpSpPr>
                  <p:grpSpPr>
                    <a:xfrm>
                      <a:off x="7554524" y="0"/>
                      <a:ext cx="946010" cy="240038"/>
                      <a:chOff x="0" y="0"/>
                      <a:chExt cx="946009" cy="240037"/>
                    </a:xfrm>
                  </p:grpSpPr>
                  <p:sp>
                    <p:nvSpPr>
                      <p:cNvPr id="2308" name="Shape 2308"/>
                      <p:cNvSpPr/>
                      <p:nvPr/>
                    </p:nvSpPr>
                    <p:spPr>
                      <a:xfrm>
                        <a:off x="0" y="0"/>
                        <a:ext cx="47871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2309" name="Shape 2309"/>
                      <p:cNvSpPr/>
                      <p:nvPr/>
                    </p:nvSpPr>
                    <p:spPr>
                      <a:xfrm>
                        <a:off x="467300" y="0"/>
                        <a:ext cx="47871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2313" name="Group 2313"/>
                    <p:cNvGrpSpPr/>
                    <p:nvPr/>
                  </p:nvGrpSpPr>
                  <p:grpSpPr>
                    <a:xfrm>
                      <a:off x="8500533" y="0"/>
                      <a:ext cx="943753" cy="240038"/>
                      <a:chOff x="0" y="0"/>
                      <a:chExt cx="943751" cy="240037"/>
                    </a:xfrm>
                  </p:grpSpPr>
                  <p:sp>
                    <p:nvSpPr>
                      <p:cNvPr id="2311" name="Shape 2311"/>
                      <p:cNvSpPr/>
                      <p:nvPr/>
                    </p:nvSpPr>
                    <p:spPr>
                      <a:xfrm>
                        <a:off x="0" y="0"/>
                        <a:ext cx="47589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2312" name="Shape 2312"/>
                      <p:cNvSpPr/>
                      <p:nvPr/>
                    </p:nvSpPr>
                    <p:spPr>
                      <a:xfrm>
                        <a:off x="467862" y="0"/>
                        <a:ext cx="47589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2316" name="Group 2316"/>
                    <p:cNvGrpSpPr/>
                    <p:nvPr/>
                  </p:nvGrpSpPr>
                  <p:grpSpPr>
                    <a:xfrm>
                      <a:off x="9444284" y="0"/>
                      <a:ext cx="943753" cy="240038"/>
                      <a:chOff x="0" y="0"/>
                      <a:chExt cx="943751" cy="240037"/>
                    </a:xfrm>
                  </p:grpSpPr>
                  <p:sp>
                    <p:nvSpPr>
                      <p:cNvPr id="2314" name="Shape 2314"/>
                      <p:cNvSpPr/>
                      <p:nvPr/>
                    </p:nvSpPr>
                    <p:spPr>
                      <a:xfrm>
                        <a:off x="0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2315" name="Shape 2315"/>
                      <p:cNvSpPr/>
                      <p:nvPr/>
                    </p:nvSpPr>
                    <p:spPr>
                      <a:xfrm>
                        <a:off x="467371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sp>
                  <p:nvSpPr>
                    <p:cNvPr id="2317" name="Shape 2317"/>
                    <p:cNvSpPr/>
                    <p:nvPr/>
                  </p:nvSpPr>
                  <p:spPr>
                    <a:xfrm>
                      <a:off x="10388035" y="0"/>
                      <a:ext cx="476392" cy="240038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0504" fill="norm" stroke="1" extrusionOk="0">
                          <a:moveTo>
                            <a:pt x="0" y="0"/>
                          </a:moveTo>
                          <a:lnTo>
                            <a:pt x="0" y="20504"/>
                          </a:lnTo>
                          <a:lnTo>
                            <a:pt x="2534" y="20504"/>
                          </a:lnTo>
                          <a:cubicBezTo>
                            <a:pt x="2512" y="-934"/>
                            <a:pt x="19002" y="-1096"/>
                            <a:pt x="19023" y="20504"/>
                          </a:cubicBezTo>
                          <a:lnTo>
                            <a:pt x="21600" y="20504"/>
                          </a:lnTo>
                          <a:lnTo>
                            <a:pt x="21600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9A947F"/>
                    </a:solidFill>
                    <a:ln w="9525" cap="flat">
                      <a:noFill/>
                      <a:round/>
                    </a:ln>
                    <a:effectLst/>
                  </p:spPr>
                  <p:txBody>
                    <a:bodyPr wrap="square" lIns="72248" tIns="72248" rIns="72248" bIns="72248" numCol="1" anchor="ctr">
                      <a:noAutofit/>
                    </a:bodyPr>
                    <a:lstStyle/>
                    <a:p>
                      <a:pPr marL="40639" marR="40639" defTabSz="914400">
                        <a:defRPr sz="3400">
                          <a:solidFill>
                            <a:srgbClr val="EEEEEE"/>
                          </a:solidFill>
                          <a:uFill>
                            <a:solidFill>
                              <a:srgbClr val="EEEEEE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defRPr>
                      </a:pPr>
                    </a:p>
                  </p:txBody>
                </p:sp>
              </p:grpSp>
            </p:grpSp>
            <p:grpSp>
              <p:nvGrpSpPr>
                <p:cNvPr id="2358" name="Group 2358"/>
                <p:cNvGrpSpPr/>
                <p:nvPr/>
              </p:nvGrpSpPr>
              <p:grpSpPr>
                <a:xfrm>
                  <a:off x="508686" y="839893"/>
                  <a:ext cx="11758508" cy="243841"/>
                  <a:chOff x="0" y="0"/>
                  <a:chExt cx="11758506" cy="243839"/>
                </a:xfrm>
              </p:grpSpPr>
              <p:sp>
                <p:nvSpPr>
                  <p:cNvPr id="2320" name="Shape 2320"/>
                  <p:cNvSpPr/>
                  <p:nvPr/>
                </p:nvSpPr>
                <p:spPr>
                  <a:xfrm flipH="1">
                    <a:off x="11239217" y="0"/>
                    <a:ext cx="519290" cy="23932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0"/>
                        </a:moveTo>
                        <a:lnTo>
                          <a:pt x="17092" y="0"/>
                        </a:lnTo>
                        <a:lnTo>
                          <a:pt x="0" y="17550"/>
                        </a:lnTo>
                        <a:lnTo>
                          <a:pt x="8077" y="21600"/>
                        </a:lnTo>
                        <a:lnTo>
                          <a:pt x="19158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D3D0C7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2321" name="Shape 2321"/>
                  <p:cNvSpPr/>
                  <p:nvPr/>
                </p:nvSpPr>
                <p:spPr>
                  <a:xfrm>
                    <a:off x="0" y="4515"/>
                    <a:ext cx="519289" cy="2393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0"/>
                        </a:moveTo>
                        <a:lnTo>
                          <a:pt x="17092" y="0"/>
                        </a:lnTo>
                        <a:lnTo>
                          <a:pt x="0" y="17550"/>
                        </a:lnTo>
                        <a:lnTo>
                          <a:pt x="8077" y="21600"/>
                        </a:lnTo>
                        <a:lnTo>
                          <a:pt x="19158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D3D0C7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grpSp>
                <p:nvGrpSpPr>
                  <p:cNvPr id="2357" name="Group 2357"/>
                  <p:cNvGrpSpPr/>
                  <p:nvPr/>
                </p:nvGrpSpPr>
                <p:grpSpPr>
                  <a:xfrm>
                    <a:off x="442524" y="1544"/>
                    <a:ext cx="10864428" cy="242296"/>
                    <a:chOff x="0" y="0"/>
                    <a:chExt cx="10864426" cy="242295"/>
                  </a:xfrm>
                </p:grpSpPr>
                <p:grpSp>
                  <p:nvGrpSpPr>
                    <p:cNvPr id="2343" name="Group 2343"/>
                    <p:cNvGrpSpPr/>
                    <p:nvPr/>
                  </p:nvGrpSpPr>
                  <p:grpSpPr>
                    <a:xfrm>
                      <a:off x="0" y="2257"/>
                      <a:ext cx="6610774" cy="240039"/>
                      <a:chOff x="0" y="0"/>
                      <a:chExt cx="6610773" cy="240037"/>
                    </a:xfrm>
                  </p:grpSpPr>
                  <p:grpSp>
                    <p:nvGrpSpPr>
                      <p:cNvPr id="2324" name="Group 2324"/>
                      <p:cNvGrpSpPr/>
                      <p:nvPr/>
                    </p:nvGrpSpPr>
                    <p:grpSpPr>
                      <a:xfrm>
                        <a:off x="0" y="0"/>
                        <a:ext cx="943611" cy="240038"/>
                        <a:chOff x="0" y="0"/>
                        <a:chExt cx="943610" cy="240037"/>
                      </a:xfrm>
                    </p:grpSpPr>
                    <p:sp>
                      <p:nvSpPr>
                        <p:cNvPr id="2322" name="Shape 2322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2323" name="Shape 2323"/>
                        <p:cNvSpPr/>
                        <p:nvPr/>
                      </p:nvSpPr>
                      <p:spPr>
                        <a:xfrm>
                          <a:off x="467296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2327" name="Group 2327"/>
                      <p:cNvGrpSpPr/>
                      <p:nvPr/>
                    </p:nvGrpSpPr>
                    <p:grpSpPr>
                      <a:xfrm>
                        <a:off x="943848" y="0"/>
                        <a:ext cx="945985" cy="240038"/>
                        <a:chOff x="0" y="0"/>
                        <a:chExt cx="945983" cy="240037"/>
                      </a:xfrm>
                    </p:grpSpPr>
                    <p:sp>
                      <p:nvSpPr>
                        <p:cNvPr id="2325" name="Shape 2325"/>
                        <p:cNvSpPr/>
                        <p:nvPr/>
                      </p:nvSpPr>
                      <p:spPr>
                        <a:xfrm>
                          <a:off x="0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2326" name="Shape 2326"/>
                        <p:cNvSpPr/>
                        <p:nvPr/>
                      </p:nvSpPr>
                      <p:spPr>
                        <a:xfrm>
                          <a:off x="467296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2330" name="Group 2330"/>
                      <p:cNvGrpSpPr/>
                      <p:nvPr/>
                    </p:nvGrpSpPr>
                    <p:grpSpPr>
                      <a:xfrm>
                        <a:off x="1893710" y="0"/>
                        <a:ext cx="939971" cy="240038"/>
                        <a:chOff x="0" y="0"/>
                        <a:chExt cx="939969" cy="240037"/>
                      </a:xfrm>
                    </p:grpSpPr>
                    <p:sp>
                      <p:nvSpPr>
                        <p:cNvPr id="2328" name="Shape 2328"/>
                        <p:cNvSpPr/>
                        <p:nvPr/>
                      </p:nvSpPr>
                      <p:spPr>
                        <a:xfrm>
                          <a:off x="0" y="0"/>
                          <a:ext cx="471707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2329" name="Shape 2329"/>
                        <p:cNvSpPr/>
                        <p:nvPr/>
                      </p:nvSpPr>
                      <p:spPr>
                        <a:xfrm>
                          <a:off x="463672" y="0"/>
                          <a:ext cx="47629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2333" name="Group 2333"/>
                      <p:cNvGrpSpPr/>
                      <p:nvPr/>
                    </p:nvGrpSpPr>
                    <p:grpSpPr>
                      <a:xfrm>
                        <a:off x="2833443" y="0"/>
                        <a:ext cx="943888" cy="240038"/>
                        <a:chOff x="0" y="0"/>
                        <a:chExt cx="943886" cy="240037"/>
                      </a:xfrm>
                    </p:grpSpPr>
                    <p:sp>
                      <p:nvSpPr>
                        <p:cNvPr id="2331" name="Shape 2331"/>
                        <p:cNvSpPr/>
                        <p:nvPr/>
                      </p:nvSpPr>
                      <p:spPr>
                        <a:xfrm>
                          <a:off x="0" y="0"/>
                          <a:ext cx="47644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2332" name="Shape 2332"/>
                        <p:cNvSpPr/>
                        <p:nvPr/>
                      </p:nvSpPr>
                      <p:spPr>
                        <a:xfrm>
                          <a:off x="467439" y="0"/>
                          <a:ext cx="47644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2336" name="Group 2336"/>
                      <p:cNvGrpSpPr/>
                      <p:nvPr/>
                    </p:nvGrpSpPr>
                    <p:grpSpPr>
                      <a:xfrm>
                        <a:off x="3777330" y="0"/>
                        <a:ext cx="943612" cy="240038"/>
                        <a:chOff x="0" y="0"/>
                        <a:chExt cx="943610" cy="240037"/>
                      </a:xfrm>
                    </p:grpSpPr>
                    <p:sp>
                      <p:nvSpPr>
                        <p:cNvPr id="2334" name="Shape 2334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2335" name="Shape 2335"/>
                        <p:cNvSpPr/>
                        <p:nvPr/>
                      </p:nvSpPr>
                      <p:spPr>
                        <a:xfrm>
                          <a:off x="467296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2339" name="Group 2339"/>
                      <p:cNvGrpSpPr/>
                      <p:nvPr/>
                    </p:nvGrpSpPr>
                    <p:grpSpPr>
                      <a:xfrm>
                        <a:off x="4720941" y="0"/>
                        <a:ext cx="946222" cy="240038"/>
                        <a:chOff x="0" y="0"/>
                        <a:chExt cx="946221" cy="240037"/>
                      </a:xfrm>
                    </p:grpSpPr>
                    <p:sp>
                      <p:nvSpPr>
                        <p:cNvPr id="2337" name="Shape 2337"/>
                        <p:cNvSpPr/>
                        <p:nvPr/>
                      </p:nvSpPr>
                      <p:spPr>
                        <a:xfrm>
                          <a:off x="0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2338" name="Shape 2338"/>
                        <p:cNvSpPr/>
                        <p:nvPr/>
                      </p:nvSpPr>
                      <p:spPr>
                        <a:xfrm>
                          <a:off x="467533" y="0"/>
                          <a:ext cx="478689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2342" name="Group 2342"/>
                      <p:cNvGrpSpPr/>
                      <p:nvPr/>
                    </p:nvGrpSpPr>
                    <p:grpSpPr>
                      <a:xfrm>
                        <a:off x="5666925" y="0"/>
                        <a:ext cx="943849" cy="240038"/>
                        <a:chOff x="0" y="0"/>
                        <a:chExt cx="943848" cy="240037"/>
                      </a:xfrm>
                    </p:grpSpPr>
                    <p:sp>
                      <p:nvSpPr>
                        <p:cNvPr id="2340" name="Shape 2340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2341" name="Shape 2341"/>
                        <p:cNvSpPr/>
                        <p:nvPr/>
                      </p:nvSpPr>
                      <p:spPr>
                        <a:xfrm>
                          <a:off x="467533" y="0"/>
                          <a:ext cx="476316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</p:grpSp>
                <p:grpSp>
                  <p:nvGrpSpPr>
                    <p:cNvPr id="2346" name="Group 2346"/>
                    <p:cNvGrpSpPr/>
                    <p:nvPr/>
                  </p:nvGrpSpPr>
                  <p:grpSpPr>
                    <a:xfrm>
                      <a:off x="6610773" y="0"/>
                      <a:ext cx="943752" cy="240038"/>
                      <a:chOff x="0" y="0"/>
                      <a:chExt cx="943750" cy="240037"/>
                    </a:xfrm>
                  </p:grpSpPr>
                  <p:sp>
                    <p:nvSpPr>
                      <p:cNvPr id="2344" name="Shape 2344"/>
                      <p:cNvSpPr/>
                      <p:nvPr/>
                    </p:nvSpPr>
                    <p:spPr>
                      <a:xfrm>
                        <a:off x="0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2345" name="Shape 2345"/>
                      <p:cNvSpPr/>
                      <p:nvPr/>
                    </p:nvSpPr>
                    <p:spPr>
                      <a:xfrm>
                        <a:off x="467369" y="0"/>
                        <a:ext cx="476382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2349" name="Group 2349"/>
                    <p:cNvGrpSpPr/>
                    <p:nvPr/>
                  </p:nvGrpSpPr>
                  <p:grpSpPr>
                    <a:xfrm>
                      <a:off x="7554524" y="0"/>
                      <a:ext cx="946010" cy="240038"/>
                      <a:chOff x="0" y="0"/>
                      <a:chExt cx="946009" cy="240037"/>
                    </a:xfrm>
                  </p:grpSpPr>
                  <p:sp>
                    <p:nvSpPr>
                      <p:cNvPr id="2347" name="Shape 2347"/>
                      <p:cNvSpPr/>
                      <p:nvPr/>
                    </p:nvSpPr>
                    <p:spPr>
                      <a:xfrm>
                        <a:off x="0" y="0"/>
                        <a:ext cx="47871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2348" name="Shape 2348"/>
                      <p:cNvSpPr/>
                      <p:nvPr/>
                    </p:nvSpPr>
                    <p:spPr>
                      <a:xfrm>
                        <a:off x="467300" y="0"/>
                        <a:ext cx="47871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2352" name="Group 2352"/>
                    <p:cNvGrpSpPr/>
                    <p:nvPr/>
                  </p:nvGrpSpPr>
                  <p:grpSpPr>
                    <a:xfrm>
                      <a:off x="8500533" y="0"/>
                      <a:ext cx="943753" cy="240038"/>
                      <a:chOff x="0" y="0"/>
                      <a:chExt cx="943751" cy="240037"/>
                    </a:xfrm>
                  </p:grpSpPr>
                  <p:sp>
                    <p:nvSpPr>
                      <p:cNvPr id="2350" name="Shape 2350"/>
                      <p:cNvSpPr/>
                      <p:nvPr/>
                    </p:nvSpPr>
                    <p:spPr>
                      <a:xfrm>
                        <a:off x="0" y="0"/>
                        <a:ext cx="47589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2351" name="Shape 2351"/>
                      <p:cNvSpPr/>
                      <p:nvPr/>
                    </p:nvSpPr>
                    <p:spPr>
                      <a:xfrm>
                        <a:off x="467862" y="0"/>
                        <a:ext cx="47589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2355" name="Group 2355"/>
                    <p:cNvGrpSpPr/>
                    <p:nvPr/>
                  </p:nvGrpSpPr>
                  <p:grpSpPr>
                    <a:xfrm>
                      <a:off x="9444284" y="0"/>
                      <a:ext cx="943753" cy="240038"/>
                      <a:chOff x="0" y="0"/>
                      <a:chExt cx="943751" cy="240037"/>
                    </a:xfrm>
                  </p:grpSpPr>
                  <p:sp>
                    <p:nvSpPr>
                      <p:cNvPr id="2353" name="Shape 2353"/>
                      <p:cNvSpPr/>
                      <p:nvPr/>
                    </p:nvSpPr>
                    <p:spPr>
                      <a:xfrm>
                        <a:off x="0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2354" name="Shape 2354"/>
                      <p:cNvSpPr/>
                      <p:nvPr/>
                    </p:nvSpPr>
                    <p:spPr>
                      <a:xfrm>
                        <a:off x="467371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sp>
                  <p:nvSpPr>
                    <p:cNvPr id="2356" name="Shape 2356"/>
                    <p:cNvSpPr/>
                    <p:nvPr/>
                  </p:nvSpPr>
                  <p:spPr>
                    <a:xfrm>
                      <a:off x="10388035" y="0"/>
                      <a:ext cx="476392" cy="240038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0504" fill="norm" stroke="1" extrusionOk="0">
                          <a:moveTo>
                            <a:pt x="0" y="0"/>
                          </a:moveTo>
                          <a:lnTo>
                            <a:pt x="0" y="20504"/>
                          </a:lnTo>
                          <a:lnTo>
                            <a:pt x="2534" y="20504"/>
                          </a:lnTo>
                          <a:cubicBezTo>
                            <a:pt x="2512" y="-934"/>
                            <a:pt x="19002" y="-1096"/>
                            <a:pt x="19023" y="20504"/>
                          </a:cubicBezTo>
                          <a:lnTo>
                            <a:pt x="21600" y="20504"/>
                          </a:lnTo>
                          <a:lnTo>
                            <a:pt x="21600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D3D0C7"/>
                    </a:solidFill>
                    <a:ln w="9525" cap="flat">
                      <a:noFill/>
                      <a:round/>
                    </a:ln>
                    <a:effectLst/>
                  </p:spPr>
                  <p:txBody>
                    <a:bodyPr wrap="square" lIns="72248" tIns="72248" rIns="72248" bIns="72248" numCol="1" anchor="ctr">
                      <a:noAutofit/>
                    </a:bodyPr>
                    <a:lstStyle/>
                    <a:p>
                      <a:pPr marL="40639" marR="40639" defTabSz="914400">
                        <a:defRPr sz="3400">
                          <a:solidFill>
                            <a:srgbClr val="EEEEEE"/>
                          </a:solidFill>
                          <a:uFill>
                            <a:solidFill>
                              <a:srgbClr val="EEEEEE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defRPr>
                      </a:pPr>
                    </a:p>
                  </p:txBody>
                </p:sp>
              </p:grpSp>
            </p:grpSp>
            <p:grpSp>
              <p:nvGrpSpPr>
                <p:cNvPr id="2361" name="Group 2361"/>
                <p:cNvGrpSpPr/>
                <p:nvPr/>
              </p:nvGrpSpPr>
              <p:grpSpPr>
                <a:xfrm>
                  <a:off x="-1" y="-1"/>
                  <a:ext cx="997787" cy="1116891"/>
                  <a:chOff x="0" y="0"/>
                  <a:chExt cx="997785" cy="1116889"/>
                </a:xfrm>
              </p:grpSpPr>
              <p:sp>
                <p:nvSpPr>
                  <p:cNvPr id="2359" name="Shape 2359"/>
                  <p:cNvSpPr/>
                  <p:nvPr/>
                </p:nvSpPr>
                <p:spPr>
                  <a:xfrm>
                    <a:off x="27093" y="49671"/>
                    <a:ext cx="970693" cy="106721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6702" h="17423" fill="norm" stroke="1" extrusionOk="0">
                        <a:moveTo>
                          <a:pt x="8828" y="0"/>
                        </a:moveTo>
                        <a:cubicBezTo>
                          <a:pt x="-854" y="266"/>
                          <a:pt x="-1115" y="9621"/>
                          <a:pt x="1221" y="13322"/>
                        </a:cubicBezTo>
                        <a:cubicBezTo>
                          <a:pt x="6348" y="21600"/>
                          <a:pt x="20485" y="16227"/>
                          <a:pt x="15745" y="7130"/>
                        </a:cubicBezTo>
                        <a:cubicBezTo>
                          <a:pt x="11324" y="672"/>
                          <a:pt x="1482" y="5865"/>
                          <a:pt x="5062" y="11862"/>
                        </a:cubicBezTo>
                        <a:cubicBezTo>
                          <a:pt x="8004" y="16360"/>
                          <a:pt x="16005" y="13166"/>
                          <a:pt x="12845" y="8278"/>
                        </a:cubicBezTo>
                        <a:cubicBezTo>
                          <a:pt x="10744" y="5216"/>
                          <a:pt x="5407" y="7630"/>
                          <a:pt x="7794" y="10886"/>
                        </a:cubicBezTo>
                        <a:cubicBezTo>
                          <a:pt x="9408" y="12908"/>
                          <a:pt x="12727" y="11362"/>
                          <a:pt x="11400" y="9269"/>
                        </a:cubicBezTo>
                        <a:cubicBezTo>
                          <a:pt x="10559" y="8168"/>
                          <a:pt x="7752" y="8692"/>
                          <a:pt x="9433" y="10581"/>
                        </a:cubicBezTo>
                        <a:cubicBezTo>
                          <a:pt x="8845" y="10761"/>
                          <a:pt x="9147" y="8098"/>
                          <a:pt x="10904" y="9535"/>
                        </a:cubicBezTo>
                        <a:cubicBezTo>
                          <a:pt x="11677" y="10378"/>
                          <a:pt x="10046" y="12260"/>
                          <a:pt x="8500" y="10956"/>
                        </a:cubicBezTo>
                        <a:cubicBezTo>
                          <a:pt x="6189" y="7957"/>
                          <a:pt x="11374" y="6521"/>
                          <a:pt x="12425" y="8934"/>
                        </a:cubicBezTo>
                        <a:cubicBezTo>
                          <a:pt x="14039" y="11667"/>
                          <a:pt x="9340" y="15384"/>
                          <a:pt x="5970" y="11737"/>
                        </a:cubicBezTo>
                        <a:cubicBezTo>
                          <a:pt x="2810" y="6778"/>
                          <a:pt x="10996" y="2023"/>
                          <a:pt x="14652" y="7497"/>
                        </a:cubicBezTo>
                        <a:cubicBezTo>
                          <a:pt x="18115" y="12690"/>
                          <a:pt x="8483" y="20210"/>
                          <a:pt x="2869" y="12651"/>
                        </a:cubicBezTo>
                        <a:cubicBezTo>
                          <a:pt x="1751" y="10433"/>
                          <a:pt x="742" y="3256"/>
                          <a:pt x="8618" y="2085"/>
                        </a:cubicBezTo>
                        <a:lnTo>
                          <a:pt x="8828" y="0"/>
                        </a:lnTo>
                        <a:close/>
                      </a:path>
                    </a:pathLst>
                  </a:custGeom>
                  <a:solidFill>
                    <a:srgbClr val="9A947F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2360" name="Shape 2360"/>
                  <p:cNvSpPr/>
                  <p:nvPr/>
                </p:nvSpPr>
                <p:spPr>
                  <a:xfrm>
                    <a:off x="0" y="0"/>
                    <a:ext cx="970693" cy="106721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6702" h="17423" fill="norm" stroke="1" extrusionOk="0">
                        <a:moveTo>
                          <a:pt x="8828" y="0"/>
                        </a:moveTo>
                        <a:cubicBezTo>
                          <a:pt x="-854" y="266"/>
                          <a:pt x="-1115" y="9621"/>
                          <a:pt x="1221" y="13322"/>
                        </a:cubicBezTo>
                        <a:cubicBezTo>
                          <a:pt x="6348" y="21600"/>
                          <a:pt x="20485" y="16227"/>
                          <a:pt x="15745" y="7130"/>
                        </a:cubicBezTo>
                        <a:cubicBezTo>
                          <a:pt x="11324" y="672"/>
                          <a:pt x="1482" y="5865"/>
                          <a:pt x="5062" y="11862"/>
                        </a:cubicBezTo>
                        <a:cubicBezTo>
                          <a:pt x="8004" y="16360"/>
                          <a:pt x="16005" y="13166"/>
                          <a:pt x="12845" y="8278"/>
                        </a:cubicBezTo>
                        <a:cubicBezTo>
                          <a:pt x="10744" y="5216"/>
                          <a:pt x="5407" y="7630"/>
                          <a:pt x="7794" y="10886"/>
                        </a:cubicBezTo>
                        <a:cubicBezTo>
                          <a:pt x="9408" y="12908"/>
                          <a:pt x="12727" y="11362"/>
                          <a:pt x="11400" y="9269"/>
                        </a:cubicBezTo>
                        <a:cubicBezTo>
                          <a:pt x="10559" y="8168"/>
                          <a:pt x="7752" y="8692"/>
                          <a:pt x="9433" y="10581"/>
                        </a:cubicBezTo>
                        <a:cubicBezTo>
                          <a:pt x="8845" y="10761"/>
                          <a:pt x="9147" y="8098"/>
                          <a:pt x="10904" y="9535"/>
                        </a:cubicBezTo>
                        <a:cubicBezTo>
                          <a:pt x="11677" y="10378"/>
                          <a:pt x="10046" y="12260"/>
                          <a:pt x="8500" y="10956"/>
                        </a:cubicBezTo>
                        <a:cubicBezTo>
                          <a:pt x="6189" y="7957"/>
                          <a:pt x="11374" y="6521"/>
                          <a:pt x="12425" y="8934"/>
                        </a:cubicBezTo>
                        <a:cubicBezTo>
                          <a:pt x="14039" y="11667"/>
                          <a:pt x="9340" y="15384"/>
                          <a:pt x="5970" y="11737"/>
                        </a:cubicBezTo>
                        <a:cubicBezTo>
                          <a:pt x="2810" y="6778"/>
                          <a:pt x="10996" y="2023"/>
                          <a:pt x="14652" y="7497"/>
                        </a:cubicBezTo>
                        <a:cubicBezTo>
                          <a:pt x="18115" y="12690"/>
                          <a:pt x="8483" y="20210"/>
                          <a:pt x="2869" y="12651"/>
                        </a:cubicBezTo>
                        <a:cubicBezTo>
                          <a:pt x="1751" y="10433"/>
                          <a:pt x="742" y="3256"/>
                          <a:pt x="8618" y="2085"/>
                        </a:cubicBezTo>
                        <a:lnTo>
                          <a:pt x="8828" y="0"/>
                        </a:lnTo>
                        <a:close/>
                      </a:path>
                    </a:pathLst>
                  </a:custGeom>
                  <a:solidFill>
                    <a:srgbClr val="D3D0C7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</p:grpSp>
            <p:sp>
              <p:nvSpPr>
                <p:cNvPr id="2362" name="Shape 2362"/>
                <p:cNvSpPr/>
                <p:nvPr/>
              </p:nvSpPr>
              <p:spPr>
                <a:xfrm flipH="1">
                  <a:off x="11823250" y="49671"/>
                  <a:ext cx="970693" cy="106721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6702" h="17423" fill="norm" stroke="1" extrusionOk="0">
                      <a:moveTo>
                        <a:pt x="8828" y="0"/>
                      </a:moveTo>
                      <a:cubicBezTo>
                        <a:pt x="-854" y="266"/>
                        <a:pt x="-1115" y="9621"/>
                        <a:pt x="1221" y="13322"/>
                      </a:cubicBezTo>
                      <a:cubicBezTo>
                        <a:pt x="6348" y="21600"/>
                        <a:pt x="20485" y="16227"/>
                        <a:pt x="15745" y="7130"/>
                      </a:cubicBezTo>
                      <a:cubicBezTo>
                        <a:pt x="11324" y="672"/>
                        <a:pt x="1482" y="5865"/>
                        <a:pt x="5062" y="11862"/>
                      </a:cubicBezTo>
                      <a:cubicBezTo>
                        <a:pt x="8004" y="16360"/>
                        <a:pt x="16005" y="13166"/>
                        <a:pt x="12845" y="8278"/>
                      </a:cubicBezTo>
                      <a:cubicBezTo>
                        <a:pt x="10744" y="5216"/>
                        <a:pt x="5407" y="7630"/>
                        <a:pt x="7794" y="10886"/>
                      </a:cubicBezTo>
                      <a:cubicBezTo>
                        <a:pt x="9408" y="12908"/>
                        <a:pt x="12727" y="11362"/>
                        <a:pt x="11400" y="9269"/>
                      </a:cubicBezTo>
                      <a:cubicBezTo>
                        <a:pt x="10559" y="8168"/>
                        <a:pt x="7752" y="8692"/>
                        <a:pt x="9433" y="10581"/>
                      </a:cubicBezTo>
                      <a:cubicBezTo>
                        <a:pt x="8845" y="10761"/>
                        <a:pt x="9147" y="8098"/>
                        <a:pt x="10904" y="9535"/>
                      </a:cubicBezTo>
                      <a:cubicBezTo>
                        <a:pt x="11677" y="10378"/>
                        <a:pt x="10046" y="12260"/>
                        <a:pt x="8500" y="10956"/>
                      </a:cubicBezTo>
                      <a:cubicBezTo>
                        <a:pt x="6189" y="7957"/>
                        <a:pt x="11374" y="6521"/>
                        <a:pt x="12425" y="8934"/>
                      </a:cubicBezTo>
                      <a:cubicBezTo>
                        <a:pt x="14039" y="11667"/>
                        <a:pt x="9340" y="15384"/>
                        <a:pt x="5970" y="11737"/>
                      </a:cubicBezTo>
                      <a:cubicBezTo>
                        <a:pt x="2810" y="6778"/>
                        <a:pt x="10996" y="2023"/>
                        <a:pt x="14652" y="7497"/>
                      </a:cubicBezTo>
                      <a:cubicBezTo>
                        <a:pt x="18115" y="12690"/>
                        <a:pt x="8483" y="20210"/>
                        <a:pt x="2869" y="12651"/>
                      </a:cubicBezTo>
                      <a:cubicBezTo>
                        <a:pt x="1751" y="10433"/>
                        <a:pt x="742" y="3256"/>
                        <a:pt x="8618" y="2085"/>
                      </a:cubicBezTo>
                      <a:lnTo>
                        <a:pt x="8828" y="0"/>
                      </a:lnTo>
                      <a:close/>
                    </a:path>
                  </a:pathLst>
                </a:custGeom>
                <a:solidFill>
                  <a:srgbClr val="9A947F"/>
                </a:solidFill>
                <a:ln w="9525" cap="flat">
                  <a:noFill/>
                  <a:round/>
                </a:ln>
                <a:effectLst/>
              </p:spPr>
              <p:txBody>
                <a:bodyPr wrap="square" lIns="72248" tIns="72248" rIns="72248" bIns="72248" numCol="1" anchor="ctr">
                  <a:noAutofit/>
                </a:bodyPr>
                <a:lstStyle/>
                <a:p>
                  <a:pPr marL="40639" marR="40639" defTabSz="914400">
                    <a:defRPr sz="3400">
                      <a:solidFill>
                        <a:srgbClr val="EEEEEE"/>
                      </a:solidFill>
                      <a:uFill>
                        <a:solidFill>
                          <a:srgbClr val="EEEEEE"/>
                        </a:solidFill>
                      </a:u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</a:p>
              </p:txBody>
            </p:sp>
            <p:sp>
              <p:nvSpPr>
                <p:cNvPr id="2363" name="Shape 2363"/>
                <p:cNvSpPr/>
                <p:nvPr/>
              </p:nvSpPr>
              <p:spPr>
                <a:xfrm flipH="1">
                  <a:off x="11796157" y="0"/>
                  <a:ext cx="970693" cy="106721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6702" h="17423" fill="norm" stroke="1" extrusionOk="0">
                      <a:moveTo>
                        <a:pt x="8828" y="0"/>
                      </a:moveTo>
                      <a:cubicBezTo>
                        <a:pt x="-854" y="266"/>
                        <a:pt x="-1115" y="9621"/>
                        <a:pt x="1221" y="13322"/>
                      </a:cubicBezTo>
                      <a:cubicBezTo>
                        <a:pt x="6348" y="21600"/>
                        <a:pt x="20485" y="16227"/>
                        <a:pt x="15745" y="7130"/>
                      </a:cubicBezTo>
                      <a:cubicBezTo>
                        <a:pt x="11324" y="672"/>
                        <a:pt x="1482" y="5865"/>
                        <a:pt x="5062" y="11862"/>
                      </a:cubicBezTo>
                      <a:cubicBezTo>
                        <a:pt x="8004" y="16360"/>
                        <a:pt x="16005" y="13166"/>
                        <a:pt x="12845" y="8278"/>
                      </a:cubicBezTo>
                      <a:cubicBezTo>
                        <a:pt x="10744" y="5216"/>
                        <a:pt x="5407" y="7630"/>
                        <a:pt x="7794" y="10886"/>
                      </a:cubicBezTo>
                      <a:cubicBezTo>
                        <a:pt x="9408" y="12908"/>
                        <a:pt x="12727" y="11362"/>
                        <a:pt x="11400" y="9269"/>
                      </a:cubicBezTo>
                      <a:cubicBezTo>
                        <a:pt x="10559" y="8168"/>
                        <a:pt x="7752" y="8692"/>
                        <a:pt x="9433" y="10581"/>
                      </a:cubicBezTo>
                      <a:cubicBezTo>
                        <a:pt x="8845" y="10761"/>
                        <a:pt x="9147" y="8098"/>
                        <a:pt x="10904" y="9535"/>
                      </a:cubicBezTo>
                      <a:cubicBezTo>
                        <a:pt x="11677" y="10378"/>
                        <a:pt x="10046" y="12260"/>
                        <a:pt x="8500" y="10956"/>
                      </a:cubicBezTo>
                      <a:cubicBezTo>
                        <a:pt x="6189" y="7957"/>
                        <a:pt x="11374" y="6521"/>
                        <a:pt x="12425" y="8934"/>
                      </a:cubicBezTo>
                      <a:cubicBezTo>
                        <a:pt x="14039" y="11667"/>
                        <a:pt x="9340" y="15384"/>
                        <a:pt x="5970" y="11737"/>
                      </a:cubicBezTo>
                      <a:cubicBezTo>
                        <a:pt x="2810" y="6778"/>
                        <a:pt x="10996" y="2023"/>
                        <a:pt x="14652" y="7497"/>
                      </a:cubicBezTo>
                      <a:cubicBezTo>
                        <a:pt x="18115" y="12690"/>
                        <a:pt x="8483" y="20210"/>
                        <a:pt x="2869" y="12651"/>
                      </a:cubicBezTo>
                      <a:cubicBezTo>
                        <a:pt x="1751" y="10433"/>
                        <a:pt x="742" y="3256"/>
                        <a:pt x="8618" y="2085"/>
                      </a:cubicBezTo>
                      <a:lnTo>
                        <a:pt x="8828" y="0"/>
                      </a:lnTo>
                      <a:close/>
                    </a:path>
                  </a:pathLst>
                </a:custGeom>
                <a:solidFill>
                  <a:srgbClr val="D3D0C7"/>
                </a:solidFill>
                <a:ln w="9525" cap="flat">
                  <a:noFill/>
                  <a:round/>
                </a:ln>
                <a:effectLst/>
              </p:spPr>
              <p:txBody>
                <a:bodyPr wrap="square" lIns="72248" tIns="72248" rIns="72248" bIns="72248" numCol="1" anchor="ctr">
                  <a:noAutofit/>
                </a:bodyPr>
                <a:lstStyle/>
                <a:p>
                  <a:pPr marL="40639" marR="40639" defTabSz="914400">
                    <a:defRPr sz="3400">
                      <a:solidFill>
                        <a:srgbClr val="EEEEEE"/>
                      </a:solidFill>
                      <a:uFill>
                        <a:solidFill>
                          <a:srgbClr val="EEEEEE"/>
                        </a:solidFill>
                      </a:u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</a:p>
              </p:txBody>
            </p:sp>
            <p:sp>
              <p:nvSpPr>
                <p:cNvPr id="2364" name="Shape 2364"/>
                <p:cNvSpPr/>
                <p:nvPr/>
              </p:nvSpPr>
              <p:spPr>
                <a:xfrm>
                  <a:off x="477077" y="0"/>
                  <a:ext cx="11812695" cy="126436"/>
                </a:xfrm>
                <a:prstGeom prst="rect">
                  <a:avLst/>
                </a:prstGeom>
                <a:solidFill>
                  <a:srgbClr val="D3D0C7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72248" tIns="72248" rIns="72248" bIns="72248" numCol="1" anchor="ctr">
                  <a:noAutofit/>
                </a:bodyPr>
                <a:lstStyle/>
                <a:p>
                  <a:pPr marL="40639" marR="40639" defTabSz="914400">
                    <a:defRPr sz="3400">
                      <a:solidFill>
                        <a:srgbClr val="EEEEEE"/>
                      </a:solidFill>
                      <a:uFill>
                        <a:solidFill>
                          <a:srgbClr val="EEEEEE"/>
                        </a:solidFill>
                      </a:u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</a:p>
              </p:txBody>
            </p:sp>
          </p:grpSp>
        </p:grpSp>
        <p:sp>
          <p:nvSpPr>
            <p:cNvPr id="2367" name="Shape 2367"/>
            <p:cNvSpPr/>
            <p:nvPr/>
          </p:nvSpPr>
          <p:spPr>
            <a:xfrm>
              <a:off x="1083733" y="1144693"/>
              <a:ext cx="10805726" cy="433494"/>
            </a:xfrm>
            <a:prstGeom prst="rect">
              <a:avLst/>
            </a:prstGeom>
            <a:gradFill flip="none" rotWithShape="1">
              <a:gsLst>
                <a:gs pos="0">
                  <a:srgbClr val="817C6B"/>
                </a:gs>
                <a:gs pos="100000">
                  <a:srgbClr val="9A947F"/>
                </a:gs>
              </a:gsLst>
              <a:lin ang="162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72248" tIns="72248" rIns="72248" bIns="72248" numCol="1" anchor="ctr">
              <a:noAutofit/>
            </a:bodyPr>
            <a:lstStyle/>
            <a:p>
              <a:pPr marL="40639" marR="40639" defTabSz="914400">
                <a:defRPr sz="3400">
                  <a:solidFill>
                    <a:srgbClr val="EEEEEE"/>
                  </a:solidFill>
                  <a:uFill>
                    <a:solidFill>
                      <a:srgbClr val="EEEEEE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</p:grpSp>
      <p:sp>
        <p:nvSpPr>
          <p:cNvPr id="2369" name="Shape 2369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Space</a:t>
            </a:r>
          </a:p>
        </p:txBody>
      </p:sp>
      <p:sp>
        <p:nvSpPr>
          <p:cNvPr id="2370" name="Shape 2370"/>
          <p:cNvSpPr/>
          <p:nvPr>
            <p:ph type="body" sz="quarter" idx="1"/>
          </p:nvPr>
        </p:nvSpPr>
        <p:spPr>
          <a:xfrm>
            <a:off x="975359" y="2755053"/>
            <a:ext cx="11054082" cy="1474047"/>
          </a:xfrm>
          <a:prstGeom prst="rect">
            <a:avLst/>
          </a:prstGeom>
        </p:spPr>
        <p:txBody>
          <a:bodyPr/>
          <a:lstStyle>
            <a:lvl1pPr>
              <a:buClr>
                <a:srgbClr val="EEEEEE"/>
              </a:buClr>
              <a:buFont typeface="Times New Roman"/>
              <a:buBlip>
                <a:blip r:embed="rId2"/>
              </a:buBlip>
            </a:lvl1pPr>
          </a:lstStyle>
          <a:p>
            <a:pPr/>
            <a:r>
              <a:t>The experience of distance or emptiness within and around objects.</a:t>
            </a:r>
          </a:p>
        </p:txBody>
      </p:sp>
      <p:pic>
        <p:nvPicPr>
          <p:cNvPr id="2371" name="pasted-image.ti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068093" y="4182860"/>
            <a:ext cx="6868614" cy="515146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67" name="Group 2467"/>
          <p:cNvGrpSpPr/>
          <p:nvPr/>
        </p:nvGrpSpPr>
        <p:grpSpPr>
          <a:xfrm>
            <a:off x="0" y="-1"/>
            <a:ext cx="13004800" cy="9753601"/>
            <a:chOff x="0" y="0"/>
            <a:chExt cx="13004800" cy="9753600"/>
          </a:xfrm>
        </p:grpSpPr>
        <p:grpSp>
          <p:nvGrpSpPr>
            <p:cNvPr id="2465" name="Group 2465"/>
            <p:cNvGrpSpPr/>
            <p:nvPr/>
          </p:nvGrpSpPr>
          <p:grpSpPr>
            <a:xfrm>
              <a:off x="0" y="0"/>
              <a:ext cx="13004801" cy="9753600"/>
              <a:chOff x="0" y="0"/>
              <a:chExt cx="13004800" cy="9753600"/>
            </a:xfrm>
          </p:grpSpPr>
          <p:sp>
            <p:nvSpPr>
              <p:cNvPr id="2373" name="Shape 2373"/>
              <p:cNvSpPr/>
              <p:nvPr/>
            </p:nvSpPr>
            <p:spPr>
              <a:xfrm>
                <a:off x="11921066" y="1083733"/>
                <a:ext cx="758615" cy="3034454"/>
              </a:xfrm>
              <a:prstGeom prst="rect">
                <a:avLst/>
              </a:prstGeom>
              <a:gradFill flip="none" rotWithShape="1">
                <a:gsLst>
                  <a:gs pos="0">
                    <a:srgbClr val="817C6B"/>
                  </a:gs>
                  <a:gs pos="100000">
                    <a:srgbClr val="D3D0C7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72248" tIns="72248" rIns="72248" bIns="72248" numCol="1" anchor="ctr">
                <a:noAutofit/>
              </a:bodyPr>
              <a:lstStyle/>
              <a:p>
                <a:pPr marL="40639" marR="40639" defTabSz="914400">
                  <a:defRPr sz="3400">
                    <a:solidFill>
                      <a:srgbClr val="EEEEEE"/>
                    </a:solidFill>
                    <a:uFill>
                      <a:solidFill>
                        <a:srgbClr val="EEEEEE"/>
                      </a:solidFill>
                    </a:u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2374" name="Shape 2374"/>
              <p:cNvSpPr/>
              <p:nvPr/>
            </p:nvSpPr>
            <p:spPr>
              <a:xfrm>
                <a:off x="0" y="0"/>
                <a:ext cx="12788054" cy="216747"/>
              </a:xfrm>
              <a:prstGeom prst="rect">
                <a:avLst/>
              </a:prstGeom>
              <a:solidFill>
                <a:srgbClr val="9A94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2248" tIns="72248" rIns="72248" bIns="72248" numCol="1" anchor="ctr">
                <a:noAutofit/>
              </a:bodyPr>
              <a:lstStyle/>
              <a:p>
                <a:pPr marL="40639" marR="40639" defTabSz="914400">
                  <a:defRPr sz="3400">
                    <a:solidFill>
                      <a:srgbClr val="EEEEEE"/>
                    </a:solidFill>
                    <a:uFill>
                      <a:solidFill>
                        <a:srgbClr val="EEEEEE"/>
                      </a:solidFill>
                    </a:u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2375" name="Shape 2375"/>
              <p:cNvSpPr/>
              <p:nvPr/>
            </p:nvSpPr>
            <p:spPr>
              <a:xfrm>
                <a:off x="12679680" y="0"/>
                <a:ext cx="325121" cy="9753600"/>
              </a:xfrm>
              <a:prstGeom prst="rect">
                <a:avLst/>
              </a:prstGeom>
              <a:gradFill flip="none" rotWithShape="1">
                <a:gsLst>
                  <a:gs pos="0">
                    <a:srgbClr val="9A947F"/>
                  </a:gs>
                  <a:gs pos="50000">
                    <a:srgbClr val="BBB6A8"/>
                  </a:gs>
                  <a:gs pos="100000">
                    <a:srgbClr val="9A947F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72248" tIns="72248" rIns="72248" bIns="72248" numCol="1" anchor="ctr">
                <a:noAutofit/>
              </a:bodyPr>
              <a:lstStyle/>
              <a:p>
                <a:pPr marL="40639" marR="40639" defTabSz="914400">
                  <a:defRPr sz="3400">
                    <a:solidFill>
                      <a:srgbClr val="EEEEEE"/>
                    </a:solidFill>
                    <a:uFill>
                      <a:solidFill>
                        <a:srgbClr val="EEEEEE"/>
                      </a:solidFill>
                    </a:u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2376" name="Shape 2376"/>
              <p:cNvSpPr/>
              <p:nvPr/>
            </p:nvSpPr>
            <p:spPr>
              <a:xfrm>
                <a:off x="0" y="0"/>
                <a:ext cx="325121" cy="9753600"/>
              </a:xfrm>
              <a:prstGeom prst="rect">
                <a:avLst/>
              </a:prstGeom>
              <a:gradFill flip="none" rotWithShape="1">
                <a:gsLst>
                  <a:gs pos="0">
                    <a:srgbClr val="9A947F"/>
                  </a:gs>
                  <a:gs pos="50000">
                    <a:srgbClr val="BBB6A8"/>
                  </a:gs>
                  <a:gs pos="100000">
                    <a:srgbClr val="9A947F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72248" tIns="72248" rIns="72248" bIns="72248" numCol="1" anchor="ctr">
                <a:noAutofit/>
              </a:bodyPr>
              <a:lstStyle/>
              <a:p>
                <a:pPr marL="40639" marR="40639" defTabSz="914400">
                  <a:defRPr sz="3400">
                    <a:solidFill>
                      <a:srgbClr val="EEEEEE"/>
                    </a:solidFill>
                    <a:uFill>
                      <a:solidFill>
                        <a:srgbClr val="EEEEEE"/>
                      </a:solidFill>
                    </a:u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2377" name="Shape 2377"/>
              <p:cNvSpPr/>
              <p:nvPr/>
            </p:nvSpPr>
            <p:spPr>
              <a:xfrm>
                <a:off x="325120" y="1083733"/>
                <a:ext cx="758614" cy="3034454"/>
              </a:xfrm>
              <a:prstGeom prst="rect">
                <a:avLst/>
              </a:prstGeom>
              <a:gradFill flip="none" rotWithShape="1">
                <a:gsLst>
                  <a:gs pos="0">
                    <a:srgbClr val="817C6B"/>
                  </a:gs>
                  <a:gs pos="100000">
                    <a:srgbClr val="D3D0C7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72248" tIns="72248" rIns="72248" bIns="72248" numCol="1" anchor="ctr">
                <a:noAutofit/>
              </a:bodyPr>
              <a:lstStyle/>
              <a:p>
                <a:pPr marL="40639" marR="40639" defTabSz="914400">
                  <a:defRPr sz="3400">
                    <a:solidFill>
                      <a:srgbClr val="EEEEEE"/>
                    </a:solidFill>
                    <a:uFill>
                      <a:solidFill>
                        <a:srgbClr val="EEEEEE"/>
                      </a:solidFill>
                    </a:u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grpSp>
            <p:nvGrpSpPr>
              <p:cNvPr id="2464" name="Group 2464"/>
              <p:cNvGrpSpPr/>
              <p:nvPr/>
            </p:nvGrpSpPr>
            <p:grpSpPr>
              <a:xfrm>
                <a:off x="82851" y="72248"/>
                <a:ext cx="12793944" cy="1116891"/>
                <a:chOff x="0" y="0"/>
                <a:chExt cx="12793942" cy="1116889"/>
              </a:xfrm>
            </p:grpSpPr>
            <p:sp>
              <p:nvSpPr>
                <p:cNvPr id="2378" name="Shape 2378"/>
                <p:cNvSpPr/>
                <p:nvPr/>
              </p:nvSpPr>
              <p:spPr>
                <a:xfrm>
                  <a:off x="43584" y="0"/>
                  <a:ext cx="12736126" cy="1083734"/>
                </a:xfrm>
                <a:prstGeom prst="roundRect">
                  <a:avLst>
                    <a:gd name="adj" fmla="val 35156"/>
                  </a:avLst>
                </a:prstGeom>
                <a:solidFill>
                  <a:srgbClr val="BBB6A8"/>
                </a:solidFill>
                <a:ln w="9525" cap="flat">
                  <a:noFill/>
                  <a:round/>
                </a:ln>
                <a:effectLst/>
              </p:spPr>
              <p:txBody>
                <a:bodyPr wrap="square" lIns="72248" tIns="72248" rIns="72248" bIns="72248" numCol="1" anchor="ctr">
                  <a:noAutofit/>
                </a:bodyPr>
                <a:lstStyle/>
                <a:p>
                  <a:pPr marL="40639" marR="40639" defTabSz="914400">
                    <a:defRPr sz="3400">
                      <a:solidFill>
                        <a:srgbClr val="EEEEEE"/>
                      </a:solidFill>
                      <a:uFill>
                        <a:solidFill>
                          <a:srgbClr val="EEEEEE"/>
                        </a:solidFill>
                      </a:u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</a:p>
              </p:txBody>
            </p:sp>
            <p:sp>
              <p:nvSpPr>
                <p:cNvPr id="2379" name="Shape 2379"/>
                <p:cNvSpPr/>
                <p:nvPr/>
              </p:nvSpPr>
              <p:spPr>
                <a:xfrm>
                  <a:off x="477077" y="54186"/>
                  <a:ext cx="11812695" cy="126437"/>
                </a:xfrm>
                <a:prstGeom prst="rect">
                  <a:avLst/>
                </a:prstGeom>
                <a:solidFill>
                  <a:srgbClr val="9A947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72248" tIns="72248" rIns="72248" bIns="72248" numCol="1" anchor="ctr">
                  <a:noAutofit/>
                </a:bodyPr>
                <a:lstStyle/>
                <a:p>
                  <a:pPr marL="40639" marR="40639" defTabSz="914400">
                    <a:defRPr sz="3400">
                      <a:solidFill>
                        <a:srgbClr val="EEEEEE"/>
                      </a:solidFill>
                      <a:uFill>
                        <a:solidFill>
                          <a:srgbClr val="EEEEEE"/>
                        </a:solidFill>
                      </a:u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</a:p>
              </p:txBody>
            </p:sp>
            <p:grpSp>
              <p:nvGrpSpPr>
                <p:cNvPr id="2418" name="Group 2418"/>
                <p:cNvGrpSpPr/>
                <p:nvPr/>
              </p:nvGrpSpPr>
              <p:grpSpPr>
                <a:xfrm>
                  <a:off x="531264" y="842151"/>
                  <a:ext cx="11758508" cy="243841"/>
                  <a:chOff x="0" y="0"/>
                  <a:chExt cx="11758506" cy="243839"/>
                </a:xfrm>
              </p:grpSpPr>
              <p:sp>
                <p:nvSpPr>
                  <p:cNvPr id="2380" name="Shape 2380"/>
                  <p:cNvSpPr/>
                  <p:nvPr/>
                </p:nvSpPr>
                <p:spPr>
                  <a:xfrm flipH="1">
                    <a:off x="11239217" y="0"/>
                    <a:ext cx="519290" cy="23932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0"/>
                        </a:moveTo>
                        <a:lnTo>
                          <a:pt x="17092" y="0"/>
                        </a:lnTo>
                        <a:lnTo>
                          <a:pt x="0" y="17550"/>
                        </a:lnTo>
                        <a:lnTo>
                          <a:pt x="8077" y="21600"/>
                        </a:lnTo>
                        <a:lnTo>
                          <a:pt x="19158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9A947F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2381" name="Shape 2381"/>
                  <p:cNvSpPr/>
                  <p:nvPr/>
                </p:nvSpPr>
                <p:spPr>
                  <a:xfrm>
                    <a:off x="0" y="4515"/>
                    <a:ext cx="519289" cy="2393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0"/>
                        </a:moveTo>
                        <a:lnTo>
                          <a:pt x="17092" y="0"/>
                        </a:lnTo>
                        <a:lnTo>
                          <a:pt x="0" y="17550"/>
                        </a:lnTo>
                        <a:lnTo>
                          <a:pt x="8077" y="21600"/>
                        </a:lnTo>
                        <a:lnTo>
                          <a:pt x="19158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9A947F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grpSp>
                <p:nvGrpSpPr>
                  <p:cNvPr id="2417" name="Group 2417"/>
                  <p:cNvGrpSpPr/>
                  <p:nvPr/>
                </p:nvGrpSpPr>
                <p:grpSpPr>
                  <a:xfrm>
                    <a:off x="442524" y="1544"/>
                    <a:ext cx="10864428" cy="242296"/>
                    <a:chOff x="0" y="0"/>
                    <a:chExt cx="10864426" cy="242295"/>
                  </a:xfrm>
                </p:grpSpPr>
                <p:grpSp>
                  <p:nvGrpSpPr>
                    <p:cNvPr id="2403" name="Group 2403"/>
                    <p:cNvGrpSpPr/>
                    <p:nvPr/>
                  </p:nvGrpSpPr>
                  <p:grpSpPr>
                    <a:xfrm>
                      <a:off x="0" y="2257"/>
                      <a:ext cx="6610774" cy="240039"/>
                      <a:chOff x="0" y="0"/>
                      <a:chExt cx="6610773" cy="240037"/>
                    </a:xfrm>
                  </p:grpSpPr>
                  <p:grpSp>
                    <p:nvGrpSpPr>
                      <p:cNvPr id="2384" name="Group 2384"/>
                      <p:cNvGrpSpPr/>
                      <p:nvPr/>
                    </p:nvGrpSpPr>
                    <p:grpSpPr>
                      <a:xfrm>
                        <a:off x="0" y="0"/>
                        <a:ext cx="943611" cy="240038"/>
                        <a:chOff x="0" y="0"/>
                        <a:chExt cx="943610" cy="240037"/>
                      </a:xfrm>
                    </p:grpSpPr>
                    <p:sp>
                      <p:nvSpPr>
                        <p:cNvPr id="2382" name="Shape 2382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2383" name="Shape 2383"/>
                        <p:cNvSpPr/>
                        <p:nvPr/>
                      </p:nvSpPr>
                      <p:spPr>
                        <a:xfrm>
                          <a:off x="467296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2387" name="Group 2387"/>
                      <p:cNvGrpSpPr/>
                      <p:nvPr/>
                    </p:nvGrpSpPr>
                    <p:grpSpPr>
                      <a:xfrm>
                        <a:off x="943848" y="0"/>
                        <a:ext cx="945985" cy="240038"/>
                        <a:chOff x="0" y="0"/>
                        <a:chExt cx="945983" cy="240037"/>
                      </a:xfrm>
                    </p:grpSpPr>
                    <p:sp>
                      <p:nvSpPr>
                        <p:cNvPr id="2385" name="Shape 2385"/>
                        <p:cNvSpPr/>
                        <p:nvPr/>
                      </p:nvSpPr>
                      <p:spPr>
                        <a:xfrm>
                          <a:off x="0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2386" name="Shape 2386"/>
                        <p:cNvSpPr/>
                        <p:nvPr/>
                      </p:nvSpPr>
                      <p:spPr>
                        <a:xfrm>
                          <a:off x="467296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2390" name="Group 2390"/>
                      <p:cNvGrpSpPr/>
                      <p:nvPr/>
                    </p:nvGrpSpPr>
                    <p:grpSpPr>
                      <a:xfrm>
                        <a:off x="1893710" y="0"/>
                        <a:ext cx="939971" cy="240038"/>
                        <a:chOff x="0" y="0"/>
                        <a:chExt cx="939969" cy="240037"/>
                      </a:xfrm>
                    </p:grpSpPr>
                    <p:sp>
                      <p:nvSpPr>
                        <p:cNvPr id="2388" name="Shape 2388"/>
                        <p:cNvSpPr/>
                        <p:nvPr/>
                      </p:nvSpPr>
                      <p:spPr>
                        <a:xfrm>
                          <a:off x="0" y="0"/>
                          <a:ext cx="471707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2389" name="Shape 2389"/>
                        <p:cNvSpPr/>
                        <p:nvPr/>
                      </p:nvSpPr>
                      <p:spPr>
                        <a:xfrm>
                          <a:off x="463672" y="0"/>
                          <a:ext cx="47629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2393" name="Group 2393"/>
                      <p:cNvGrpSpPr/>
                      <p:nvPr/>
                    </p:nvGrpSpPr>
                    <p:grpSpPr>
                      <a:xfrm>
                        <a:off x="2833443" y="0"/>
                        <a:ext cx="943888" cy="240038"/>
                        <a:chOff x="0" y="0"/>
                        <a:chExt cx="943886" cy="240037"/>
                      </a:xfrm>
                    </p:grpSpPr>
                    <p:sp>
                      <p:nvSpPr>
                        <p:cNvPr id="2391" name="Shape 2391"/>
                        <p:cNvSpPr/>
                        <p:nvPr/>
                      </p:nvSpPr>
                      <p:spPr>
                        <a:xfrm>
                          <a:off x="0" y="0"/>
                          <a:ext cx="47644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2392" name="Shape 2392"/>
                        <p:cNvSpPr/>
                        <p:nvPr/>
                      </p:nvSpPr>
                      <p:spPr>
                        <a:xfrm>
                          <a:off x="467439" y="0"/>
                          <a:ext cx="47644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2396" name="Group 2396"/>
                      <p:cNvGrpSpPr/>
                      <p:nvPr/>
                    </p:nvGrpSpPr>
                    <p:grpSpPr>
                      <a:xfrm>
                        <a:off x="3777330" y="0"/>
                        <a:ext cx="943612" cy="240038"/>
                        <a:chOff x="0" y="0"/>
                        <a:chExt cx="943610" cy="240037"/>
                      </a:xfrm>
                    </p:grpSpPr>
                    <p:sp>
                      <p:nvSpPr>
                        <p:cNvPr id="2394" name="Shape 2394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2395" name="Shape 2395"/>
                        <p:cNvSpPr/>
                        <p:nvPr/>
                      </p:nvSpPr>
                      <p:spPr>
                        <a:xfrm>
                          <a:off x="467296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2399" name="Group 2399"/>
                      <p:cNvGrpSpPr/>
                      <p:nvPr/>
                    </p:nvGrpSpPr>
                    <p:grpSpPr>
                      <a:xfrm>
                        <a:off x="4720941" y="0"/>
                        <a:ext cx="946222" cy="240038"/>
                        <a:chOff x="0" y="0"/>
                        <a:chExt cx="946221" cy="240037"/>
                      </a:xfrm>
                    </p:grpSpPr>
                    <p:sp>
                      <p:nvSpPr>
                        <p:cNvPr id="2397" name="Shape 2397"/>
                        <p:cNvSpPr/>
                        <p:nvPr/>
                      </p:nvSpPr>
                      <p:spPr>
                        <a:xfrm>
                          <a:off x="0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2398" name="Shape 2398"/>
                        <p:cNvSpPr/>
                        <p:nvPr/>
                      </p:nvSpPr>
                      <p:spPr>
                        <a:xfrm>
                          <a:off x="467533" y="0"/>
                          <a:ext cx="478689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2402" name="Group 2402"/>
                      <p:cNvGrpSpPr/>
                      <p:nvPr/>
                    </p:nvGrpSpPr>
                    <p:grpSpPr>
                      <a:xfrm>
                        <a:off x="5666925" y="0"/>
                        <a:ext cx="943849" cy="240038"/>
                        <a:chOff x="0" y="0"/>
                        <a:chExt cx="943848" cy="240037"/>
                      </a:xfrm>
                    </p:grpSpPr>
                    <p:sp>
                      <p:nvSpPr>
                        <p:cNvPr id="2400" name="Shape 2400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2401" name="Shape 2401"/>
                        <p:cNvSpPr/>
                        <p:nvPr/>
                      </p:nvSpPr>
                      <p:spPr>
                        <a:xfrm>
                          <a:off x="467533" y="0"/>
                          <a:ext cx="476316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</p:grpSp>
                <p:grpSp>
                  <p:nvGrpSpPr>
                    <p:cNvPr id="2406" name="Group 2406"/>
                    <p:cNvGrpSpPr/>
                    <p:nvPr/>
                  </p:nvGrpSpPr>
                  <p:grpSpPr>
                    <a:xfrm>
                      <a:off x="6610773" y="0"/>
                      <a:ext cx="943752" cy="240038"/>
                      <a:chOff x="0" y="0"/>
                      <a:chExt cx="943750" cy="240037"/>
                    </a:xfrm>
                  </p:grpSpPr>
                  <p:sp>
                    <p:nvSpPr>
                      <p:cNvPr id="2404" name="Shape 2404"/>
                      <p:cNvSpPr/>
                      <p:nvPr/>
                    </p:nvSpPr>
                    <p:spPr>
                      <a:xfrm>
                        <a:off x="0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2405" name="Shape 2405"/>
                      <p:cNvSpPr/>
                      <p:nvPr/>
                    </p:nvSpPr>
                    <p:spPr>
                      <a:xfrm>
                        <a:off x="467369" y="0"/>
                        <a:ext cx="476382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2409" name="Group 2409"/>
                    <p:cNvGrpSpPr/>
                    <p:nvPr/>
                  </p:nvGrpSpPr>
                  <p:grpSpPr>
                    <a:xfrm>
                      <a:off x="7554524" y="0"/>
                      <a:ext cx="946010" cy="240038"/>
                      <a:chOff x="0" y="0"/>
                      <a:chExt cx="946009" cy="240037"/>
                    </a:xfrm>
                  </p:grpSpPr>
                  <p:sp>
                    <p:nvSpPr>
                      <p:cNvPr id="2407" name="Shape 2407"/>
                      <p:cNvSpPr/>
                      <p:nvPr/>
                    </p:nvSpPr>
                    <p:spPr>
                      <a:xfrm>
                        <a:off x="0" y="0"/>
                        <a:ext cx="47871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2408" name="Shape 2408"/>
                      <p:cNvSpPr/>
                      <p:nvPr/>
                    </p:nvSpPr>
                    <p:spPr>
                      <a:xfrm>
                        <a:off x="467300" y="0"/>
                        <a:ext cx="47871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2412" name="Group 2412"/>
                    <p:cNvGrpSpPr/>
                    <p:nvPr/>
                  </p:nvGrpSpPr>
                  <p:grpSpPr>
                    <a:xfrm>
                      <a:off x="8500533" y="0"/>
                      <a:ext cx="943753" cy="240038"/>
                      <a:chOff x="0" y="0"/>
                      <a:chExt cx="943751" cy="240037"/>
                    </a:xfrm>
                  </p:grpSpPr>
                  <p:sp>
                    <p:nvSpPr>
                      <p:cNvPr id="2410" name="Shape 2410"/>
                      <p:cNvSpPr/>
                      <p:nvPr/>
                    </p:nvSpPr>
                    <p:spPr>
                      <a:xfrm>
                        <a:off x="0" y="0"/>
                        <a:ext cx="47589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2411" name="Shape 2411"/>
                      <p:cNvSpPr/>
                      <p:nvPr/>
                    </p:nvSpPr>
                    <p:spPr>
                      <a:xfrm>
                        <a:off x="467862" y="0"/>
                        <a:ext cx="47589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2415" name="Group 2415"/>
                    <p:cNvGrpSpPr/>
                    <p:nvPr/>
                  </p:nvGrpSpPr>
                  <p:grpSpPr>
                    <a:xfrm>
                      <a:off x="9444284" y="0"/>
                      <a:ext cx="943753" cy="240038"/>
                      <a:chOff x="0" y="0"/>
                      <a:chExt cx="943751" cy="240037"/>
                    </a:xfrm>
                  </p:grpSpPr>
                  <p:sp>
                    <p:nvSpPr>
                      <p:cNvPr id="2413" name="Shape 2413"/>
                      <p:cNvSpPr/>
                      <p:nvPr/>
                    </p:nvSpPr>
                    <p:spPr>
                      <a:xfrm>
                        <a:off x="0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2414" name="Shape 2414"/>
                      <p:cNvSpPr/>
                      <p:nvPr/>
                    </p:nvSpPr>
                    <p:spPr>
                      <a:xfrm>
                        <a:off x="467371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sp>
                  <p:nvSpPr>
                    <p:cNvPr id="2416" name="Shape 2416"/>
                    <p:cNvSpPr/>
                    <p:nvPr/>
                  </p:nvSpPr>
                  <p:spPr>
                    <a:xfrm>
                      <a:off x="10388035" y="0"/>
                      <a:ext cx="476392" cy="240038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0504" fill="norm" stroke="1" extrusionOk="0">
                          <a:moveTo>
                            <a:pt x="0" y="0"/>
                          </a:moveTo>
                          <a:lnTo>
                            <a:pt x="0" y="20504"/>
                          </a:lnTo>
                          <a:lnTo>
                            <a:pt x="2534" y="20504"/>
                          </a:lnTo>
                          <a:cubicBezTo>
                            <a:pt x="2512" y="-934"/>
                            <a:pt x="19002" y="-1096"/>
                            <a:pt x="19023" y="20504"/>
                          </a:cubicBezTo>
                          <a:lnTo>
                            <a:pt x="21600" y="20504"/>
                          </a:lnTo>
                          <a:lnTo>
                            <a:pt x="21600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9A947F"/>
                    </a:solidFill>
                    <a:ln w="9525" cap="flat">
                      <a:noFill/>
                      <a:round/>
                    </a:ln>
                    <a:effectLst/>
                  </p:spPr>
                  <p:txBody>
                    <a:bodyPr wrap="square" lIns="72248" tIns="72248" rIns="72248" bIns="72248" numCol="1" anchor="ctr">
                      <a:noAutofit/>
                    </a:bodyPr>
                    <a:lstStyle/>
                    <a:p>
                      <a:pPr marL="40639" marR="40639" defTabSz="914400">
                        <a:defRPr sz="3400">
                          <a:solidFill>
                            <a:srgbClr val="EEEEEE"/>
                          </a:solidFill>
                          <a:uFill>
                            <a:solidFill>
                              <a:srgbClr val="EEEEEE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defRPr>
                      </a:pPr>
                    </a:p>
                  </p:txBody>
                </p:sp>
              </p:grpSp>
            </p:grpSp>
            <p:grpSp>
              <p:nvGrpSpPr>
                <p:cNvPr id="2457" name="Group 2457"/>
                <p:cNvGrpSpPr/>
                <p:nvPr/>
              </p:nvGrpSpPr>
              <p:grpSpPr>
                <a:xfrm>
                  <a:off x="508686" y="839893"/>
                  <a:ext cx="11758508" cy="243841"/>
                  <a:chOff x="0" y="0"/>
                  <a:chExt cx="11758506" cy="243839"/>
                </a:xfrm>
              </p:grpSpPr>
              <p:sp>
                <p:nvSpPr>
                  <p:cNvPr id="2419" name="Shape 2419"/>
                  <p:cNvSpPr/>
                  <p:nvPr/>
                </p:nvSpPr>
                <p:spPr>
                  <a:xfrm flipH="1">
                    <a:off x="11239217" y="0"/>
                    <a:ext cx="519290" cy="23932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0"/>
                        </a:moveTo>
                        <a:lnTo>
                          <a:pt x="17092" y="0"/>
                        </a:lnTo>
                        <a:lnTo>
                          <a:pt x="0" y="17550"/>
                        </a:lnTo>
                        <a:lnTo>
                          <a:pt x="8077" y="21600"/>
                        </a:lnTo>
                        <a:lnTo>
                          <a:pt x="19158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D3D0C7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2420" name="Shape 2420"/>
                  <p:cNvSpPr/>
                  <p:nvPr/>
                </p:nvSpPr>
                <p:spPr>
                  <a:xfrm>
                    <a:off x="0" y="4515"/>
                    <a:ext cx="519289" cy="2393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0"/>
                        </a:moveTo>
                        <a:lnTo>
                          <a:pt x="17092" y="0"/>
                        </a:lnTo>
                        <a:lnTo>
                          <a:pt x="0" y="17550"/>
                        </a:lnTo>
                        <a:lnTo>
                          <a:pt x="8077" y="21600"/>
                        </a:lnTo>
                        <a:lnTo>
                          <a:pt x="19158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D3D0C7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grpSp>
                <p:nvGrpSpPr>
                  <p:cNvPr id="2456" name="Group 2456"/>
                  <p:cNvGrpSpPr/>
                  <p:nvPr/>
                </p:nvGrpSpPr>
                <p:grpSpPr>
                  <a:xfrm>
                    <a:off x="442524" y="1544"/>
                    <a:ext cx="10864428" cy="242296"/>
                    <a:chOff x="0" y="0"/>
                    <a:chExt cx="10864426" cy="242295"/>
                  </a:xfrm>
                </p:grpSpPr>
                <p:grpSp>
                  <p:nvGrpSpPr>
                    <p:cNvPr id="2442" name="Group 2442"/>
                    <p:cNvGrpSpPr/>
                    <p:nvPr/>
                  </p:nvGrpSpPr>
                  <p:grpSpPr>
                    <a:xfrm>
                      <a:off x="0" y="2257"/>
                      <a:ext cx="6610774" cy="240039"/>
                      <a:chOff x="0" y="0"/>
                      <a:chExt cx="6610773" cy="240037"/>
                    </a:xfrm>
                  </p:grpSpPr>
                  <p:grpSp>
                    <p:nvGrpSpPr>
                      <p:cNvPr id="2423" name="Group 2423"/>
                      <p:cNvGrpSpPr/>
                      <p:nvPr/>
                    </p:nvGrpSpPr>
                    <p:grpSpPr>
                      <a:xfrm>
                        <a:off x="0" y="0"/>
                        <a:ext cx="943611" cy="240038"/>
                        <a:chOff x="0" y="0"/>
                        <a:chExt cx="943610" cy="240037"/>
                      </a:xfrm>
                    </p:grpSpPr>
                    <p:sp>
                      <p:nvSpPr>
                        <p:cNvPr id="2421" name="Shape 2421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2422" name="Shape 2422"/>
                        <p:cNvSpPr/>
                        <p:nvPr/>
                      </p:nvSpPr>
                      <p:spPr>
                        <a:xfrm>
                          <a:off x="467296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2426" name="Group 2426"/>
                      <p:cNvGrpSpPr/>
                      <p:nvPr/>
                    </p:nvGrpSpPr>
                    <p:grpSpPr>
                      <a:xfrm>
                        <a:off x="943848" y="0"/>
                        <a:ext cx="945985" cy="240038"/>
                        <a:chOff x="0" y="0"/>
                        <a:chExt cx="945983" cy="240037"/>
                      </a:xfrm>
                    </p:grpSpPr>
                    <p:sp>
                      <p:nvSpPr>
                        <p:cNvPr id="2424" name="Shape 2424"/>
                        <p:cNvSpPr/>
                        <p:nvPr/>
                      </p:nvSpPr>
                      <p:spPr>
                        <a:xfrm>
                          <a:off x="0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2425" name="Shape 2425"/>
                        <p:cNvSpPr/>
                        <p:nvPr/>
                      </p:nvSpPr>
                      <p:spPr>
                        <a:xfrm>
                          <a:off x="467296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2429" name="Group 2429"/>
                      <p:cNvGrpSpPr/>
                      <p:nvPr/>
                    </p:nvGrpSpPr>
                    <p:grpSpPr>
                      <a:xfrm>
                        <a:off x="1893710" y="0"/>
                        <a:ext cx="939971" cy="240038"/>
                        <a:chOff x="0" y="0"/>
                        <a:chExt cx="939969" cy="240037"/>
                      </a:xfrm>
                    </p:grpSpPr>
                    <p:sp>
                      <p:nvSpPr>
                        <p:cNvPr id="2427" name="Shape 2427"/>
                        <p:cNvSpPr/>
                        <p:nvPr/>
                      </p:nvSpPr>
                      <p:spPr>
                        <a:xfrm>
                          <a:off x="0" y="0"/>
                          <a:ext cx="471707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2428" name="Shape 2428"/>
                        <p:cNvSpPr/>
                        <p:nvPr/>
                      </p:nvSpPr>
                      <p:spPr>
                        <a:xfrm>
                          <a:off x="463672" y="0"/>
                          <a:ext cx="47629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2432" name="Group 2432"/>
                      <p:cNvGrpSpPr/>
                      <p:nvPr/>
                    </p:nvGrpSpPr>
                    <p:grpSpPr>
                      <a:xfrm>
                        <a:off x="2833443" y="0"/>
                        <a:ext cx="943888" cy="240038"/>
                        <a:chOff x="0" y="0"/>
                        <a:chExt cx="943886" cy="240037"/>
                      </a:xfrm>
                    </p:grpSpPr>
                    <p:sp>
                      <p:nvSpPr>
                        <p:cNvPr id="2430" name="Shape 2430"/>
                        <p:cNvSpPr/>
                        <p:nvPr/>
                      </p:nvSpPr>
                      <p:spPr>
                        <a:xfrm>
                          <a:off x="0" y="0"/>
                          <a:ext cx="47644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2431" name="Shape 2431"/>
                        <p:cNvSpPr/>
                        <p:nvPr/>
                      </p:nvSpPr>
                      <p:spPr>
                        <a:xfrm>
                          <a:off x="467439" y="0"/>
                          <a:ext cx="47644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2435" name="Group 2435"/>
                      <p:cNvGrpSpPr/>
                      <p:nvPr/>
                    </p:nvGrpSpPr>
                    <p:grpSpPr>
                      <a:xfrm>
                        <a:off x="3777330" y="0"/>
                        <a:ext cx="943612" cy="240038"/>
                        <a:chOff x="0" y="0"/>
                        <a:chExt cx="943610" cy="240037"/>
                      </a:xfrm>
                    </p:grpSpPr>
                    <p:sp>
                      <p:nvSpPr>
                        <p:cNvPr id="2433" name="Shape 2433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2434" name="Shape 2434"/>
                        <p:cNvSpPr/>
                        <p:nvPr/>
                      </p:nvSpPr>
                      <p:spPr>
                        <a:xfrm>
                          <a:off x="467296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2438" name="Group 2438"/>
                      <p:cNvGrpSpPr/>
                      <p:nvPr/>
                    </p:nvGrpSpPr>
                    <p:grpSpPr>
                      <a:xfrm>
                        <a:off x="4720941" y="0"/>
                        <a:ext cx="946222" cy="240038"/>
                        <a:chOff x="0" y="0"/>
                        <a:chExt cx="946221" cy="240037"/>
                      </a:xfrm>
                    </p:grpSpPr>
                    <p:sp>
                      <p:nvSpPr>
                        <p:cNvPr id="2436" name="Shape 2436"/>
                        <p:cNvSpPr/>
                        <p:nvPr/>
                      </p:nvSpPr>
                      <p:spPr>
                        <a:xfrm>
                          <a:off x="0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2437" name="Shape 2437"/>
                        <p:cNvSpPr/>
                        <p:nvPr/>
                      </p:nvSpPr>
                      <p:spPr>
                        <a:xfrm>
                          <a:off x="467533" y="0"/>
                          <a:ext cx="478689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2441" name="Group 2441"/>
                      <p:cNvGrpSpPr/>
                      <p:nvPr/>
                    </p:nvGrpSpPr>
                    <p:grpSpPr>
                      <a:xfrm>
                        <a:off x="5666925" y="0"/>
                        <a:ext cx="943849" cy="240038"/>
                        <a:chOff x="0" y="0"/>
                        <a:chExt cx="943848" cy="240037"/>
                      </a:xfrm>
                    </p:grpSpPr>
                    <p:sp>
                      <p:nvSpPr>
                        <p:cNvPr id="2439" name="Shape 2439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2440" name="Shape 2440"/>
                        <p:cNvSpPr/>
                        <p:nvPr/>
                      </p:nvSpPr>
                      <p:spPr>
                        <a:xfrm>
                          <a:off x="467533" y="0"/>
                          <a:ext cx="476316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</p:grpSp>
                <p:grpSp>
                  <p:nvGrpSpPr>
                    <p:cNvPr id="2445" name="Group 2445"/>
                    <p:cNvGrpSpPr/>
                    <p:nvPr/>
                  </p:nvGrpSpPr>
                  <p:grpSpPr>
                    <a:xfrm>
                      <a:off x="6610773" y="0"/>
                      <a:ext cx="943752" cy="240038"/>
                      <a:chOff x="0" y="0"/>
                      <a:chExt cx="943750" cy="240037"/>
                    </a:xfrm>
                  </p:grpSpPr>
                  <p:sp>
                    <p:nvSpPr>
                      <p:cNvPr id="2443" name="Shape 2443"/>
                      <p:cNvSpPr/>
                      <p:nvPr/>
                    </p:nvSpPr>
                    <p:spPr>
                      <a:xfrm>
                        <a:off x="0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2444" name="Shape 2444"/>
                      <p:cNvSpPr/>
                      <p:nvPr/>
                    </p:nvSpPr>
                    <p:spPr>
                      <a:xfrm>
                        <a:off x="467369" y="0"/>
                        <a:ext cx="476382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2448" name="Group 2448"/>
                    <p:cNvGrpSpPr/>
                    <p:nvPr/>
                  </p:nvGrpSpPr>
                  <p:grpSpPr>
                    <a:xfrm>
                      <a:off x="7554524" y="0"/>
                      <a:ext cx="946010" cy="240038"/>
                      <a:chOff x="0" y="0"/>
                      <a:chExt cx="946009" cy="240037"/>
                    </a:xfrm>
                  </p:grpSpPr>
                  <p:sp>
                    <p:nvSpPr>
                      <p:cNvPr id="2446" name="Shape 2446"/>
                      <p:cNvSpPr/>
                      <p:nvPr/>
                    </p:nvSpPr>
                    <p:spPr>
                      <a:xfrm>
                        <a:off x="0" y="0"/>
                        <a:ext cx="47871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2447" name="Shape 2447"/>
                      <p:cNvSpPr/>
                      <p:nvPr/>
                    </p:nvSpPr>
                    <p:spPr>
                      <a:xfrm>
                        <a:off x="467300" y="0"/>
                        <a:ext cx="47871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2451" name="Group 2451"/>
                    <p:cNvGrpSpPr/>
                    <p:nvPr/>
                  </p:nvGrpSpPr>
                  <p:grpSpPr>
                    <a:xfrm>
                      <a:off x="8500533" y="0"/>
                      <a:ext cx="943753" cy="240038"/>
                      <a:chOff x="0" y="0"/>
                      <a:chExt cx="943751" cy="240037"/>
                    </a:xfrm>
                  </p:grpSpPr>
                  <p:sp>
                    <p:nvSpPr>
                      <p:cNvPr id="2449" name="Shape 2449"/>
                      <p:cNvSpPr/>
                      <p:nvPr/>
                    </p:nvSpPr>
                    <p:spPr>
                      <a:xfrm>
                        <a:off x="0" y="0"/>
                        <a:ext cx="47589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2450" name="Shape 2450"/>
                      <p:cNvSpPr/>
                      <p:nvPr/>
                    </p:nvSpPr>
                    <p:spPr>
                      <a:xfrm>
                        <a:off x="467862" y="0"/>
                        <a:ext cx="47589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2454" name="Group 2454"/>
                    <p:cNvGrpSpPr/>
                    <p:nvPr/>
                  </p:nvGrpSpPr>
                  <p:grpSpPr>
                    <a:xfrm>
                      <a:off x="9444284" y="0"/>
                      <a:ext cx="943753" cy="240038"/>
                      <a:chOff x="0" y="0"/>
                      <a:chExt cx="943751" cy="240037"/>
                    </a:xfrm>
                  </p:grpSpPr>
                  <p:sp>
                    <p:nvSpPr>
                      <p:cNvPr id="2452" name="Shape 2452"/>
                      <p:cNvSpPr/>
                      <p:nvPr/>
                    </p:nvSpPr>
                    <p:spPr>
                      <a:xfrm>
                        <a:off x="0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2453" name="Shape 2453"/>
                      <p:cNvSpPr/>
                      <p:nvPr/>
                    </p:nvSpPr>
                    <p:spPr>
                      <a:xfrm>
                        <a:off x="467371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sp>
                  <p:nvSpPr>
                    <p:cNvPr id="2455" name="Shape 2455"/>
                    <p:cNvSpPr/>
                    <p:nvPr/>
                  </p:nvSpPr>
                  <p:spPr>
                    <a:xfrm>
                      <a:off x="10388035" y="0"/>
                      <a:ext cx="476392" cy="240038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0504" fill="norm" stroke="1" extrusionOk="0">
                          <a:moveTo>
                            <a:pt x="0" y="0"/>
                          </a:moveTo>
                          <a:lnTo>
                            <a:pt x="0" y="20504"/>
                          </a:lnTo>
                          <a:lnTo>
                            <a:pt x="2534" y="20504"/>
                          </a:lnTo>
                          <a:cubicBezTo>
                            <a:pt x="2512" y="-934"/>
                            <a:pt x="19002" y="-1096"/>
                            <a:pt x="19023" y="20504"/>
                          </a:cubicBezTo>
                          <a:lnTo>
                            <a:pt x="21600" y="20504"/>
                          </a:lnTo>
                          <a:lnTo>
                            <a:pt x="21600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D3D0C7"/>
                    </a:solidFill>
                    <a:ln w="9525" cap="flat">
                      <a:noFill/>
                      <a:round/>
                    </a:ln>
                    <a:effectLst/>
                  </p:spPr>
                  <p:txBody>
                    <a:bodyPr wrap="square" lIns="72248" tIns="72248" rIns="72248" bIns="72248" numCol="1" anchor="ctr">
                      <a:noAutofit/>
                    </a:bodyPr>
                    <a:lstStyle/>
                    <a:p>
                      <a:pPr marL="40639" marR="40639" defTabSz="914400">
                        <a:defRPr sz="3400">
                          <a:solidFill>
                            <a:srgbClr val="EEEEEE"/>
                          </a:solidFill>
                          <a:uFill>
                            <a:solidFill>
                              <a:srgbClr val="EEEEEE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defRPr>
                      </a:pPr>
                    </a:p>
                  </p:txBody>
                </p:sp>
              </p:grpSp>
            </p:grpSp>
            <p:grpSp>
              <p:nvGrpSpPr>
                <p:cNvPr id="2460" name="Group 2460"/>
                <p:cNvGrpSpPr/>
                <p:nvPr/>
              </p:nvGrpSpPr>
              <p:grpSpPr>
                <a:xfrm>
                  <a:off x="-1" y="-1"/>
                  <a:ext cx="997787" cy="1116891"/>
                  <a:chOff x="0" y="0"/>
                  <a:chExt cx="997785" cy="1116889"/>
                </a:xfrm>
              </p:grpSpPr>
              <p:sp>
                <p:nvSpPr>
                  <p:cNvPr id="2458" name="Shape 2458"/>
                  <p:cNvSpPr/>
                  <p:nvPr/>
                </p:nvSpPr>
                <p:spPr>
                  <a:xfrm>
                    <a:off x="27093" y="49671"/>
                    <a:ext cx="970693" cy="106721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6702" h="17423" fill="norm" stroke="1" extrusionOk="0">
                        <a:moveTo>
                          <a:pt x="8828" y="0"/>
                        </a:moveTo>
                        <a:cubicBezTo>
                          <a:pt x="-854" y="266"/>
                          <a:pt x="-1115" y="9621"/>
                          <a:pt x="1221" y="13322"/>
                        </a:cubicBezTo>
                        <a:cubicBezTo>
                          <a:pt x="6348" y="21600"/>
                          <a:pt x="20485" y="16227"/>
                          <a:pt x="15745" y="7130"/>
                        </a:cubicBezTo>
                        <a:cubicBezTo>
                          <a:pt x="11324" y="672"/>
                          <a:pt x="1482" y="5865"/>
                          <a:pt x="5062" y="11862"/>
                        </a:cubicBezTo>
                        <a:cubicBezTo>
                          <a:pt x="8004" y="16360"/>
                          <a:pt x="16005" y="13166"/>
                          <a:pt x="12845" y="8278"/>
                        </a:cubicBezTo>
                        <a:cubicBezTo>
                          <a:pt x="10744" y="5216"/>
                          <a:pt x="5407" y="7630"/>
                          <a:pt x="7794" y="10886"/>
                        </a:cubicBezTo>
                        <a:cubicBezTo>
                          <a:pt x="9408" y="12908"/>
                          <a:pt x="12727" y="11362"/>
                          <a:pt x="11400" y="9269"/>
                        </a:cubicBezTo>
                        <a:cubicBezTo>
                          <a:pt x="10559" y="8168"/>
                          <a:pt x="7752" y="8692"/>
                          <a:pt x="9433" y="10581"/>
                        </a:cubicBezTo>
                        <a:cubicBezTo>
                          <a:pt x="8845" y="10761"/>
                          <a:pt x="9147" y="8098"/>
                          <a:pt x="10904" y="9535"/>
                        </a:cubicBezTo>
                        <a:cubicBezTo>
                          <a:pt x="11677" y="10378"/>
                          <a:pt x="10046" y="12260"/>
                          <a:pt x="8500" y="10956"/>
                        </a:cubicBezTo>
                        <a:cubicBezTo>
                          <a:pt x="6189" y="7957"/>
                          <a:pt x="11374" y="6521"/>
                          <a:pt x="12425" y="8934"/>
                        </a:cubicBezTo>
                        <a:cubicBezTo>
                          <a:pt x="14039" y="11667"/>
                          <a:pt x="9340" y="15384"/>
                          <a:pt x="5970" y="11737"/>
                        </a:cubicBezTo>
                        <a:cubicBezTo>
                          <a:pt x="2810" y="6778"/>
                          <a:pt x="10996" y="2023"/>
                          <a:pt x="14652" y="7497"/>
                        </a:cubicBezTo>
                        <a:cubicBezTo>
                          <a:pt x="18115" y="12690"/>
                          <a:pt x="8483" y="20210"/>
                          <a:pt x="2869" y="12651"/>
                        </a:cubicBezTo>
                        <a:cubicBezTo>
                          <a:pt x="1751" y="10433"/>
                          <a:pt x="742" y="3256"/>
                          <a:pt x="8618" y="2085"/>
                        </a:cubicBezTo>
                        <a:lnTo>
                          <a:pt x="8828" y="0"/>
                        </a:lnTo>
                        <a:close/>
                      </a:path>
                    </a:pathLst>
                  </a:custGeom>
                  <a:solidFill>
                    <a:srgbClr val="9A947F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2459" name="Shape 2459"/>
                  <p:cNvSpPr/>
                  <p:nvPr/>
                </p:nvSpPr>
                <p:spPr>
                  <a:xfrm>
                    <a:off x="0" y="0"/>
                    <a:ext cx="970693" cy="106721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6702" h="17423" fill="norm" stroke="1" extrusionOk="0">
                        <a:moveTo>
                          <a:pt x="8828" y="0"/>
                        </a:moveTo>
                        <a:cubicBezTo>
                          <a:pt x="-854" y="266"/>
                          <a:pt x="-1115" y="9621"/>
                          <a:pt x="1221" y="13322"/>
                        </a:cubicBezTo>
                        <a:cubicBezTo>
                          <a:pt x="6348" y="21600"/>
                          <a:pt x="20485" y="16227"/>
                          <a:pt x="15745" y="7130"/>
                        </a:cubicBezTo>
                        <a:cubicBezTo>
                          <a:pt x="11324" y="672"/>
                          <a:pt x="1482" y="5865"/>
                          <a:pt x="5062" y="11862"/>
                        </a:cubicBezTo>
                        <a:cubicBezTo>
                          <a:pt x="8004" y="16360"/>
                          <a:pt x="16005" y="13166"/>
                          <a:pt x="12845" y="8278"/>
                        </a:cubicBezTo>
                        <a:cubicBezTo>
                          <a:pt x="10744" y="5216"/>
                          <a:pt x="5407" y="7630"/>
                          <a:pt x="7794" y="10886"/>
                        </a:cubicBezTo>
                        <a:cubicBezTo>
                          <a:pt x="9408" y="12908"/>
                          <a:pt x="12727" y="11362"/>
                          <a:pt x="11400" y="9269"/>
                        </a:cubicBezTo>
                        <a:cubicBezTo>
                          <a:pt x="10559" y="8168"/>
                          <a:pt x="7752" y="8692"/>
                          <a:pt x="9433" y="10581"/>
                        </a:cubicBezTo>
                        <a:cubicBezTo>
                          <a:pt x="8845" y="10761"/>
                          <a:pt x="9147" y="8098"/>
                          <a:pt x="10904" y="9535"/>
                        </a:cubicBezTo>
                        <a:cubicBezTo>
                          <a:pt x="11677" y="10378"/>
                          <a:pt x="10046" y="12260"/>
                          <a:pt x="8500" y="10956"/>
                        </a:cubicBezTo>
                        <a:cubicBezTo>
                          <a:pt x="6189" y="7957"/>
                          <a:pt x="11374" y="6521"/>
                          <a:pt x="12425" y="8934"/>
                        </a:cubicBezTo>
                        <a:cubicBezTo>
                          <a:pt x="14039" y="11667"/>
                          <a:pt x="9340" y="15384"/>
                          <a:pt x="5970" y="11737"/>
                        </a:cubicBezTo>
                        <a:cubicBezTo>
                          <a:pt x="2810" y="6778"/>
                          <a:pt x="10996" y="2023"/>
                          <a:pt x="14652" y="7497"/>
                        </a:cubicBezTo>
                        <a:cubicBezTo>
                          <a:pt x="18115" y="12690"/>
                          <a:pt x="8483" y="20210"/>
                          <a:pt x="2869" y="12651"/>
                        </a:cubicBezTo>
                        <a:cubicBezTo>
                          <a:pt x="1751" y="10433"/>
                          <a:pt x="742" y="3256"/>
                          <a:pt x="8618" y="2085"/>
                        </a:cubicBezTo>
                        <a:lnTo>
                          <a:pt x="8828" y="0"/>
                        </a:lnTo>
                        <a:close/>
                      </a:path>
                    </a:pathLst>
                  </a:custGeom>
                  <a:solidFill>
                    <a:srgbClr val="D3D0C7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</p:grpSp>
            <p:sp>
              <p:nvSpPr>
                <p:cNvPr id="2461" name="Shape 2461"/>
                <p:cNvSpPr/>
                <p:nvPr/>
              </p:nvSpPr>
              <p:spPr>
                <a:xfrm flipH="1">
                  <a:off x="11823250" y="49671"/>
                  <a:ext cx="970693" cy="106721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6702" h="17423" fill="norm" stroke="1" extrusionOk="0">
                      <a:moveTo>
                        <a:pt x="8828" y="0"/>
                      </a:moveTo>
                      <a:cubicBezTo>
                        <a:pt x="-854" y="266"/>
                        <a:pt x="-1115" y="9621"/>
                        <a:pt x="1221" y="13322"/>
                      </a:cubicBezTo>
                      <a:cubicBezTo>
                        <a:pt x="6348" y="21600"/>
                        <a:pt x="20485" y="16227"/>
                        <a:pt x="15745" y="7130"/>
                      </a:cubicBezTo>
                      <a:cubicBezTo>
                        <a:pt x="11324" y="672"/>
                        <a:pt x="1482" y="5865"/>
                        <a:pt x="5062" y="11862"/>
                      </a:cubicBezTo>
                      <a:cubicBezTo>
                        <a:pt x="8004" y="16360"/>
                        <a:pt x="16005" y="13166"/>
                        <a:pt x="12845" y="8278"/>
                      </a:cubicBezTo>
                      <a:cubicBezTo>
                        <a:pt x="10744" y="5216"/>
                        <a:pt x="5407" y="7630"/>
                        <a:pt x="7794" y="10886"/>
                      </a:cubicBezTo>
                      <a:cubicBezTo>
                        <a:pt x="9408" y="12908"/>
                        <a:pt x="12727" y="11362"/>
                        <a:pt x="11400" y="9269"/>
                      </a:cubicBezTo>
                      <a:cubicBezTo>
                        <a:pt x="10559" y="8168"/>
                        <a:pt x="7752" y="8692"/>
                        <a:pt x="9433" y="10581"/>
                      </a:cubicBezTo>
                      <a:cubicBezTo>
                        <a:pt x="8845" y="10761"/>
                        <a:pt x="9147" y="8098"/>
                        <a:pt x="10904" y="9535"/>
                      </a:cubicBezTo>
                      <a:cubicBezTo>
                        <a:pt x="11677" y="10378"/>
                        <a:pt x="10046" y="12260"/>
                        <a:pt x="8500" y="10956"/>
                      </a:cubicBezTo>
                      <a:cubicBezTo>
                        <a:pt x="6189" y="7957"/>
                        <a:pt x="11374" y="6521"/>
                        <a:pt x="12425" y="8934"/>
                      </a:cubicBezTo>
                      <a:cubicBezTo>
                        <a:pt x="14039" y="11667"/>
                        <a:pt x="9340" y="15384"/>
                        <a:pt x="5970" y="11737"/>
                      </a:cubicBezTo>
                      <a:cubicBezTo>
                        <a:pt x="2810" y="6778"/>
                        <a:pt x="10996" y="2023"/>
                        <a:pt x="14652" y="7497"/>
                      </a:cubicBezTo>
                      <a:cubicBezTo>
                        <a:pt x="18115" y="12690"/>
                        <a:pt x="8483" y="20210"/>
                        <a:pt x="2869" y="12651"/>
                      </a:cubicBezTo>
                      <a:cubicBezTo>
                        <a:pt x="1751" y="10433"/>
                        <a:pt x="742" y="3256"/>
                        <a:pt x="8618" y="2085"/>
                      </a:cubicBezTo>
                      <a:lnTo>
                        <a:pt x="8828" y="0"/>
                      </a:lnTo>
                      <a:close/>
                    </a:path>
                  </a:pathLst>
                </a:custGeom>
                <a:solidFill>
                  <a:srgbClr val="9A947F"/>
                </a:solidFill>
                <a:ln w="9525" cap="flat">
                  <a:noFill/>
                  <a:round/>
                </a:ln>
                <a:effectLst/>
              </p:spPr>
              <p:txBody>
                <a:bodyPr wrap="square" lIns="72248" tIns="72248" rIns="72248" bIns="72248" numCol="1" anchor="ctr">
                  <a:noAutofit/>
                </a:bodyPr>
                <a:lstStyle/>
                <a:p>
                  <a:pPr marL="40639" marR="40639" defTabSz="914400">
                    <a:defRPr sz="3400">
                      <a:solidFill>
                        <a:srgbClr val="EEEEEE"/>
                      </a:solidFill>
                      <a:uFill>
                        <a:solidFill>
                          <a:srgbClr val="EEEEEE"/>
                        </a:solidFill>
                      </a:u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</a:p>
              </p:txBody>
            </p:sp>
            <p:sp>
              <p:nvSpPr>
                <p:cNvPr id="2462" name="Shape 2462"/>
                <p:cNvSpPr/>
                <p:nvPr/>
              </p:nvSpPr>
              <p:spPr>
                <a:xfrm flipH="1">
                  <a:off x="11796157" y="0"/>
                  <a:ext cx="970693" cy="106721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6702" h="17423" fill="norm" stroke="1" extrusionOk="0">
                      <a:moveTo>
                        <a:pt x="8828" y="0"/>
                      </a:moveTo>
                      <a:cubicBezTo>
                        <a:pt x="-854" y="266"/>
                        <a:pt x="-1115" y="9621"/>
                        <a:pt x="1221" y="13322"/>
                      </a:cubicBezTo>
                      <a:cubicBezTo>
                        <a:pt x="6348" y="21600"/>
                        <a:pt x="20485" y="16227"/>
                        <a:pt x="15745" y="7130"/>
                      </a:cubicBezTo>
                      <a:cubicBezTo>
                        <a:pt x="11324" y="672"/>
                        <a:pt x="1482" y="5865"/>
                        <a:pt x="5062" y="11862"/>
                      </a:cubicBezTo>
                      <a:cubicBezTo>
                        <a:pt x="8004" y="16360"/>
                        <a:pt x="16005" y="13166"/>
                        <a:pt x="12845" y="8278"/>
                      </a:cubicBezTo>
                      <a:cubicBezTo>
                        <a:pt x="10744" y="5216"/>
                        <a:pt x="5407" y="7630"/>
                        <a:pt x="7794" y="10886"/>
                      </a:cubicBezTo>
                      <a:cubicBezTo>
                        <a:pt x="9408" y="12908"/>
                        <a:pt x="12727" y="11362"/>
                        <a:pt x="11400" y="9269"/>
                      </a:cubicBezTo>
                      <a:cubicBezTo>
                        <a:pt x="10559" y="8168"/>
                        <a:pt x="7752" y="8692"/>
                        <a:pt x="9433" y="10581"/>
                      </a:cubicBezTo>
                      <a:cubicBezTo>
                        <a:pt x="8845" y="10761"/>
                        <a:pt x="9147" y="8098"/>
                        <a:pt x="10904" y="9535"/>
                      </a:cubicBezTo>
                      <a:cubicBezTo>
                        <a:pt x="11677" y="10378"/>
                        <a:pt x="10046" y="12260"/>
                        <a:pt x="8500" y="10956"/>
                      </a:cubicBezTo>
                      <a:cubicBezTo>
                        <a:pt x="6189" y="7957"/>
                        <a:pt x="11374" y="6521"/>
                        <a:pt x="12425" y="8934"/>
                      </a:cubicBezTo>
                      <a:cubicBezTo>
                        <a:pt x="14039" y="11667"/>
                        <a:pt x="9340" y="15384"/>
                        <a:pt x="5970" y="11737"/>
                      </a:cubicBezTo>
                      <a:cubicBezTo>
                        <a:pt x="2810" y="6778"/>
                        <a:pt x="10996" y="2023"/>
                        <a:pt x="14652" y="7497"/>
                      </a:cubicBezTo>
                      <a:cubicBezTo>
                        <a:pt x="18115" y="12690"/>
                        <a:pt x="8483" y="20210"/>
                        <a:pt x="2869" y="12651"/>
                      </a:cubicBezTo>
                      <a:cubicBezTo>
                        <a:pt x="1751" y="10433"/>
                        <a:pt x="742" y="3256"/>
                        <a:pt x="8618" y="2085"/>
                      </a:cubicBezTo>
                      <a:lnTo>
                        <a:pt x="8828" y="0"/>
                      </a:lnTo>
                      <a:close/>
                    </a:path>
                  </a:pathLst>
                </a:custGeom>
                <a:solidFill>
                  <a:srgbClr val="D3D0C7"/>
                </a:solidFill>
                <a:ln w="9525" cap="flat">
                  <a:noFill/>
                  <a:round/>
                </a:ln>
                <a:effectLst/>
              </p:spPr>
              <p:txBody>
                <a:bodyPr wrap="square" lIns="72248" tIns="72248" rIns="72248" bIns="72248" numCol="1" anchor="ctr">
                  <a:noAutofit/>
                </a:bodyPr>
                <a:lstStyle/>
                <a:p>
                  <a:pPr marL="40639" marR="40639" defTabSz="914400">
                    <a:defRPr sz="3400">
                      <a:solidFill>
                        <a:srgbClr val="EEEEEE"/>
                      </a:solidFill>
                      <a:uFill>
                        <a:solidFill>
                          <a:srgbClr val="EEEEEE"/>
                        </a:solidFill>
                      </a:u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</a:p>
              </p:txBody>
            </p:sp>
            <p:sp>
              <p:nvSpPr>
                <p:cNvPr id="2463" name="Shape 2463"/>
                <p:cNvSpPr/>
                <p:nvPr/>
              </p:nvSpPr>
              <p:spPr>
                <a:xfrm>
                  <a:off x="477077" y="0"/>
                  <a:ext cx="11812695" cy="126436"/>
                </a:xfrm>
                <a:prstGeom prst="rect">
                  <a:avLst/>
                </a:prstGeom>
                <a:solidFill>
                  <a:srgbClr val="D3D0C7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72248" tIns="72248" rIns="72248" bIns="72248" numCol="1" anchor="ctr">
                  <a:noAutofit/>
                </a:bodyPr>
                <a:lstStyle/>
                <a:p>
                  <a:pPr marL="40639" marR="40639" defTabSz="914400">
                    <a:defRPr sz="3400">
                      <a:solidFill>
                        <a:srgbClr val="EEEEEE"/>
                      </a:solidFill>
                      <a:uFill>
                        <a:solidFill>
                          <a:srgbClr val="EEEEEE"/>
                        </a:solidFill>
                      </a:u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</a:p>
              </p:txBody>
            </p:sp>
          </p:grpSp>
        </p:grpSp>
        <p:sp>
          <p:nvSpPr>
            <p:cNvPr id="2466" name="Shape 2466"/>
            <p:cNvSpPr/>
            <p:nvPr/>
          </p:nvSpPr>
          <p:spPr>
            <a:xfrm>
              <a:off x="1083733" y="1144693"/>
              <a:ext cx="10805726" cy="433494"/>
            </a:xfrm>
            <a:prstGeom prst="rect">
              <a:avLst/>
            </a:prstGeom>
            <a:gradFill flip="none" rotWithShape="1">
              <a:gsLst>
                <a:gs pos="0">
                  <a:srgbClr val="817C6B"/>
                </a:gs>
                <a:gs pos="100000">
                  <a:srgbClr val="9A947F"/>
                </a:gs>
              </a:gsLst>
              <a:lin ang="162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72248" tIns="72248" rIns="72248" bIns="72248" numCol="1" anchor="ctr">
              <a:noAutofit/>
            </a:bodyPr>
            <a:lstStyle/>
            <a:p>
              <a:pPr marL="40639" marR="40639" defTabSz="914400">
                <a:defRPr sz="3400">
                  <a:solidFill>
                    <a:srgbClr val="EEEEEE"/>
                  </a:solidFill>
                  <a:uFill>
                    <a:solidFill>
                      <a:srgbClr val="EEEEEE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</p:grpSp>
      <p:sp>
        <p:nvSpPr>
          <p:cNvPr id="2468" name="Shape 246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Space</a:t>
            </a:r>
          </a:p>
        </p:txBody>
      </p:sp>
      <p:sp>
        <p:nvSpPr>
          <p:cNvPr id="2469" name="Shape 2469"/>
          <p:cNvSpPr/>
          <p:nvPr>
            <p:ph type="body" sz="quarter" idx="1"/>
          </p:nvPr>
        </p:nvSpPr>
        <p:spPr>
          <a:xfrm>
            <a:off x="975359" y="2755053"/>
            <a:ext cx="11054082" cy="1474047"/>
          </a:xfrm>
          <a:prstGeom prst="rect">
            <a:avLst/>
          </a:prstGeom>
        </p:spPr>
        <p:txBody>
          <a:bodyPr/>
          <a:lstStyle>
            <a:lvl1pPr>
              <a:buClr>
                <a:srgbClr val="EEEEEE"/>
              </a:buClr>
              <a:buFont typeface="Times New Roman"/>
              <a:buBlip>
                <a:blip r:embed="rId2"/>
              </a:buBlip>
            </a:lvl1pPr>
          </a:lstStyle>
          <a:p>
            <a:pPr/>
            <a:r>
              <a:t>The experience of distance or emptiness within and around objects.</a:t>
            </a:r>
          </a:p>
        </p:txBody>
      </p:sp>
      <p:pic>
        <p:nvPicPr>
          <p:cNvPr id="2470" name="pasted-image.tif"/>
          <p:cNvPicPr>
            <a:picLocks noChangeAspect="1"/>
          </p:cNvPicPr>
          <p:nvPr/>
        </p:nvPicPr>
        <p:blipFill>
          <a:blip r:embed="rId3">
            <a:extLst/>
          </a:blip>
          <a:srcRect l="0" t="0" r="0" b="9006"/>
          <a:stretch>
            <a:fillRect/>
          </a:stretch>
        </p:blipFill>
        <p:spPr>
          <a:xfrm>
            <a:off x="3491110" y="4437558"/>
            <a:ext cx="6022629" cy="461901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66" name="Group 2566"/>
          <p:cNvGrpSpPr/>
          <p:nvPr/>
        </p:nvGrpSpPr>
        <p:grpSpPr>
          <a:xfrm>
            <a:off x="0" y="-1"/>
            <a:ext cx="13004800" cy="9753601"/>
            <a:chOff x="0" y="0"/>
            <a:chExt cx="13004800" cy="9753600"/>
          </a:xfrm>
        </p:grpSpPr>
        <p:grpSp>
          <p:nvGrpSpPr>
            <p:cNvPr id="2564" name="Group 2564"/>
            <p:cNvGrpSpPr/>
            <p:nvPr/>
          </p:nvGrpSpPr>
          <p:grpSpPr>
            <a:xfrm>
              <a:off x="0" y="0"/>
              <a:ext cx="13004801" cy="9753600"/>
              <a:chOff x="0" y="0"/>
              <a:chExt cx="13004800" cy="9753600"/>
            </a:xfrm>
          </p:grpSpPr>
          <p:sp>
            <p:nvSpPr>
              <p:cNvPr id="2472" name="Shape 2472"/>
              <p:cNvSpPr/>
              <p:nvPr/>
            </p:nvSpPr>
            <p:spPr>
              <a:xfrm>
                <a:off x="11921066" y="1083733"/>
                <a:ext cx="758615" cy="3034454"/>
              </a:xfrm>
              <a:prstGeom prst="rect">
                <a:avLst/>
              </a:prstGeom>
              <a:gradFill flip="none" rotWithShape="1">
                <a:gsLst>
                  <a:gs pos="0">
                    <a:srgbClr val="817C6B"/>
                  </a:gs>
                  <a:gs pos="100000">
                    <a:srgbClr val="D3D0C7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72248" tIns="72248" rIns="72248" bIns="72248" numCol="1" anchor="ctr">
                <a:noAutofit/>
              </a:bodyPr>
              <a:lstStyle/>
              <a:p>
                <a:pPr marL="40639" marR="40639" defTabSz="914400">
                  <a:defRPr sz="3400">
                    <a:solidFill>
                      <a:srgbClr val="EEEEEE"/>
                    </a:solidFill>
                    <a:uFill>
                      <a:solidFill>
                        <a:srgbClr val="EEEEEE"/>
                      </a:solidFill>
                    </a:u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2473" name="Shape 2473"/>
              <p:cNvSpPr/>
              <p:nvPr/>
            </p:nvSpPr>
            <p:spPr>
              <a:xfrm>
                <a:off x="0" y="0"/>
                <a:ext cx="12788054" cy="216747"/>
              </a:xfrm>
              <a:prstGeom prst="rect">
                <a:avLst/>
              </a:prstGeom>
              <a:solidFill>
                <a:srgbClr val="9A94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2248" tIns="72248" rIns="72248" bIns="72248" numCol="1" anchor="ctr">
                <a:noAutofit/>
              </a:bodyPr>
              <a:lstStyle/>
              <a:p>
                <a:pPr marL="40639" marR="40639" defTabSz="914400">
                  <a:defRPr sz="3400">
                    <a:solidFill>
                      <a:srgbClr val="EEEEEE"/>
                    </a:solidFill>
                    <a:uFill>
                      <a:solidFill>
                        <a:srgbClr val="EEEEEE"/>
                      </a:solidFill>
                    </a:u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2474" name="Shape 2474"/>
              <p:cNvSpPr/>
              <p:nvPr/>
            </p:nvSpPr>
            <p:spPr>
              <a:xfrm>
                <a:off x="12679680" y="0"/>
                <a:ext cx="325121" cy="9753600"/>
              </a:xfrm>
              <a:prstGeom prst="rect">
                <a:avLst/>
              </a:prstGeom>
              <a:gradFill flip="none" rotWithShape="1">
                <a:gsLst>
                  <a:gs pos="0">
                    <a:srgbClr val="9A947F"/>
                  </a:gs>
                  <a:gs pos="50000">
                    <a:srgbClr val="BBB6A8"/>
                  </a:gs>
                  <a:gs pos="100000">
                    <a:srgbClr val="9A947F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72248" tIns="72248" rIns="72248" bIns="72248" numCol="1" anchor="ctr">
                <a:noAutofit/>
              </a:bodyPr>
              <a:lstStyle/>
              <a:p>
                <a:pPr marL="40639" marR="40639" defTabSz="914400">
                  <a:defRPr sz="3400">
                    <a:solidFill>
                      <a:srgbClr val="EEEEEE"/>
                    </a:solidFill>
                    <a:uFill>
                      <a:solidFill>
                        <a:srgbClr val="EEEEEE"/>
                      </a:solidFill>
                    </a:u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2475" name="Shape 2475"/>
              <p:cNvSpPr/>
              <p:nvPr/>
            </p:nvSpPr>
            <p:spPr>
              <a:xfrm>
                <a:off x="0" y="0"/>
                <a:ext cx="325121" cy="9753600"/>
              </a:xfrm>
              <a:prstGeom prst="rect">
                <a:avLst/>
              </a:prstGeom>
              <a:gradFill flip="none" rotWithShape="1">
                <a:gsLst>
                  <a:gs pos="0">
                    <a:srgbClr val="9A947F"/>
                  </a:gs>
                  <a:gs pos="50000">
                    <a:srgbClr val="BBB6A8"/>
                  </a:gs>
                  <a:gs pos="100000">
                    <a:srgbClr val="9A947F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72248" tIns="72248" rIns="72248" bIns="72248" numCol="1" anchor="ctr">
                <a:noAutofit/>
              </a:bodyPr>
              <a:lstStyle/>
              <a:p>
                <a:pPr marL="40639" marR="40639" defTabSz="914400">
                  <a:defRPr sz="3400">
                    <a:solidFill>
                      <a:srgbClr val="EEEEEE"/>
                    </a:solidFill>
                    <a:uFill>
                      <a:solidFill>
                        <a:srgbClr val="EEEEEE"/>
                      </a:solidFill>
                    </a:u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2476" name="Shape 2476"/>
              <p:cNvSpPr/>
              <p:nvPr/>
            </p:nvSpPr>
            <p:spPr>
              <a:xfrm>
                <a:off x="325120" y="1083733"/>
                <a:ext cx="758614" cy="3034454"/>
              </a:xfrm>
              <a:prstGeom prst="rect">
                <a:avLst/>
              </a:prstGeom>
              <a:gradFill flip="none" rotWithShape="1">
                <a:gsLst>
                  <a:gs pos="0">
                    <a:srgbClr val="817C6B"/>
                  </a:gs>
                  <a:gs pos="100000">
                    <a:srgbClr val="D3D0C7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72248" tIns="72248" rIns="72248" bIns="72248" numCol="1" anchor="ctr">
                <a:noAutofit/>
              </a:bodyPr>
              <a:lstStyle/>
              <a:p>
                <a:pPr marL="40639" marR="40639" defTabSz="914400">
                  <a:defRPr sz="3400">
                    <a:solidFill>
                      <a:srgbClr val="EEEEEE"/>
                    </a:solidFill>
                    <a:uFill>
                      <a:solidFill>
                        <a:srgbClr val="EEEEEE"/>
                      </a:solidFill>
                    </a:u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grpSp>
            <p:nvGrpSpPr>
              <p:cNvPr id="2563" name="Group 2563"/>
              <p:cNvGrpSpPr/>
              <p:nvPr/>
            </p:nvGrpSpPr>
            <p:grpSpPr>
              <a:xfrm>
                <a:off x="82851" y="72248"/>
                <a:ext cx="12793944" cy="1116891"/>
                <a:chOff x="0" y="0"/>
                <a:chExt cx="12793942" cy="1116889"/>
              </a:xfrm>
            </p:grpSpPr>
            <p:sp>
              <p:nvSpPr>
                <p:cNvPr id="2477" name="Shape 2477"/>
                <p:cNvSpPr/>
                <p:nvPr/>
              </p:nvSpPr>
              <p:spPr>
                <a:xfrm>
                  <a:off x="43584" y="0"/>
                  <a:ext cx="12736126" cy="1083734"/>
                </a:xfrm>
                <a:prstGeom prst="roundRect">
                  <a:avLst>
                    <a:gd name="adj" fmla="val 35156"/>
                  </a:avLst>
                </a:prstGeom>
                <a:solidFill>
                  <a:srgbClr val="BBB6A8"/>
                </a:solidFill>
                <a:ln w="9525" cap="flat">
                  <a:noFill/>
                  <a:round/>
                </a:ln>
                <a:effectLst/>
              </p:spPr>
              <p:txBody>
                <a:bodyPr wrap="square" lIns="72248" tIns="72248" rIns="72248" bIns="72248" numCol="1" anchor="ctr">
                  <a:noAutofit/>
                </a:bodyPr>
                <a:lstStyle/>
                <a:p>
                  <a:pPr marL="40639" marR="40639" defTabSz="914400">
                    <a:defRPr sz="3400">
                      <a:solidFill>
                        <a:srgbClr val="EEEEEE"/>
                      </a:solidFill>
                      <a:uFill>
                        <a:solidFill>
                          <a:srgbClr val="EEEEEE"/>
                        </a:solidFill>
                      </a:u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</a:p>
              </p:txBody>
            </p:sp>
            <p:sp>
              <p:nvSpPr>
                <p:cNvPr id="2478" name="Shape 2478"/>
                <p:cNvSpPr/>
                <p:nvPr/>
              </p:nvSpPr>
              <p:spPr>
                <a:xfrm>
                  <a:off x="477077" y="54186"/>
                  <a:ext cx="11812695" cy="126437"/>
                </a:xfrm>
                <a:prstGeom prst="rect">
                  <a:avLst/>
                </a:prstGeom>
                <a:solidFill>
                  <a:srgbClr val="9A947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72248" tIns="72248" rIns="72248" bIns="72248" numCol="1" anchor="ctr">
                  <a:noAutofit/>
                </a:bodyPr>
                <a:lstStyle/>
                <a:p>
                  <a:pPr marL="40639" marR="40639" defTabSz="914400">
                    <a:defRPr sz="3400">
                      <a:solidFill>
                        <a:srgbClr val="EEEEEE"/>
                      </a:solidFill>
                      <a:uFill>
                        <a:solidFill>
                          <a:srgbClr val="EEEEEE"/>
                        </a:solidFill>
                      </a:u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</a:p>
              </p:txBody>
            </p:sp>
            <p:grpSp>
              <p:nvGrpSpPr>
                <p:cNvPr id="2517" name="Group 2517"/>
                <p:cNvGrpSpPr/>
                <p:nvPr/>
              </p:nvGrpSpPr>
              <p:grpSpPr>
                <a:xfrm>
                  <a:off x="531264" y="842151"/>
                  <a:ext cx="11758508" cy="243841"/>
                  <a:chOff x="0" y="0"/>
                  <a:chExt cx="11758506" cy="243839"/>
                </a:xfrm>
              </p:grpSpPr>
              <p:sp>
                <p:nvSpPr>
                  <p:cNvPr id="2479" name="Shape 2479"/>
                  <p:cNvSpPr/>
                  <p:nvPr/>
                </p:nvSpPr>
                <p:spPr>
                  <a:xfrm flipH="1">
                    <a:off x="11239217" y="0"/>
                    <a:ext cx="519290" cy="23932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0"/>
                        </a:moveTo>
                        <a:lnTo>
                          <a:pt x="17092" y="0"/>
                        </a:lnTo>
                        <a:lnTo>
                          <a:pt x="0" y="17550"/>
                        </a:lnTo>
                        <a:lnTo>
                          <a:pt x="8077" y="21600"/>
                        </a:lnTo>
                        <a:lnTo>
                          <a:pt x="19158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9A947F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2480" name="Shape 2480"/>
                  <p:cNvSpPr/>
                  <p:nvPr/>
                </p:nvSpPr>
                <p:spPr>
                  <a:xfrm>
                    <a:off x="0" y="4515"/>
                    <a:ext cx="519289" cy="2393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0"/>
                        </a:moveTo>
                        <a:lnTo>
                          <a:pt x="17092" y="0"/>
                        </a:lnTo>
                        <a:lnTo>
                          <a:pt x="0" y="17550"/>
                        </a:lnTo>
                        <a:lnTo>
                          <a:pt x="8077" y="21600"/>
                        </a:lnTo>
                        <a:lnTo>
                          <a:pt x="19158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9A947F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grpSp>
                <p:nvGrpSpPr>
                  <p:cNvPr id="2516" name="Group 2516"/>
                  <p:cNvGrpSpPr/>
                  <p:nvPr/>
                </p:nvGrpSpPr>
                <p:grpSpPr>
                  <a:xfrm>
                    <a:off x="442524" y="1544"/>
                    <a:ext cx="10864428" cy="242296"/>
                    <a:chOff x="0" y="0"/>
                    <a:chExt cx="10864426" cy="242295"/>
                  </a:xfrm>
                </p:grpSpPr>
                <p:grpSp>
                  <p:nvGrpSpPr>
                    <p:cNvPr id="2502" name="Group 2502"/>
                    <p:cNvGrpSpPr/>
                    <p:nvPr/>
                  </p:nvGrpSpPr>
                  <p:grpSpPr>
                    <a:xfrm>
                      <a:off x="0" y="2257"/>
                      <a:ext cx="6610774" cy="240039"/>
                      <a:chOff x="0" y="0"/>
                      <a:chExt cx="6610773" cy="240037"/>
                    </a:xfrm>
                  </p:grpSpPr>
                  <p:grpSp>
                    <p:nvGrpSpPr>
                      <p:cNvPr id="2483" name="Group 2483"/>
                      <p:cNvGrpSpPr/>
                      <p:nvPr/>
                    </p:nvGrpSpPr>
                    <p:grpSpPr>
                      <a:xfrm>
                        <a:off x="0" y="0"/>
                        <a:ext cx="943611" cy="240038"/>
                        <a:chOff x="0" y="0"/>
                        <a:chExt cx="943610" cy="240037"/>
                      </a:xfrm>
                    </p:grpSpPr>
                    <p:sp>
                      <p:nvSpPr>
                        <p:cNvPr id="2481" name="Shape 2481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2482" name="Shape 2482"/>
                        <p:cNvSpPr/>
                        <p:nvPr/>
                      </p:nvSpPr>
                      <p:spPr>
                        <a:xfrm>
                          <a:off x="467296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2486" name="Group 2486"/>
                      <p:cNvGrpSpPr/>
                      <p:nvPr/>
                    </p:nvGrpSpPr>
                    <p:grpSpPr>
                      <a:xfrm>
                        <a:off x="943848" y="0"/>
                        <a:ext cx="945985" cy="240038"/>
                        <a:chOff x="0" y="0"/>
                        <a:chExt cx="945983" cy="240037"/>
                      </a:xfrm>
                    </p:grpSpPr>
                    <p:sp>
                      <p:nvSpPr>
                        <p:cNvPr id="2484" name="Shape 2484"/>
                        <p:cNvSpPr/>
                        <p:nvPr/>
                      </p:nvSpPr>
                      <p:spPr>
                        <a:xfrm>
                          <a:off x="0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2485" name="Shape 2485"/>
                        <p:cNvSpPr/>
                        <p:nvPr/>
                      </p:nvSpPr>
                      <p:spPr>
                        <a:xfrm>
                          <a:off x="467296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2489" name="Group 2489"/>
                      <p:cNvGrpSpPr/>
                      <p:nvPr/>
                    </p:nvGrpSpPr>
                    <p:grpSpPr>
                      <a:xfrm>
                        <a:off x="1893710" y="0"/>
                        <a:ext cx="939971" cy="240038"/>
                        <a:chOff x="0" y="0"/>
                        <a:chExt cx="939969" cy="240037"/>
                      </a:xfrm>
                    </p:grpSpPr>
                    <p:sp>
                      <p:nvSpPr>
                        <p:cNvPr id="2487" name="Shape 2487"/>
                        <p:cNvSpPr/>
                        <p:nvPr/>
                      </p:nvSpPr>
                      <p:spPr>
                        <a:xfrm>
                          <a:off x="0" y="0"/>
                          <a:ext cx="471707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2488" name="Shape 2488"/>
                        <p:cNvSpPr/>
                        <p:nvPr/>
                      </p:nvSpPr>
                      <p:spPr>
                        <a:xfrm>
                          <a:off x="463672" y="0"/>
                          <a:ext cx="47629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2492" name="Group 2492"/>
                      <p:cNvGrpSpPr/>
                      <p:nvPr/>
                    </p:nvGrpSpPr>
                    <p:grpSpPr>
                      <a:xfrm>
                        <a:off x="2833443" y="0"/>
                        <a:ext cx="943888" cy="240038"/>
                        <a:chOff x="0" y="0"/>
                        <a:chExt cx="943886" cy="240037"/>
                      </a:xfrm>
                    </p:grpSpPr>
                    <p:sp>
                      <p:nvSpPr>
                        <p:cNvPr id="2490" name="Shape 2490"/>
                        <p:cNvSpPr/>
                        <p:nvPr/>
                      </p:nvSpPr>
                      <p:spPr>
                        <a:xfrm>
                          <a:off x="0" y="0"/>
                          <a:ext cx="47644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2491" name="Shape 2491"/>
                        <p:cNvSpPr/>
                        <p:nvPr/>
                      </p:nvSpPr>
                      <p:spPr>
                        <a:xfrm>
                          <a:off x="467439" y="0"/>
                          <a:ext cx="47644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2495" name="Group 2495"/>
                      <p:cNvGrpSpPr/>
                      <p:nvPr/>
                    </p:nvGrpSpPr>
                    <p:grpSpPr>
                      <a:xfrm>
                        <a:off x="3777330" y="0"/>
                        <a:ext cx="943612" cy="240038"/>
                        <a:chOff x="0" y="0"/>
                        <a:chExt cx="943610" cy="240037"/>
                      </a:xfrm>
                    </p:grpSpPr>
                    <p:sp>
                      <p:nvSpPr>
                        <p:cNvPr id="2493" name="Shape 2493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2494" name="Shape 2494"/>
                        <p:cNvSpPr/>
                        <p:nvPr/>
                      </p:nvSpPr>
                      <p:spPr>
                        <a:xfrm>
                          <a:off x="467296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2498" name="Group 2498"/>
                      <p:cNvGrpSpPr/>
                      <p:nvPr/>
                    </p:nvGrpSpPr>
                    <p:grpSpPr>
                      <a:xfrm>
                        <a:off x="4720941" y="0"/>
                        <a:ext cx="946222" cy="240038"/>
                        <a:chOff x="0" y="0"/>
                        <a:chExt cx="946221" cy="240037"/>
                      </a:xfrm>
                    </p:grpSpPr>
                    <p:sp>
                      <p:nvSpPr>
                        <p:cNvPr id="2496" name="Shape 2496"/>
                        <p:cNvSpPr/>
                        <p:nvPr/>
                      </p:nvSpPr>
                      <p:spPr>
                        <a:xfrm>
                          <a:off x="0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2497" name="Shape 2497"/>
                        <p:cNvSpPr/>
                        <p:nvPr/>
                      </p:nvSpPr>
                      <p:spPr>
                        <a:xfrm>
                          <a:off x="467533" y="0"/>
                          <a:ext cx="478689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2501" name="Group 2501"/>
                      <p:cNvGrpSpPr/>
                      <p:nvPr/>
                    </p:nvGrpSpPr>
                    <p:grpSpPr>
                      <a:xfrm>
                        <a:off x="5666925" y="0"/>
                        <a:ext cx="943849" cy="240038"/>
                        <a:chOff x="0" y="0"/>
                        <a:chExt cx="943848" cy="240037"/>
                      </a:xfrm>
                    </p:grpSpPr>
                    <p:sp>
                      <p:nvSpPr>
                        <p:cNvPr id="2499" name="Shape 2499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2500" name="Shape 2500"/>
                        <p:cNvSpPr/>
                        <p:nvPr/>
                      </p:nvSpPr>
                      <p:spPr>
                        <a:xfrm>
                          <a:off x="467533" y="0"/>
                          <a:ext cx="476316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</p:grpSp>
                <p:grpSp>
                  <p:nvGrpSpPr>
                    <p:cNvPr id="2505" name="Group 2505"/>
                    <p:cNvGrpSpPr/>
                    <p:nvPr/>
                  </p:nvGrpSpPr>
                  <p:grpSpPr>
                    <a:xfrm>
                      <a:off x="6610773" y="0"/>
                      <a:ext cx="943752" cy="240038"/>
                      <a:chOff x="0" y="0"/>
                      <a:chExt cx="943750" cy="240037"/>
                    </a:xfrm>
                  </p:grpSpPr>
                  <p:sp>
                    <p:nvSpPr>
                      <p:cNvPr id="2503" name="Shape 2503"/>
                      <p:cNvSpPr/>
                      <p:nvPr/>
                    </p:nvSpPr>
                    <p:spPr>
                      <a:xfrm>
                        <a:off x="0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2504" name="Shape 2504"/>
                      <p:cNvSpPr/>
                      <p:nvPr/>
                    </p:nvSpPr>
                    <p:spPr>
                      <a:xfrm>
                        <a:off x="467369" y="0"/>
                        <a:ext cx="476382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2508" name="Group 2508"/>
                    <p:cNvGrpSpPr/>
                    <p:nvPr/>
                  </p:nvGrpSpPr>
                  <p:grpSpPr>
                    <a:xfrm>
                      <a:off x="7554524" y="0"/>
                      <a:ext cx="946010" cy="240038"/>
                      <a:chOff x="0" y="0"/>
                      <a:chExt cx="946009" cy="240037"/>
                    </a:xfrm>
                  </p:grpSpPr>
                  <p:sp>
                    <p:nvSpPr>
                      <p:cNvPr id="2506" name="Shape 2506"/>
                      <p:cNvSpPr/>
                      <p:nvPr/>
                    </p:nvSpPr>
                    <p:spPr>
                      <a:xfrm>
                        <a:off x="0" y="0"/>
                        <a:ext cx="47871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2507" name="Shape 2507"/>
                      <p:cNvSpPr/>
                      <p:nvPr/>
                    </p:nvSpPr>
                    <p:spPr>
                      <a:xfrm>
                        <a:off x="467300" y="0"/>
                        <a:ext cx="47871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2511" name="Group 2511"/>
                    <p:cNvGrpSpPr/>
                    <p:nvPr/>
                  </p:nvGrpSpPr>
                  <p:grpSpPr>
                    <a:xfrm>
                      <a:off x="8500533" y="0"/>
                      <a:ext cx="943753" cy="240038"/>
                      <a:chOff x="0" y="0"/>
                      <a:chExt cx="943751" cy="240037"/>
                    </a:xfrm>
                  </p:grpSpPr>
                  <p:sp>
                    <p:nvSpPr>
                      <p:cNvPr id="2509" name="Shape 2509"/>
                      <p:cNvSpPr/>
                      <p:nvPr/>
                    </p:nvSpPr>
                    <p:spPr>
                      <a:xfrm>
                        <a:off x="0" y="0"/>
                        <a:ext cx="47589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2510" name="Shape 2510"/>
                      <p:cNvSpPr/>
                      <p:nvPr/>
                    </p:nvSpPr>
                    <p:spPr>
                      <a:xfrm>
                        <a:off x="467862" y="0"/>
                        <a:ext cx="47589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2514" name="Group 2514"/>
                    <p:cNvGrpSpPr/>
                    <p:nvPr/>
                  </p:nvGrpSpPr>
                  <p:grpSpPr>
                    <a:xfrm>
                      <a:off x="9444284" y="0"/>
                      <a:ext cx="943753" cy="240038"/>
                      <a:chOff x="0" y="0"/>
                      <a:chExt cx="943751" cy="240037"/>
                    </a:xfrm>
                  </p:grpSpPr>
                  <p:sp>
                    <p:nvSpPr>
                      <p:cNvPr id="2512" name="Shape 2512"/>
                      <p:cNvSpPr/>
                      <p:nvPr/>
                    </p:nvSpPr>
                    <p:spPr>
                      <a:xfrm>
                        <a:off x="0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2513" name="Shape 2513"/>
                      <p:cNvSpPr/>
                      <p:nvPr/>
                    </p:nvSpPr>
                    <p:spPr>
                      <a:xfrm>
                        <a:off x="467371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sp>
                  <p:nvSpPr>
                    <p:cNvPr id="2515" name="Shape 2515"/>
                    <p:cNvSpPr/>
                    <p:nvPr/>
                  </p:nvSpPr>
                  <p:spPr>
                    <a:xfrm>
                      <a:off x="10388035" y="0"/>
                      <a:ext cx="476392" cy="240038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0504" fill="norm" stroke="1" extrusionOk="0">
                          <a:moveTo>
                            <a:pt x="0" y="0"/>
                          </a:moveTo>
                          <a:lnTo>
                            <a:pt x="0" y="20504"/>
                          </a:lnTo>
                          <a:lnTo>
                            <a:pt x="2534" y="20504"/>
                          </a:lnTo>
                          <a:cubicBezTo>
                            <a:pt x="2512" y="-934"/>
                            <a:pt x="19002" y="-1096"/>
                            <a:pt x="19023" y="20504"/>
                          </a:cubicBezTo>
                          <a:lnTo>
                            <a:pt x="21600" y="20504"/>
                          </a:lnTo>
                          <a:lnTo>
                            <a:pt x="21600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9A947F"/>
                    </a:solidFill>
                    <a:ln w="9525" cap="flat">
                      <a:noFill/>
                      <a:round/>
                    </a:ln>
                    <a:effectLst/>
                  </p:spPr>
                  <p:txBody>
                    <a:bodyPr wrap="square" lIns="72248" tIns="72248" rIns="72248" bIns="72248" numCol="1" anchor="ctr">
                      <a:noAutofit/>
                    </a:bodyPr>
                    <a:lstStyle/>
                    <a:p>
                      <a:pPr marL="40639" marR="40639" defTabSz="914400">
                        <a:defRPr sz="3400">
                          <a:solidFill>
                            <a:srgbClr val="EEEEEE"/>
                          </a:solidFill>
                          <a:uFill>
                            <a:solidFill>
                              <a:srgbClr val="EEEEEE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defRPr>
                      </a:pPr>
                    </a:p>
                  </p:txBody>
                </p:sp>
              </p:grpSp>
            </p:grpSp>
            <p:grpSp>
              <p:nvGrpSpPr>
                <p:cNvPr id="2556" name="Group 2556"/>
                <p:cNvGrpSpPr/>
                <p:nvPr/>
              </p:nvGrpSpPr>
              <p:grpSpPr>
                <a:xfrm>
                  <a:off x="508686" y="839893"/>
                  <a:ext cx="11758508" cy="243841"/>
                  <a:chOff x="0" y="0"/>
                  <a:chExt cx="11758506" cy="243839"/>
                </a:xfrm>
              </p:grpSpPr>
              <p:sp>
                <p:nvSpPr>
                  <p:cNvPr id="2518" name="Shape 2518"/>
                  <p:cNvSpPr/>
                  <p:nvPr/>
                </p:nvSpPr>
                <p:spPr>
                  <a:xfrm flipH="1">
                    <a:off x="11239217" y="0"/>
                    <a:ext cx="519290" cy="23932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0"/>
                        </a:moveTo>
                        <a:lnTo>
                          <a:pt x="17092" y="0"/>
                        </a:lnTo>
                        <a:lnTo>
                          <a:pt x="0" y="17550"/>
                        </a:lnTo>
                        <a:lnTo>
                          <a:pt x="8077" y="21600"/>
                        </a:lnTo>
                        <a:lnTo>
                          <a:pt x="19158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D3D0C7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2519" name="Shape 2519"/>
                  <p:cNvSpPr/>
                  <p:nvPr/>
                </p:nvSpPr>
                <p:spPr>
                  <a:xfrm>
                    <a:off x="0" y="4515"/>
                    <a:ext cx="519289" cy="2393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0"/>
                        </a:moveTo>
                        <a:lnTo>
                          <a:pt x="17092" y="0"/>
                        </a:lnTo>
                        <a:lnTo>
                          <a:pt x="0" y="17550"/>
                        </a:lnTo>
                        <a:lnTo>
                          <a:pt x="8077" y="21600"/>
                        </a:lnTo>
                        <a:lnTo>
                          <a:pt x="19158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D3D0C7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grpSp>
                <p:nvGrpSpPr>
                  <p:cNvPr id="2555" name="Group 2555"/>
                  <p:cNvGrpSpPr/>
                  <p:nvPr/>
                </p:nvGrpSpPr>
                <p:grpSpPr>
                  <a:xfrm>
                    <a:off x="442524" y="1544"/>
                    <a:ext cx="10864428" cy="242296"/>
                    <a:chOff x="0" y="0"/>
                    <a:chExt cx="10864426" cy="242295"/>
                  </a:xfrm>
                </p:grpSpPr>
                <p:grpSp>
                  <p:nvGrpSpPr>
                    <p:cNvPr id="2541" name="Group 2541"/>
                    <p:cNvGrpSpPr/>
                    <p:nvPr/>
                  </p:nvGrpSpPr>
                  <p:grpSpPr>
                    <a:xfrm>
                      <a:off x="0" y="2257"/>
                      <a:ext cx="6610774" cy="240039"/>
                      <a:chOff x="0" y="0"/>
                      <a:chExt cx="6610773" cy="240037"/>
                    </a:xfrm>
                  </p:grpSpPr>
                  <p:grpSp>
                    <p:nvGrpSpPr>
                      <p:cNvPr id="2522" name="Group 2522"/>
                      <p:cNvGrpSpPr/>
                      <p:nvPr/>
                    </p:nvGrpSpPr>
                    <p:grpSpPr>
                      <a:xfrm>
                        <a:off x="0" y="0"/>
                        <a:ext cx="943611" cy="240038"/>
                        <a:chOff x="0" y="0"/>
                        <a:chExt cx="943610" cy="240037"/>
                      </a:xfrm>
                    </p:grpSpPr>
                    <p:sp>
                      <p:nvSpPr>
                        <p:cNvPr id="2520" name="Shape 2520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2521" name="Shape 2521"/>
                        <p:cNvSpPr/>
                        <p:nvPr/>
                      </p:nvSpPr>
                      <p:spPr>
                        <a:xfrm>
                          <a:off x="467296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2525" name="Group 2525"/>
                      <p:cNvGrpSpPr/>
                      <p:nvPr/>
                    </p:nvGrpSpPr>
                    <p:grpSpPr>
                      <a:xfrm>
                        <a:off x="943848" y="0"/>
                        <a:ext cx="945985" cy="240038"/>
                        <a:chOff x="0" y="0"/>
                        <a:chExt cx="945983" cy="240037"/>
                      </a:xfrm>
                    </p:grpSpPr>
                    <p:sp>
                      <p:nvSpPr>
                        <p:cNvPr id="2523" name="Shape 2523"/>
                        <p:cNvSpPr/>
                        <p:nvPr/>
                      </p:nvSpPr>
                      <p:spPr>
                        <a:xfrm>
                          <a:off x="0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2524" name="Shape 2524"/>
                        <p:cNvSpPr/>
                        <p:nvPr/>
                      </p:nvSpPr>
                      <p:spPr>
                        <a:xfrm>
                          <a:off x="467296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2528" name="Group 2528"/>
                      <p:cNvGrpSpPr/>
                      <p:nvPr/>
                    </p:nvGrpSpPr>
                    <p:grpSpPr>
                      <a:xfrm>
                        <a:off x="1893710" y="0"/>
                        <a:ext cx="939971" cy="240038"/>
                        <a:chOff x="0" y="0"/>
                        <a:chExt cx="939969" cy="240037"/>
                      </a:xfrm>
                    </p:grpSpPr>
                    <p:sp>
                      <p:nvSpPr>
                        <p:cNvPr id="2526" name="Shape 2526"/>
                        <p:cNvSpPr/>
                        <p:nvPr/>
                      </p:nvSpPr>
                      <p:spPr>
                        <a:xfrm>
                          <a:off x="0" y="0"/>
                          <a:ext cx="471707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2527" name="Shape 2527"/>
                        <p:cNvSpPr/>
                        <p:nvPr/>
                      </p:nvSpPr>
                      <p:spPr>
                        <a:xfrm>
                          <a:off x="463672" y="0"/>
                          <a:ext cx="47629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2531" name="Group 2531"/>
                      <p:cNvGrpSpPr/>
                      <p:nvPr/>
                    </p:nvGrpSpPr>
                    <p:grpSpPr>
                      <a:xfrm>
                        <a:off x="2833443" y="0"/>
                        <a:ext cx="943888" cy="240038"/>
                        <a:chOff x="0" y="0"/>
                        <a:chExt cx="943886" cy="240037"/>
                      </a:xfrm>
                    </p:grpSpPr>
                    <p:sp>
                      <p:nvSpPr>
                        <p:cNvPr id="2529" name="Shape 2529"/>
                        <p:cNvSpPr/>
                        <p:nvPr/>
                      </p:nvSpPr>
                      <p:spPr>
                        <a:xfrm>
                          <a:off x="0" y="0"/>
                          <a:ext cx="47644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2530" name="Shape 2530"/>
                        <p:cNvSpPr/>
                        <p:nvPr/>
                      </p:nvSpPr>
                      <p:spPr>
                        <a:xfrm>
                          <a:off x="467439" y="0"/>
                          <a:ext cx="47644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2534" name="Group 2534"/>
                      <p:cNvGrpSpPr/>
                      <p:nvPr/>
                    </p:nvGrpSpPr>
                    <p:grpSpPr>
                      <a:xfrm>
                        <a:off x="3777330" y="0"/>
                        <a:ext cx="943612" cy="240038"/>
                        <a:chOff x="0" y="0"/>
                        <a:chExt cx="943610" cy="240037"/>
                      </a:xfrm>
                    </p:grpSpPr>
                    <p:sp>
                      <p:nvSpPr>
                        <p:cNvPr id="2532" name="Shape 2532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2533" name="Shape 2533"/>
                        <p:cNvSpPr/>
                        <p:nvPr/>
                      </p:nvSpPr>
                      <p:spPr>
                        <a:xfrm>
                          <a:off x="467296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2537" name="Group 2537"/>
                      <p:cNvGrpSpPr/>
                      <p:nvPr/>
                    </p:nvGrpSpPr>
                    <p:grpSpPr>
                      <a:xfrm>
                        <a:off x="4720941" y="0"/>
                        <a:ext cx="946222" cy="240038"/>
                        <a:chOff x="0" y="0"/>
                        <a:chExt cx="946221" cy="240037"/>
                      </a:xfrm>
                    </p:grpSpPr>
                    <p:sp>
                      <p:nvSpPr>
                        <p:cNvPr id="2535" name="Shape 2535"/>
                        <p:cNvSpPr/>
                        <p:nvPr/>
                      </p:nvSpPr>
                      <p:spPr>
                        <a:xfrm>
                          <a:off x="0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2536" name="Shape 2536"/>
                        <p:cNvSpPr/>
                        <p:nvPr/>
                      </p:nvSpPr>
                      <p:spPr>
                        <a:xfrm>
                          <a:off x="467533" y="0"/>
                          <a:ext cx="478689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2540" name="Group 2540"/>
                      <p:cNvGrpSpPr/>
                      <p:nvPr/>
                    </p:nvGrpSpPr>
                    <p:grpSpPr>
                      <a:xfrm>
                        <a:off x="5666925" y="0"/>
                        <a:ext cx="943849" cy="240038"/>
                        <a:chOff x="0" y="0"/>
                        <a:chExt cx="943848" cy="240037"/>
                      </a:xfrm>
                    </p:grpSpPr>
                    <p:sp>
                      <p:nvSpPr>
                        <p:cNvPr id="2538" name="Shape 2538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2539" name="Shape 2539"/>
                        <p:cNvSpPr/>
                        <p:nvPr/>
                      </p:nvSpPr>
                      <p:spPr>
                        <a:xfrm>
                          <a:off x="467533" y="0"/>
                          <a:ext cx="476316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</p:grpSp>
                <p:grpSp>
                  <p:nvGrpSpPr>
                    <p:cNvPr id="2544" name="Group 2544"/>
                    <p:cNvGrpSpPr/>
                    <p:nvPr/>
                  </p:nvGrpSpPr>
                  <p:grpSpPr>
                    <a:xfrm>
                      <a:off x="6610773" y="0"/>
                      <a:ext cx="943752" cy="240038"/>
                      <a:chOff x="0" y="0"/>
                      <a:chExt cx="943750" cy="240037"/>
                    </a:xfrm>
                  </p:grpSpPr>
                  <p:sp>
                    <p:nvSpPr>
                      <p:cNvPr id="2542" name="Shape 2542"/>
                      <p:cNvSpPr/>
                      <p:nvPr/>
                    </p:nvSpPr>
                    <p:spPr>
                      <a:xfrm>
                        <a:off x="0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2543" name="Shape 2543"/>
                      <p:cNvSpPr/>
                      <p:nvPr/>
                    </p:nvSpPr>
                    <p:spPr>
                      <a:xfrm>
                        <a:off x="467369" y="0"/>
                        <a:ext cx="476382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2547" name="Group 2547"/>
                    <p:cNvGrpSpPr/>
                    <p:nvPr/>
                  </p:nvGrpSpPr>
                  <p:grpSpPr>
                    <a:xfrm>
                      <a:off x="7554524" y="0"/>
                      <a:ext cx="946010" cy="240038"/>
                      <a:chOff x="0" y="0"/>
                      <a:chExt cx="946009" cy="240037"/>
                    </a:xfrm>
                  </p:grpSpPr>
                  <p:sp>
                    <p:nvSpPr>
                      <p:cNvPr id="2545" name="Shape 2545"/>
                      <p:cNvSpPr/>
                      <p:nvPr/>
                    </p:nvSpPr>
                    <p:spPr>
                      <a:xfrm>
                        <a:off x="0" y="0"/>
                        <a:ext cx="47871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2546" name="Shape 2546"/>
                      <p:cNvSpPr/>
                      <p:nvPr/>
                    </p:nvSpPr>
                    <p:spPr>
                      <a:xfrm>
                        <a:off x="467300" y="0"/>
                        <a:ext cx="47871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2550" name="Group 2550"/>
                    <p:cNvGrpSpPr/>
                    <p:nvPr/>
                  </p:nvGrpSpPr>
                  <p:grpSpPr>
                    <a:xfrm>
                      <a:off x="8500533" y="0"/>
                      <a:ext cx="943753" cy="240038"/>
                      <a:chOff x="0" y="0"/>
                      <a:chExt cx="943751" cy="240037"/>
                    </a:xfrm>
                  </p:grpSpPr>
                  <p:sp>
                    <p:nvSpPr>
                      <p:cNvPr id="2548" name="Shape 2548"/>
                      <p:cNvSpPr/>
                      <p:nvPr/>
                    </p:nvSpPr>
                    <p:spPr>
                      <a:xfrm>
                        <a:off x="0" y="0"/>
                        <a:ext cx="47589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2549" name="Shape 2549"/>
                      <p:cNvSpPr/>
                      <p:nvPr/>
                    </p:nvSpPr>
                    <p:spPr>
                      <a:xfrm>
                        <a:off x="467862" y="0"/>
                        <a:ext cx="47589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2553" name="Group 2553"/>
                    <p:cNvGrpSpPr/>
                    <p:nvPr/>
                  </p:nvGrpSpPr>
                  <p:grpSpPr>
                    <a:xfrm>
                      <a:off x="9444284" y="0"/>
                      <a:ext cx="943753" cy="240038"/>
                      <a:chOff x="0" y="0"/>
                      <a:chExt cx="943751" cy="240037"/>
                    </a:xfrm>
                  </p:grpSpPr>
                  <p:sp>
                    <p:nvSpPr>
                      <p:cNvPr id="2551" name="Shape 2551"/>
                      <p:cNvSpPr/>
                      <p:nvPr/>
                    </p:nvSpPr>
                    <p:spPr>
                      <a:xfrm>
                        <a:off x="0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2552" name="Shape 2552"/>
                      <p:cNvSpPr/>
                      <p:nvPr/>
                    </p:nvSpPr>
                    <p:spPr>
                      <a:xfrm>
                        <a:off x="467371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sp>
                  <p:nvSpPr>
                    <p:cNvPr id="2554" name="Shape 2554"/>
                    <p:cNvSpPr/>
                    <p:nvPr/>
                  </p:nvSpPr>
                  <p:spPr>
                    <a:xfrm>
                      <a:off x="10388035" y="0"/>
                      <a:ext cx="476392" cy="240038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0504" fill="norm" stroke="1" extrusionOk="0">
                          <a:moveTo>
                            <a:pt x="0" y="0"/>
                          </a:moveTo>
                          <a:lnTo>
                            <a:pt x="0" y="20504"/>
                          </a:lnTo>
                          <a:lnTo>
                            <a:pt x="2534" y="20504"/>
                          </a:lnTo>
                          <a:cubicBezTo>
                            <a:pt x="2512" y="-934"/>
                            <a:pt x="19002" y="-1096"/>
                            <a:pt x="19023" y="20504"/>
                          </a:cubicBezTo>
                          <a:lnTo>
                            <a:pt x="21600" y="20504"/>
                          </a:lnTo>
                          <a:lnTo>
                            <a:pt x="21600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D3D0C7"/>
                    </a:solidFill>
                    <a:ln w="9525" cap="flat">
                      <a:noFill/>
                      <a:round/>
                    </a:ln>
                    <a:effectLst/>
                  </p:spPr>
                  <p:txBody>
                    <a:bodyPr wrap="square" lIns="72248" tIns="72248" rIns="72248" bIns="72248" numCol="1" anchor="ctr">
                      <a:noAutofit/>
                    </a:bodyPr>
                    <a:lstStyle/>
                    <a:p>
                      <a:pPr marL="40639" marR="40639" defTabSz="914400">
                        <a:defRPr sz="3400">
                          <a:solidFill>
                            <a:srgbClr val="EEEEEE"/>
                          </a:solidFill>
                          <a:uFill>
                            <a:solidFill>
                              <a:srgbClr val="EEEEEE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defRPr>
                      </a:pPr>
                    </a:p>
                  </p:txBody>
                </p:sp>
              </p:grpSp>
            </p:grpSp>
            <p:grpSp>
              <p:nvGrpSpPr>
                <p:cNvPr id="2559" name="Group 2559"/>
                <p:cNvGrpSpPr/>
                <p:nvPr/>
              </p:nvGrpSpPr>
              <p:grpSpPr>
                <a:xfrm>
                  <a:off x="-1" y="-1"/>
                  <a:ext cx="997787" cy="1116891"/>
                  <a:chOff x="0" y="0"/>
                  <a:chExt cx="997785" cy="1116889"/>
                </a:xfrm>
              </p:grpSpPr>
              <p:sp>
                <p:nvSpPr>
                  <p:cNvPr id="2557" name="Shape 2557"/>
                  <p:cNvSpPr/>
                  <p:nvPr/>
                </p:nvSpPr>
                <p:spPr>
                  <a:xfrm>
                    <a:off x="27093" y="49671"/>
                    <a:ext cx="970693" cy="106721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6702" h="17423" fill="norm" stroke="1" extrusionOk="0">
                        <a:moveTo>
                          <a:pt x="8828" y="0"/>
                        </a:moveTo>
                        <a:cubicBezTo>
                          <a:pt x="-854" y="266"/>
                          <a:pt x="-1115" y="9621"/>
                          <a:pt x="1221" y="13322"/>
                        </a:cubicBezTo>
                        <a:cubicBezTo>
                          <a:pt x="6348" y="21600"/>
                          <a:pt x="20485" y="16227"/>
                          <a:pt x="15745" y="7130"/>
                        </a:cubicBezTo>
                        <a:cubicBezTo>
                          <a:pt x="11324" y="672"/>
                          <a:pt x="1482" y="5865"/>
                          <a:pt x="5062" y="11862"/>
                        </a:cubicBezTo>
                        <a:cubicBezTo>
                          <a:pt x="8004" y="16360"/>
                          <a:pt x="16005" y="13166"/>
                          <a:pt x="12845" y="8278"/>
                        </a:cubicBezTo>
                        <a:cubicBezTo>
                          <a:pt x="10744" y="5216"/>
                          <a:pt x="5407" y="7630"/>
                          <a:pt x="7794" y="10886"/>
                        </a:cubicBezTo>
                        <a:cubicBezTo>
                          <a:pt x="9408" y="12908"/>
                          <a:pt x="12727" y="11362"/>
                          <a:pt x="11400" y="9269"/>
                        </a:cubicBezTo>
                        <a:cubicBezTo>
                          <a:pt x="10559" y="8168"/>
                          <a:pt x="7752" y="8692"/>
                          <a:pt x="9433" y="10581"/>
                        </a:cubicBezTo>
                        <a:cubicBezTo>
                          <a:pt x="8845" y="10761"/>
                          <a:pt x="9147" y="8098"/>
                          <a:pt x="10904" y="9535"/>
                        </a:cubicBezTo>
                        <a:cubicBezTo>
                          <a:pt x="11677" y="10378"/>
                          <a:pt x="10046" y="12260"/>
                          <a:pt x="8500" y="10956"/>
                        </a:cubicBezTo>
                        <a:cubicBezTo>
                          <a:pt x="6189" y="7957"/>
                          <a:pt x="11374" y="6521"/>
                          <a:pt x="12425" y="8934"/>
                        </a:cubicBezTo>
                        <a:cubicBezTo>
                          <a:pt x="14039" y="11667"/>
                          <a:pt x="9340" y="15384"/>
                          <a:pt x="5970" y="11737"/>
                        </a:cubicBezTo>
                        <a:cubicBezTo>
                          <a:pt x="2810" y="6778"/>
                          <a:pt x="10996" y="2023"/>
                          <a:pt x="14652" y="7497"/>
                        </a:cubicBezTo>
                        <a:cubicBezTo>
                          <a:pt x="18115" y="12690"/>
                          <a:pt x="8483" y="20210"/>
                          <a:pt x="2869" y="12651"/>
                        </a:cubicBezTo>
                        <a:cubicBezTo>
                          <a:pt x="1751" y="10433"/>
                          <a:pt x="742" y="3256"/>
                          <a:pt x="8618" y="2085"/>
                        </a:cubicBezTo>
                        <a:lnTo>
                          <a:pt x="8828" y="0"/>
                        </a:lnTo>
                        <a:close/>
                      </a:path>
                    </a:pathLst>
                  </a:custGeom>
                  <a:solidFill>
                    <a:srgbClr val="9A947F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2558" name="Shape 2558"/>
                  <p:cNvSpPr/>
                  <p:nvPr/>
                </p:nvSpPr>
                <p:spPr>
                  <a:xfrm>
                    <a:off x="0" y="0"/>
                    <a:ext cx="970693" cy="106721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6702" h="17423" fill="norm" stroke="1" extrusionOk="0">
                        <a:moveTo>
                          <a:pt x="8828" y="0"/>
                        </a:moveTo>
                        <a:cubicBezTo>
                          <a:pt x="-854" y="266"/>
                          <a:pt x="-1115" y="9621"/>
                          <a:pt x="1221" y="13322"/>
                        </a:cubicBezTo>
                        <a:cubicBezTo>
                          <a:pt x="6348" y="21600"/>
                          <a:pt x="20485" y="16227"/>
                          <a:pt x="15745" y="7130"/>
                        </a:cubicBezTo>
                        <a:cubicBezTo>
                          <a:pt x="11324" y="672"/>
                          <a:pt x="1482" y="5865"/>
                          <a:pt x="5062" y="11862"/>
                        </a:cubicBezTo>
                        <a:cubicBezTo>
                          <a:pt x="8004" y="16360"/>
                          <a:pt x="16005" y="13166"/>
                          <a:pt x="12845" y="8278"/>
                        </a:cubicBezTo>
                        <a:cubicBezTo>
                          <a:pt x="10744" y="5216"/>
                          <a:pt x="5407" y="7630"/>
                          <a:pt x="7794" y="10886"/>
                        </a:cubicBezTo>
                        <a:cubicBezTo>
                          <a:pt x="9408" y="12908"/>
                          <a:pt x="12727" y="11362"/>
                          <a:pt x="11400" y="9269"/>
                        </a:cubicBezTo>
                        <a:cubicBezTo>
                          <a:pt x="10559" y="8168"/>
                          <a:pt x="7752" y="8692"/>
                          <a:pt x="9433" y="10581"/>
                        </a:cubicBezTo>
                        <a:cubicBezTo>
                          <a:pt x="8845" y="10761"/>
                          <a:pt x="9147" y="8098"/>
                          <a:pt x="10904" y="9535"/>
                        </a:cubicBezTo>
                        <a:cubicBezTo>
                          <a:pt x="11677" y="10378"/>
                          <a:pt x="10046" y="12260"/>
                          <a:pt x="8500" y="10956"/>
                        </a:cubicBezTo>
                        <a:cubicBezTo>
                          <a:pt x="6189" y="7957"/>
                          <a:pt x="11374" y="6521"/>
                          <a:pt x="12425" y="8934"/>
                        </a:cubicBezTo>
                        <a:cubicBezTo>
                          <a:pt x="14039" y="11667"/>
                          <a:pt x="9340" y="15384"/>
                          <a:pt x="5970" y="11737"/>
                        </a:cubicBezTo>
                        <a:cubicBezTo>
                          <a:pt x="2810" y="6778"/>
                          <a:pt x="10996" y="2023"/>
                          <a:pt x="14652" y="7497"/>
                        </a:cubicBezTo>
                        <a:cubicBezTo>
                          <a:pt x="18115" y="12690"/>
                          <a:pt x="8483" y="20210"/>
                          <a:pt x="2869" y="12651"/>
                        </a:cubicBezTo>
                        <a:cubicBezTo>
                          <a:pt x="1751" y="10433"/>
                          <a:pt x="742" y="3256"/>
                          <a:pt x="8618" y="2085"/>
                        </a:cubicBezTo>
                        <a:lnTo>
                          <a:pt x="8828" y="0"/>
                        </a:lnTo>
                        <a:close/>
                      </a:path>
                    </a:pathLst>
                  </a:custGeom>
                  <a:solidFill>
                    <a:srgbClr val="D3D0C7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</p:grpSp>
            <p:sp>
              <p:nvSpPr>
                <p:cNvPr id="2560" name="Shape 2560"/>
                <p:cNvSpPr/>
                <p:nvPr/>
              </p:nvSpPr>
              <p:spPr>
                <a:xfrm flipH="1">
                  <a:off x="11823250" y="49671"/>
                  <a:ext cx="970693" cy="106721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6702" h="17423" fill="norm" stroke="1" extrusionOk="0">
                      <a:moveTo>
                        <a:pt x="8828" y="0"/>
                      </a:moveTo>
                      <a:cubicBezTo>
                        <a:pt x="-854" y="266"/>
                        <a:pt x="-1115" y="9621"/>
                        <a:pt x="1221" y="13322"/>
                      </a:cubicBezTo>
                      <a:cubicBezTo>
                        <a:pt x="6348" y="21600"/>
                        <a:pt x="20485" y="16227"/>
                        <a:pt x="15745" y="7130"/>
                      </a:cubicBezTo>
                      <a:cubicBezTo>
                        <a:pt x="11324" y="672"/>
                        <a:pt x="1482" y="5865"/>
                        <a:pt x="5062" y="11862"/>
                      </a:cubicBezTo>
                      <a:cubicBezTo>
                        <a:pt x="8004" y="16360"/>
                        <a:pt x="16005" y="13166"/>
                        <a:pt x="12845" y="8278"/>
                      </a:cubicBezTo>
                      <a:cubicBezTo>
                        <a:pt x="10744" y="5216"/>
                        <a:pt x="5407" y="7630"/>
                        <a:pt x="7794" y="10886"/>
                      </a:cubicBezTo>
                      <a:cubicBezTo>
                        <a:pt x="9408" y="12908"/>
                        <a:pt x="12727" y="11362"/>
                        <a:pt x="11400" y="9269"/>
                      </a:cubicBezTo>
                      <a:cubicBezTo>
                        <a:pt x="10559" y="8168"/>
                        <a:pt x="7752" y="8692"/>
                        <a:pt x="9433" y="10581"/>
                      </a:cubicBezTo>
                      <a:cubicBezTo>
                        <a:pt x="8845" y="10761"/>
                        <a:pt x="9147" y="8098"/>
                        <a:pt x="10904" y="9535"/>
                      </a:cubicBezTo>
                      <a:cubicBezTo>
                        <a:pt x="11677" y="10378"/>
                        <a:pt x="10046" y="12260"/>
                        <a:pt x="8500" y="10956"/>
                      </a:cubicBezTo>
                      <a:cubicBezTo>
                        <a:pt x="6189" y="7957"/>
                        <a:pt x="11374" y="6521"/>
                        <a:pt x="12425" y="8934"/>
                      </a:cubicBezTo>
                      <a:cubicBezTo>
                        <a:pt x="14039" y="11667"/>
                        <a:pt x="9340" y="15384"/>
                        <a:pt x="5970" y="11737"/>
                      </a:cubicBezTo>
                      <a:cubicBezTo>
                        <a:pt x="2810" y="6778"/>
                        <a:pt x="10996" y="2023"/>
                        <a:pt x="14652" y="7497"/>
                      </a:cubicBezTo>
                      <a:cubicBezTo>
                        <a:pt x="18115" y="12690"/>
                        <a:pt x="8483" y="20210"/>
                        <a:pt x="2869" y="12651"/>
                      </a:cubicBezTo>
                      <a:cubicBezTo>
                        <a:pt x="1751" y="10433"/>
                        <a:pt x="742" y="3256"/>
                        <a:pt x="8618" y="2085"/>
                      </a:cubicBezTo>
                      <a:lnTo>
                        <a:pt x="8828" y="0"/>
                      </a:lnTo>
                      <a:close/>
                    </a:path>
                  </a:pathLst>
                </a:custGeom>
                <a:solidFill>
                  <a:srgbClr val="9A947F"/>
                </a:solidFill>
                <a:ln w="9525" cap="flat">
                  <a:noFill/>
                  <a:round/>
                </a:ln>
                <a:effectLst/>
              </p:spPr>
              <p:txBody>
                <a:bodyPr wrap="square" lIns="72248" tIns="72248" rIns="72248" bIns="72248" numCol="1" anchor="ctr">
                  <a:noAutofit/>
                </a:bodyPr>
                <a:lstStyle/>
                <a:p>
                  <a:pPr marL="40639" marR="40639" defTabSz="914400">
                    <a:defRPr sz="3400">
                      <a:solidFill>
                        <a:srgbClr val="EEEEEE"/>
                      </a:solidFill>
                      <a:uFill>
                        <a:solidFill>
                          <a:srgbClr val="EEEEEE"/>
                        </a:solidFill>
                      </a:u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</a:p>
              </p:txBody>
            </p:sp>
            <p:sp>
              <p:nvSpPr>
                <p:cNvPr id="2561" name="Shape 2561"/>
                <p:cNvSpPr/>
                <p:nvPr/>
              </p:nvSpPr>
              <p:spPr>
                <a:xfrm flipH="1">
                  <a:off x="11796157" y="0"/>
                  <a:ext cx="970693" cy="106721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6702" h="17423" fill="norm" stroke="1" extrusionOk="0">
                      <a:moveTo>
                        <a:pt x="8828" y="0"/>
                      </a:moveTo>
                      <a:cubicBezTo>
                        <a:pt x="-854" y="266"/>
                        <a:pt x="-1115" y="9621"/>
                        <a:pt x="1221" y="13322"/>
                      </a:cubicBezTo>
                      <a:cubicBezTo>
                        <a:pt x="6348" y="21600"/>
                        <a:pt x="20485" y="16227"/>
                        <a:pt x="15745" y="7130"/>
                      </a:cubicBezTo>
                      <a:cubicBezTo>
                        <a:pt x="11324" y="672"/>
                        <a:pt x="1482" y="5865"/>
                        <a:pt x="5062" y="11862"/>
                      </a:cubicBezTo>
                      <a:cubicBezTo>
                        <a:pt x="8004" y="16360"/>
                        <a:pt x="16005" y="13166"/>
                        <a:pt x="12845" y="8278"/>
                      </a:cubicBezTo>
                      <a:cubicBezTo>
                        <a:pt x="10744" y="5216"/>
                        <a:pt x="5407" y="7630"/>
                        <a:pt x="7794" y="10886"/>
                      </a:cubicBezTo>
                      <a:cubicBezTo>
                        <a:pt x="9408" y="12908"/>
                        <a:pt x="12727" y="11362"/>
                        <a:pt x="11400" y="9269"/>
                      </a:cubicBezTo>
                      <a:cubicBezTo>
                        <a:pt x="10559" y="8168"/>
                        <a:pt x="7752" y="8692"/>
                        <a:pt x="9433" y="10581"/>
                      </a:cubicBezTo>
                      <a:cubicBezTo>
                        <a:pt x="8845" y="10761"/>
                        <a:pt x="9147" y="8098"/>
                        <a:pt x="10904" y="9535"/>
                      </a:cubicBezTo>
                      <a:cubicBezTo>
                        <a:pt x="11677" y="10378"/>
                        <a:pt x="10046" y="12260"/>
                        <a:pt x="8500" y="10956"/>
                      </a:cubicBezTo>
                      <a:cubicBezTo>
                        <a:pt x="6189" y="7957"/>
                        <a:pt x="11374" y="6521"/>
                        <a:pt x="12425" y="8934"/>
                      </a:cubicBezTo>
                      <a:cubicBezTo>
                        <a:pt x="14039" y="11667"/>
                        <a:pt x="9340" y="15384"/>
                        <a:pt x="5970" y="11737"/>
                      </a:cubicBezTo>
                      <a:cubicBezTo>
                        <a:pt x="2810" y="6778"/>
                        <a:pt x="10996" y="2023"/>
                        <a:pt x="14652" y="7497"/>
                      </a:cubicBezTo>
                      <a:cubicBezTo>
                        <a:pt x="18115" y="12690"/>
                        <a:pt x="8483" y="20210"/>
                        <a:pt x="2869" y="12651"/>
                      </a:cubicBezTo>
                      <a:cubicBezTo>
                        <a:pt x="1751" y="10433"/>
                        <a:pt x="742" y="3256"/>
                        <a:pt x="8618" y="2085"/>
                      </a:cubicBezTo>
                      <a:lnTo>
                        <a:pt x="8828" y="0"/>
                      </a:lnTo>
                      <a:close/>
                    </a:path>
                  </a:pathLst>
                </a:custGeom>
                <a:solidFill>
                  <a:srgbClr val="D3D0C7"/>
                </a:solidFill>
                <a:ln w="9525" cap="flat">
                  <a:noFill/>
                  <a:round/>
                </a:ln>
                <a:effectLst/>
              </p:spPr>
              <p:txBody>
                <a:bodyPr wrap="square" lIns="72248" tIns="72248" rIns="72248" bIns="72248" numCol="1" anchor="ctr">
                  <a:noAutofit/>
                </a:bodyPr>
                <a:lstStyle/>
                <a:p>
                  <a:pPr marL="40639" marR="40639" defTabSz="914400">
                    <a:defRPr sz="3400">
                      <a:solidFill>
                        <a:srgbClr val="EEEEEE"/>
                      </a:solidFill>
                      <a:uFill>
                        <a:solidFill>
                          <a:srgbClr val="EEEEEE"/>
                        </a:solidFill>
                      </a:u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</a:p>
              </p:txBody>
            </p:sp>
            <p:sp>
              <p:nvSpPr>
                <p:cNvPr id="2562" name="Shape 2562"/>
                <p:cNvSpPr/>
                <p:nvPr/>
              </p:nvSpPr>
              <p:spPr>
                <a:xfrm>
                  <a:off x="477077" y="0"/>
                  <a:ext cx="11812695" cy="126436"/>
                </a:xfrm>
                <a:prstGeom prst="rect">
                  <a:avLst/>
                </a:prstGeom>
                <a:solidFill>
                  <a:srgbClr val="D3D0C7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72248" tIns="72248" rIns="72248" bIns="72248" numCol="1" anchor="ctr">
                  <a:noAutofit/>
                </a:bodyPr>
                <a:lstStyle/>
                <a:p>
                  <a:pPr marL="40639" marR="40639" defTabSz="914400">
                    <a:defRPr sz="3400">
                      <a:solidFill>
                        <a:srgbClr val="EEEEEE"/>
                      </a:solidFill>
                      <a:uFill>
                        <a:solidFill>
                          <a:srgbClr val="EEEEEE"/>
                        </a:solidFill>
                      </a:u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</a:p>
              </p:txBody>
            </p:sp>
          </p:grpSp>
        </p:grpSp>
        <p:sp>
          <p:nvSpPr>
            <p:cNvPr id="2565" name="Shape 2565"/>
            <p:cNvSpPr/>
            <p:nvPr/>
          </p:nvSpPr>
          <p:spPr>
            <a:xfrm>
              <a:off x="1083733" y="1144693"/>
              <a:ext cx="10805726" cy="433494"/>
            </a:xfrm>
            <a:prstGeom prst="rect">
              <a:avLst/>
            </a:prstGeom>
            <a:gradFill flip="none" rotWithShape="1">
              <a:gsLst>
                <a:gs pos="0">
                  <a:srgbClr val="817C6B"/>
                </a:gs>
                <a:gs pos="100000">
                  <a:srgbClr val="9A947F"/>
                </a:gs>
              </a:gsLst>
              <a:lin ang="162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72248" tIns="72248" rIns="72248" bIns="72248" numCol="1" anchor="ctr">
              <a:noAutofit/>
            </a:bodyPr>
            <a:lstStyle/>
            <a:p>
              <a:pPr marL="40639" marR="40639" defTabSz="914400">
                <a:defRPr sz="3400">
                  <a:solidFill>
                    <a:srgbClr val="EEEEEE"/>
                  </a:solidFill>
                  <a:uFill>
                    <a:solidFill>
                      <a:srgbClr val="EEEEEE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</p:grpSp>
      <p:pic>
        <p:nvPicPr>
          <p:cNvPr id="2567" name="E5b.jpg"/>
          <p:cNvPicPr>
            <a:picLocks noChangeAspect="1"/>
          </p:cNvPicPr>
          <p:nvPr/>
        </p:nvPicPr>
        <p:blipFill>
          <a:blip r:embed="rId2">
            <a:extLst/>
          </a:blip>
          <a:srcRect l="0" t="5783" r="0" b="5779"/>
          <a:stretch>
            <a:fillRect/>
          </a:stretch>
        </p:blipFill>
        <p:spPr>
          <a:xfrm>
            <a:off x="2420337" y="2709333"/>
            <a:ext cx="8507308" cy="6380481"/>
          </a:xfrm>
          <a:prstGeom prst="rect">
            <a:avLst/>
          </a:prstGeom>
          <a:ln w="25400">
            <a:solidFill>
              <a:srgbClr val="FFFFFF"/>
            </a:solidFill>
            <a:miter lim="400000"/>
          </a:ln>
        </p:spPr>
      </p:pic>
      <p:sp>
        <p:nvSpPr>
          <p:cNvPr id="2568" name="Shape 256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Space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4" name="Group 2664"/>
          <p:cNvGrpSpPr/>
          <p:nvPr/>
        </p:nvGrpSpPr>
        <p:grpSpPr>
          <a:xfrm>
            <a:off x="0" y="-1"/>
            <a:ext cx="13004800" cy="9753601"/>
            <a:chOff x="0" y="0"/>
            <a:chExt cx="13004800" cy="9753600"/>
          </a:xfrm>
        </p:grpSpPr>
        <p:grpSp>
          <p:nvGrpSpPr>
            <p:cNvPr id="2662" name="Group 2662"/>
            <p:cNvGrpSpPr/>
            <p:nvPr/>
          </p:nvGrpSpPr>
          <p:grpSpPr>
            <a:xfrm>
              <a:off x="0" y="0"/>
              <a:ext cx="13004801" cy="9753600"/>
              <a:chOff x="0" y="0"/>
              <a:chExt cx="13004800" cy="9753600"/>
            </a:xfrm>
          </p:grpSpPr>
          <p:sp>
            <p:nvSpPr>
              <p:cNvPr id="2570" name="Shape 2570"/>
              <p:cNvSpPr/>
              <p:nvPr/>
            </p:nvSpPr>
            <p:spPr>
              <a:xfrm>
                <a:off x="11921066" y="1083733"/>
                <a:ext cx="758615" cy="3034454"/>
              </a:xfrm>
              <a:prstGeom prst="rect">
                <a:avLst/>
              </a:prstGeom>
              <a:gradFill flip="none" rotWithShape="1">
                <a:gsLst>
                  <a:gs pos="0">
                    <a:srgbClr val="817C6B"/>
                  </a:gs>
                  <a:gs pos="100000">
                    <a:srgbClr val="D3D0C7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72248" tIns="72248" rIns="72248" bIns="72248" numCol="1" anchor="ctr">
                <a:noAutofit/>
              </a:bodyPr>
              <a:lstStyle/>
              <a:p>
                <a:pPr marL="40639" marR="40639" defTabSz="914400">
                  <a:defRPr sz="3400">
                    <a:solidFill>
                      <a:srgbClr val="EEEEEE"/>
                    </a:solidFill>
                    <a:uFill>
                      <a:solidFill>
                        <a:srgbClr val="EEEEEE"/>
                      </a:solidFill>
                    </a:u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2571" name="Shape 2571"/>
              <p:cNvSpPr/>
              <p:nvPr/>
            </p:nvSpPr>
            <p:spPr>
              <a:xfrm>
                <a:off x="0" y="0"/>
                <a:ext cx="12788054" cy="216747"/>
              </a:xfrm>
              <a:prstGeom prst="rect">
                <a:avLst/>
              </a:prstGeom>
              <a:solidFill>
                <a:srgbClr val="9A94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2248" tIns="72248" rIns="72248" bIns="72248" numCol="1" anchor="ctr">
                <a:noAutofit/>
              </a:bodyPr>
              <a:lstStyle/>
              <a:p>
                <a:pPr marL="40639" marR="40639" defTabSz="914400">
                  <a:defRPr sz="3400">
                    <a:solidFill>
                      <a:srgbClr val="EEEEEE"/>
                    </a:solidFill>
                    <a:uFill>
                      <a:solidFill>
                        <a:srgbClr val="EEEEEE"/>
                      </a:solidFill>
                    </a:u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2572" name="Shape 2572"/>
              <p:cNvSpPr/>
              <p:nvPr/>
            </p:nvSpPr>
            <p:spPr>
              <a:xfrm>
                <a:off x="12679680" y="0"/>
                <a:ext cx="325121" cy="9753600"/>
              </a:xfrm>
              <a:prstGeom prst="rect">
                <a:avLst/>
              </a:prstGeom>
              <a:gradFill flip="none" rotWithShape="1">
                <a:gsLst>
                  <a:gs pos="0">
                    <a:srgbClr val="9A947F"/>
                  </a:gs>
                  <a:gs pos="50000">
                    <a:srgbClr val="BBB6A8"/>
                  </a:gs>
                  <a:gs pos="100000">
                    <a:srgbClr val="9A947F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72248" tIns="72248" rIns="72248" bIns="72248" numCol="1" anchor="ctr">
                <a:noAutofit/>
              </a:bodyPr>
              <a:lstStyle/>
              <a:p>
                <a:pPr marL="40639" marR="40639" defTabSz="914400">
                  <a:defRPr sz="3400">
                    <a:solidFill>
                      <a:srgbClr val="EEEEEE"/>
                    </a:solidFill>
                    <a:uFill>
                      <a:solidFill>
                        <a:srgbClr val="EEEEEE"/>
                      </a:solidFill>
                    </a:u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2573" name="Shape 2573"/>
              <p:cNvSpPr/>
              <p:nvPr/>
            </p:nvSpPr>
            <p:spPr>
              <a:xfrm>
                <a:off x="0" y="0"/>
                <a:ext cx="325121" cy="9753600"/>
              </a:xfrm>
              <a:prstGeom prst="rect">
                <a:avLst/>
              </a:prstGeom>
              <a:gradFill flip="none" rotWithShape="1">
                <a:gsLst>
                  <a:gs pos="0">
                    <a:srgbClr val="9A947F"/>
                  </a:gs>
                  <a:gs pos="50000">
                    <a:srgbClr val="BBB6A8"/>
                  </a:gs>
                  <a:gs pos="100000">
                    <a:srgbClr val="9A947F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72248" tIns="72248" rIns="72248" bIns="72248" numCol="1" anchor="ctr">
                <a:noAutofit/>
              </a:bodyPr>
              <a:lstStyle/>
              <a:p>
                <a:pPr marL="40639" marR="40639" defTabSz="914400">
                  <a:defRPr sz="3400">
                    <a:solidFill>
                      <a:srgbClr val="EEEEEE"/>
                    </a:solidFill>
                    <a:uFill>
                      <a:solidFill>
                        <a:srgbClr val="EEEEEE"/>
                      </a:solidFill>
                    </a:u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2574" name="Shape 2574"/>
              <p:cNvSpPr/>
              <p:nvPr/>
            </p:nvSpPr>
            <p:spPr>
              <a:xfrm>
                <a:off x="325120" y="1083733"/>
                <a:ext cx="758614" cy="3034454"/>
              </a:xfrm>
              <a:prstGeom prst="rect">
                <a:avLst/>
              </a:prstGeom>
              <a:gradFill flip="none" rotWithShape="1">
                <a:gsLst>
                  <a:gs pos="0">
                    <a:srgbClr val="817C6B"/>
                  </a:gs>
                  <a:gs pos="100000">
                    <a:srgbClr val="D3D0C7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72248" tIns="72248" rIns="72248" bIns="72248" numCol="1" anchor="ctr">
                <a:noAutofit/>
              </a:bodyPr>
              <a:lstStyle/>
              <a:p>
                <a:pPr marL="40639" marR="40639" defTabSz="914400">
                  <a:defRPr sz="3400">
                    <a:solidFill>
                      <a:srgbClr val="EEEEEE"/>
                    </a:solidFill>
                    <a:uFill>
                      <a:solidFill>
                        <a:srgbClr val="EEEEEE"/>
                      </a:solidFill>
                    </a:u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grpSp>
            <p:nvGrpSpPr>
              <p:cNvPr id="2661" name="Group 2661"/>
              <p:cNvGrpSpPr/>
              <p:nvPr/>
            </p:nvGrpSpPr>
            <p:grpSpPr>
              <a:xfrm>
                <a:off x="82851" y="72248"/>
                <a:ext cx="12793944" cy="1116891"/>
                <a:chOff x="0" y="0"/>
                <a:chExt cx="12793942" cy="1116889"/>
              </a:xfrm>
            </p:grpSpPr>
            <p:sp>
              <p:nvSpPr>
                <p:cNvPr id="2575" name="Shape 2575"/>
                <p:cNvSpPr/>
                <p:nvPr/>
              </p:nvSpPr>
              <p:spPr>
                <a:xfrm>
                  <a:off x="43584" y="0"/>
                  <a:ext cx="12736126" cy="1083734"/>
                </a:xfrm>
                <a:prstGeom prst="roundRect">
                  <a:avLst>
                    <a:gd name="adj" fmla="val 35156"/>
                  </a:avLst>
                </a:prstGeom>
                <a:solidFill>
                  <a:srgbClr val="BBB6A8"/>
                </a:solidFill>
                <a:ln w="9525" cap="flat">
                  <a:noFill/>
                  <a:round/>
                </a:ln>
                <a:effectLst/>
              </p:spPr>
              <p:txBody>
                <a:bodyPr wrap="square" lIns="72248" tIns="72248" rIns="72248" bIns="72248" numCol="1" anchor="ctr">
                  <a:noAutofit/>
                </a:bodyPr>
                <a:lstStyle/>
                <a:p>
                  <a:pPr marL="40639" marR="40639" defTabSz="914400">
                    <a:defRPr sz="3400">
                      <a:solidFill>
                        <a:srgbClr val="EEEEEE"/>
                      </a:solidFill>
                      <a:uFill>
                        <a:solidFill>
                          <a:srgbClr val="EEEEEE"/>
                        </a:solidFill>
                      </a:u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</a:p>
              </p:txBody>
            </p:sp>
            <p:sp>
              <p:nvSpPr>
                <p:cNvPr id="2576" name="Shape 2576"/>
                <p:cNvSpPr/>
                <p:nvPr/>
              </p:nvSpPr>
              <p:spPr>
                <a:xfrm>
                  <a:off x="477077" y="54186"/>
                  <a:ext cx="11812695" cy="126437"/>
                </a:xfrm>
                <a:prstGeom prst="rect">
                  <a:avLst/>
                </a:prstGeom>
                <a:solidFill>
                  <a:srgbClr val="9A947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72248" tIns="72248" rIns="72248" bIns="72248" numCol="1" anchor="ctr">
                  <a:noAutofit/>
                </a:bodyPr>
                <a:lstStyle/>
                <a:p>
                  <a:pPr marL="40639" marR="40639" defTabSz="914400">
                    <a:defRPr sz="3400">
                      <a:solidFill>
                        <a:srgbClr val="EEEEEE"/>
                      </a:solidFill>
                      <a:uFill>
                        <a:solidFill>
                          <a:srgbClr val="EEEEEE"/>
                        </a:solidFill>
                      </a:u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</a:p>
              </p:txBody>
            </p:sp>
            <p:grpSp>
              <p:nvGrpSpPr>
                <p:cNvPr id="2615" name="Group 2615"/>
                <p:cNvGrpSpPr/>
                <p:nvPr/>
              </p:nvGrpSpPr>
              <p:grpSpPr>
                <a:xfrm>
                  <a:off x="531264" y="842151"/>
                  <a:ext cx="11758508" cy="243841"/>
                  <a:chOff x="0" y="0"/>
                  <a:chExt cx="11758506" cy="243839"/>
                </a:xfrm>
              </p:grpSpPr>
              <p:sp>
                <p:nvSpPr>
                  <p:cNvPr id="2577" name="Shape 2577"/>
                  <p:cNvSpPr/>
                  <p:nvPr/>
                </p:nvSpPr>
                <p:spPr>
                  <a:xfrm flipH="1">
                    <a:off x="11239217" y="0"/>
                    <a:ext cx="519290" cy="23932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0"/>
                        </a:moveTo>
                        <a:lnTo>
                          <a:pt x="17092" y="0"/>
                        </a:lnTo>
                        <a:lnTo>
                          <a:pt x="0" y="17550"/>
                        </a:lnTo>
                        <a:lnTo>
                          <a:pt x="8077" y="21600"/>
                        </a:lnTo>
                        <a:lnTo>
                          <a:pt x="19158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9A947F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2578" name="Shape 2578"/>
                  <p:cNvSpPr/>
                  <p:nvPr/>
                </p:nvSpPr>
                <p:spPr>
                  <a:xfrm>
                    <a:off x="0" y="4515"/>
                    <a:ext cx="519289" cy="2393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0"/>
                        </a:moveTo>
                        <a:lnTo>
                          <a:pt x="17092" y="0"/>
                        </a:lnTo>
                        <a:lnTo>
                          <a:pt x="0" y="17550"/>
                        </a:lnTo>
                        <a:lnTo>
                          <a:pt x="8077" y="21600"/>
                        </a:lnTo>
                        <a:lnTo>
                          <a:pt x="19158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9A947F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grpSp>
                <p:nvGrpSpPr>
                  <p:cNvPr id="2614" name="Group 2614"/>
                  <p:cNvGrpSpPr/>
                  <p:nvPr/>
                </p:nvGrpSpPr>
                <p:grpSpPr>
                  <a:xfrm>
                    <a:off x="442524" y="1544"/>
                    <a:ext cx="10864428" cy="242296"/>
                    <a:chOff x="0" y="0"/>
                    <a:chExt cx="10864426" cy="242295"/>
                  </a:xfrm>
                </p:grpSpPr>
                <p:grpSp>
                  <p:nvGrpSpPr>
                    <p:cNvPr id="2600" name="Group 2600"/>
                    <p:cNvGrpSpPr/>
                    <p:nvPr/>
                  </p:nvGrpSpPr>
                  <p:grpSpPr>
                    <a:xfrm>
                      <a:off x="0" y="2257"/>
                      <a:ext cx="6610774" cy="240039"/>
                      <a:chOff x="0" y="0"/>
                      <a:chExt cx="6610773" cy="240037"/>
                    </a:xfrm>
                  </p:grpSpPr>
                  <p:grpSp>
                    <p:nvGrpSpPr>
                      <p:cNvPr id="2581" name="Group 2581"/>
                      <p:cNvGrpSpPr/>
                      <p:nvPr/>
                    </p:nvGrpSpPr>
                    <p:grpSpPr>
                      <a:xfrm>
                        <a:off x="0" y="0"/>
                        <a:ext cx="943611" cy="240038"/>
                        <a:chOff x="0" y="0"/>
                        <a:chExt cx="943610" cy="240037"/>
                      </a:xfrm>
                    </p:grpSpPr>
                    <p:sp>
                      <p:nvSpPr>
                        <p:cNvPr id="2579" name="Shape 2579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2580" name="Shape 2580"/>
                        <p:cNvSpPr/>
                        <p:nvPr/>
                      </p:nvSpPr>
                      <p:spPr>
                        <a:xfrm>
                          <a:off x="467296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2584" name="Group 2584"/>
                      <p:cNvGrpSpPr/>
                      <p:nvPr/>
                    </p:nvGrpSpPr>
                    <p:grpSpPr>
                      <a:xfrm>
                        <a:off x="943848" y="0"/>
                        <a:ext cx="945985" cy="240038"/>
                        <a:chOff x="0" y="0"/>
                        <a:chExt cx="945983" cy="240037"/>
                      </a:xfrm>
                    </p:grpSpPr>
                    <p:sp>
                      <p:nvSpPr>
                        <p:cNvPr id="2582" name="Shape 2582"/>
                        <p:cNvSpPr/>
                        <p:nvPr/>
                      </p:nvSpPr>
                      <p:spPr>
                        <a:xfrm>
                          <a:off x="0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2583" name="Shape 2583"/>
                        <p:cNvSpPr/>
                        <p:nvPr/>
                      </p:nvSpPr>
                      <p:spPr>
                        <a:xfrm>
                          <a:off x="467296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2587" name="Group 2587"/>
                      <p:cNvGrpSpPr/>
                      <p:nvPr/>
                    </p:nvGrpSpPr>
                    <p:grpSpPr>
                      <a:xfrm>
                        <a:off x="1893710" y="0"/>
                        <a:ext cx="939971" cy="240038"/>
                        <a:chOff x="0" y="0"/>
                        <a:chExt cx="939969" cy="240037"/>
                      </a:xfrm>
                    </p:grpSpPr>
                    <p:sp>
                      <p:nvSpPr>
                        <p:cNvPr id="2585" name="Shape 2585"/>
                        <p:cNvSpPr/>
                        <p:nvPr/>
                      </p:nvSpPr>
                      <p:spPr>
                        <a:xfrm>
                          <a:off x="0" y="0"/>
                          <a:ext cx="471707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2586" name="Shape 2586"/>
                        <p:cNvSpPr/>
                        <p:nvPr/>
                      </p:nvSpPr>
                      <p:spPr>
                        <a:xfrm>
                          <a:off x="463672" y="0"/>
                          <a:ext cx="47629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2590" name="Group 2590"/>
                      <p:cNvGrpSpPr/>
                      <p:nvPr/>
                    </p:nvGrpSpPr>
                    <p:grpSpPr>
                      <a:xfrm>
                        <a:off x="2833443" y="0"/>
                        <a:ext cx="943888" cy="240038"/>
                        <a:chOff x="0" y="0"/>
                        <a:chExt cx="943886" cy="240037"/>
                      </a:xfrm>
                    </p:grpSpPr>
                    <p:sp>
                      <p:nvSpPr>
                        <p:cNvPr id="2588" name="Shape 2588"/>
                        <p:cNvSpPr/>
                        <p:nvPr/>
                      </p:nvSpPr>
                      <p:spPr>
                        <a:xfrm>
                          <a:off x="0" y="0"/>
                          <a:ext cx="47644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2589" name="Shape 2589"/>
                        <p:cNvSpPr/>
                        <p:nvPr/>
                      </p:nvSpPr>
                      <p:spPr>
                        <a:xfrm>
                          <a:off x="467439" y="0"/>
                          <a:ext cx="47644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2593" name="Group 2593"/>
                      <p:cNvGrpSpPr/>
                      <p:nvPr/>
                    </p:nvGrpSpPr>
                    <p:grpSpPr>
                      <a:xfrm>
                        <a:off x="3777330" y="0"/>
                        <a:ext cx="943612" cy="240038"/>
                        <a:chOff x="0" y="0"/>
                        <a:chExt cx="943610" cy="240037"/>
                      </a:xfrm>
                    </p:grpSpPr>
                    <p:sp>
                      <p:nvSpPr>
                        <p:cNvPr id="2591" name="Shape 2591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2592" name="Shape 2592"/>
                        <p:cNvSpPr/>
                        <p:nvPr/>
                      </p:nvSpPr>
                      <p:spPr>
                        <a:xfrm>
                          <a:off x="467296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2596" name="Group 2596"/>
                      <p:cNvGrpSpPr/>
                      <p:nvPr/>
                    </p:nvGrpSpPr>
                    <p:grpSpPr>
                      <a:xfrm>
                        <a:off x="4720941" y="0"/>
                        <a:ext cx="946222" cy="240038"/>
                        <a:chOff x="0" y="0"/>
                        <a:chExt cx="946221" cy="240037"/>
                      </a:xfrm>
                    </p:grpSpPr>
                    <p:sp>
                      <p:nvSpPr>
                        <p:cNvPr id="2594" name="Shape 2594"/>
                        <p:cNvSpPr/>
                        <p:nvPr/>
                      </p:nvSpPr>
                      <p:spPr>
                        <a:xfrm>
                          <a:off x="0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2595" name="Shape 2595"/>
                        <p:cNvSpPr/>
                        <p:nvPr/>
                      </p:nvSpPr>
                      <p:spPr>
                        <a:xfrm>
                          <a:off x="467533" y="0"/>
                          <a:ext cx="478689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2599" name="Group 2599"/>
                      <p:cNvGrpSpPr/>
                      <p:nvPr/>
                    </p:nvGrpSpPr>
                    <p:grpSpPr>
                      <a:xfrm>
                        <a:off x="5666925" y="0"/>
                        <a:ext cx="943849" cy="240038"/>
                        <a:chOff x="0" y="0"/>
                        <a:chExt cx="943848" cy="240037"/>
                      </a:xfrm>
                    </p:grpSpPr>
                    <p:sp>
                      <p:nvSpPr>
                        <p:cNvPr id="2597" name="Shape 2597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2598" name="Shape 2598"/>
                        <p:cNvSpPr/>
                        <p:nvPr/>
                      </p:nvSpPr>
                      <p:spPr>
                        <a:xfrm>
                          <a:off x="467533" y="0"/>
                          <a:ext cx="476316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</p:grpSp>
                <p:grpSp>
                  <p:nvGrpSpPr>
                    <p:cNvPr id="2603" name="Group 2603"/>
                    <p:cNvGrpSpPr/>
                    <p:nvPr/>
                  </p:nvGrpSpPr>
                  <p:grpSpPr>
                    <a:xfrm>
                      <a:off x="6610773" y="0"/>
                      <a:ext cx="943752" cy="240038"/>
                      <a:chOff x="0" y="0"/>
                      <a:chExt cx="943750" cy="240037"/>
                    </a:xfrm>
                  </p:grpSpPr>
                  <p:sp>
                    <p:nvSpPr>
                      <p:cNvPr id="2601" name="Shape 2601"/>
                      <p:cNvSpPr/>
                      <p:nvPr/>
                    </p:nvSpPr>
                    <p:spPr>
                      <a:xfrm>
                        <a:off x="0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2602" name="Shape 2602"/>
                      <p:cNvSpPr/>
                      <p:nvPr/>
                    </p:nvSpPr>
                    <p:spPr>
                      <a:xfrm>
                        <a:off x="467369" y="0"/>
                        <a:ext cx="476382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2606" name="Group 2606"/>
                    <p:cNvGrpSpPr/>
                    <p:nvPr/>
                  </p:nvGrpSpPr>
                  <p:grpSpPr>
                    <a:xfrm>
                      <a:off x="7554524" y="0"/>
                      <a:ext cx="946010" cy="240038"/>
                      <a:chOff x="0" y="0"/>
                      <a:chExt cx="946009" cy="240037"/>
                    </a:xfrm>
                  </p:grpSpPr>
                  <p:sp>
                    <p:nvSpPr>
                      <p:cNvPr id="2604" name="Shape 2604"/>
                      <p:cNvSpPr/>
                      <p:nvPr/>
                    </p:nvSpPr>
                    <p:spPr>
                      <a:xfrm>
                        <a:off x="0" y="0"/>
                        <a:ext cx="47871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2605" name="Shape 2605"/>
                      <p:cNvSpPr/>
                      <p:nvPr/>
                    </p:nvSpPr>
                    <p:spPr>
                      <a:xfrm>
                        <a:off x="467300" y="0"/>
                        <a:ext cx="47871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2609" name="Group 2609"/>
                    <p:cNvGrpSpPr/>
                    <p:nvPr/>
                  </p:nvGrpSpPr>
                  <p:grpSpPr>
                    <a:xfrm>
                      <a:off x="8500533" y="0"/>
                      <a:ext cx="943753" cy="240038"/>
                      <a:chOff x="0" y="0"/>
                      <a:chExt cx="943751" cy="240037"/>
                    </a:xfrm>
                  </p:grpSpPr>
                  <p:sp>
                    <p:nvSpPr>
                      <p:cNvPr id="2607" name="Shape 2607"/>
                      <p:cNvSpPr/>
                      <p:nvPr/>
                    </p:nvSpPr>
                    <p:spPr>
                      <a:xfrm>
                        <a:off x="0" y="0"/>
                        <a:ext cx="47589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2608" name="Shape 2608"/>
                      <p:cNvSpPr/>
                      <p:nvPr/>
                    </p:nvSpPr>
                    <p:spPr>
                      <a:xfrm>
                        <a:off x="467862" y="0"/>
                        <a:ext cx="47589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2612" name="Group 2612"/>
                    <p:cNvGrpSpPr/>
                    <p:nvPr/>
                  </p:nvGrpSpPr>
                  <p:grpSpPr>
                    <a:xfrm>
                      <a:off x="9444284" y="0"/>
                      <a:ext cx="943753" cy="240038"/>
                      <a:chOff x="0" y="0"/>
                      <a:chExt cx="943751" cy="240037"/>
                    </a:xfrm>
                  </p:grpSpPr>
                  <p:sp>
                    <p:nvSpPr>
                      <p:cNvPr id="2610" name="Shape 2610"/>
                      <p:cNvSpPr/>
                      <p:nvPr/>
                    </p:nvSpPr>
                    <p:spPr>
                      <a:xfrm>
                        <a:off x="0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2611" name="Shape 2611"/>
                      <p:cNvSpPr/>
                      <p:nvPr/>
                    </p:nvSpPr>
                    <p:spPr>
                      <a:xfrm>
                        <a:off x="467371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sp>
                  <p:nvSpPr>
                    <p:cNvPr id="2613" name="Shape 2613"/>
                    <p:cNvSpPr/>
                    <p:nvPr/>
                  </p:nvSpPr>
                  <p:spPr>
                    <a:xfrm>
                      <a:off x="10388035" y="0"/>
                      <a:ext cx="476392" cy="240038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0504" fill="norm" stroke="1" extrusionOk="0">
                          <a:moveTo>
                            <a:pt x="0" y="0"/>
                          </a:moveTo>
                          <a:lnTo>
                            <a:pt x="0" y="20504"/>
                          </a:lnTo>
                          <a:lnTo>
                            <a:pt x="2534" y="20504"/>
                          </a:lnTo>
                          <a:cubicBezTo>
                            <a:pt x="2512" y="-934"/>
                            <a:pt x="19002" y="-1096"/>
                            <a:pt x="19023" y="20504"/>
                          </a:cubicBezTo>
                          <a:lnTo>
                            <a:pt x="21600" y="20504"/>
                          </a:lnTo>
                          <a:lnTo>
                            <a:pt x="21600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9A947F"/>
                    </a:solidFill>
                    <a:ln w="9525" cap="flat">
                      <a:noFill/>
                      <a:round/>
                    </a:ln>
                    <a:effectLst/>
                  </p:spPr>
                  <p:txBody>
                    <a:bodyPr wrap="square" lIns="72248" tIns="72248" rIns="72248" bIns="72248" numCol="1" anchor="ctr">
                      <a:noAutofit/>
                    </a:bodyPr>
                    <a:lstStyle/>
                    <a:p>
                      <a:pPr marL="40639" marR="40639" defTabSz="914400">
                        <a:defRPr sz="3400">
                          <a:solidFill>
                            <a:srgbClr val="EEEEEE"/>
                          </a:solidFill>
                          <a:uFill>
                            <a:solidFill>
                              <a:srgbClr val="EEEEEE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defRPr>
                      </a:pPr>
                    </a:p>
                  </p:txBody>
                </p:sp>
              </p:grpSp>
            </p:grpSp>
            <p:grpSp>
              <p:nvGrpSpPr>
                <p:cNvPr id="2654" name="Group 2654"/>
                <p:cNvGrpSpPr/>
                <p:nvPr/>
              </p:nvGrpSpPr>
              <p:grpSpPr>
                <a:xfrm>
                  <a:off x="508686" y="839893"/>
                  <a:ext cx="11758508" cy="243841"/>
                  <a:chOff x="0" y="0"/>
                  <a:chExt cx="11758506" cy="243839"/>
                </a:xfrm>
              </p:grpSpPr>
              <p:sp>
                <p:nvSpPr>
                  <p:cNvPr id="2616" name="Shape 2616"/>
                  <p:cNvSpPr/>
                  <p:nvPr/>
                </p:nvSpPr>
                <p:spPr>
                  <a:xfrm flipH="1">
                    <a:off x="11239217" y="0"/>
                    <a:ext cx="519290" cy="23932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0"/>
                        </a:moveTo>
                        <a:lnTo>
                          <a:pt x="17092" y="0"/>
                        </a:lnTo>
                        <a:lnTo>
                          <a:pt x="0" y="17550"/>
                        </a:lnTo>
                        <a:lnTo>
                          <a:pt x="8077" y="21600"/>
                        </a:lnTo>
                        <a:lnTo>
                          <a:pt x="19158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D3D0C7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2617" name="Shape 2617"/>
                  <p:cNvSpPr/>
                  <p:nvPr/>
                </p:nvSpPr>
                <p:spPr>
                  <a:xfrm>
                    <a:off x="0" y="4515"/>
                    <a:ext cx="519289" cy="2393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0"/>
                        </a:moveTo>
                        <a:lnTo>
                          <a:pt x="17092" y="0"/>
                        </a:lnTo>
                        <a:lnTo>
                          <a:pt x="0" y="17550"/>
                        </a:lnTo>
                        <a:lnTo>
                          <a:pt x="8077" y="21600"/>
                        </a:lnTo>
                        <a:lnTo>
                          <a:pt x="19158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D3D0C7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grpSp>
                <p:nvGrpSpPr>
                  <p:cNvPr id="2653" name="Group 2653"/>
                  <p:cNvGrpSpPr/>
                  <p:nvPr/>
                </p:nvGrpSpPr>
                <p:grpSpPr>
                  <a:xfrm>
                    <a:off x="442524" y="1544"/>
                    <a:ext cx="10864428" cy="242296"/>
                    <a:chOff x="0" y="0"/>
                    <a:chExt cx="10864426" cy="242295"/>
                  </a:xfrm>
                </p:grpSpPr>
                <p:grpSp>
                  <p:nvGrpSpPr>
                    <p:cNvPr id="2639" name="Group 2639"/>
                    <p:cNvGrpSpPr/>
                    <p:nvPr/>
                  </p:nvGrpSpPr>
                  <p:grpSpPr>
                    <a:xfrm>
                      <a:off x="0" y="2257"/>
                      <a:ext cx="6610774" cy="240039"/>
                      <a:chOff x="0" y="0"/>
                      <a:chExt cx="6610773" cy="240037"/>
                    </a:xfrm>
                  </p:grpSpPr>
                  <p:grpSp>
                    <p:nvGrpSpPr>
                      <p:cNvPr id="2620" name="Group 2620"/>
                      <p:cNvGrpSpPr/>
                      <p:nvPr/>
                    </p:nvGrpSpPr>
                    <p:grpSpPr>
                      <a:xfrm>
                        <a:off x="0" y="0"/>
                        <a:ext cx="943611" cy="240038"/>
                        <a:chOff x="0" y="0"/>
                        <a:chExt cx="943610" cy="240037"/>
                      </a:xfrm>
                    </p:grpSpPr>
                    <p:sp>
                      <p:nvSpPr>
                        <p:cNvPr id="2618" name="Shape 2618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2619" name="Shape 2619"/>
                        <p:cNvSpPr/>
                        <p:nvPr/>
                      </p:nvSpPr>
                      <p:spPr>
                        <a:xfrm>
                          <a:off x="467296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2623" name="Group 2623"/>
                      <p:cNvGrpSpPr/>
                      <p:nvPr/>
                    </p:nvGrpSpPr>
                    <p:grpSpPr>
                      <a:xfrm>
                        <a:off x="943848" y="0"/>
                        <a:ext cx="945985" cy="240038"/>
                        <a:chOff x="0" y="0"/>
                        <a:chExt cx="945983" cy="240037"/>
                      </a:xfrm>
                    </p:grpSpPr>
                    <p:sp>
                      <p:nvSpPr>
                        <p:cNvPr id="2621" name="Shape 2621"/>
                        <p:cNvSpPr/>
                        <p:nvPr/>
                      </p:nvSpPr>
                      <p:spPr>
                        <a:xfrm>
                          <a:off x="0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2622" name="Shape 2622"/>
                        <p:cNvSpPr/>
                        <p:nvPr/>
                      </p:nvSpPr>
                      <p:spPr>
                        <a:xfrm>
                          <a:off x="467296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2626" name="Group 2626"/>
                      <p:cNvGrpSpPr/>
                      <p:nvPr/>
                    </p:nvGrpSpPr>
                    <p:grpSpPr>
                      <a:xfrm>
                        <a:off x="1893710" y="0"/>
                        <a:ext cx="939971" cy="240038"/>
                        <a:chOff x="0" y="0"/>
                        <a:chExt cx="939969" cy="240037"/>
                      </a:xfrm>
                    </p:grpSpPr>
                    <p:sp>
                      <p:nvSpPr>
                        <p:cNvPr id="2624" name="Shape 2624"/>
                        <p:cNvSpPr/>
                        <p:nvPr/>
                      </p:nvSpPr>
                      <p:spPr>
                        <a:xfrm>
                          <a:off x="0" y="0"/>
                          <a:ext cx="471707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2625" name="Shape 2625"/>
                        <p:cNvSpPr/>
                        <p:nvPr/>
                      </p:nvSpPr>
                      <p:spPr>
                        <a:xfrm>
                          <a:off x="463672" y="0"/>
                          <a:ext cx="47629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2629" name="Group 2629"/>
                      <p:cNvGrpSpPr/>
                      <p:nvPr/>
                    </p:nvGrpSpPr>
                    <p:grpSpPr>
                      <a:xfrm>
                        <a:off x="2833443" y="0"/>
                        <a:ext cx="943888" cy="240038"/>
                        <a:chOff x="0" y="0"/>
                        <a:chExt cx="943886" cy="240037"/>
                      </a:xfrm>
                    </p:grpSpPr>
                    <p:sp>
                      <p:nvSpPr>
                        <p:cNvPr id="2627" name="Shape 2627"/>
                        <p:cNvSpPr/>
                        <p:nvPr/>
                      </p:nvSpPr>
                      <p:spPr>
                        <a:xfrm>
                          <a:off x="0" y="0"/>
                          <a:ext cx="47644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2628" name="Shape 2628"/>
                        <p:cNvSpPr/>
                        <p:nvPr/>
                      </p:nvSpPr>
                      <p:spPr>
                        <a:xfrm>
                          <a:off x="467439" y="0"/>
                          <a:ext cx="47644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2632" name="Group 2632"/>
                      <p:cNvGrpSpPr/>
                      <p:nvPr/>
                    </p:nvGrpSpPr>
                    <p:grpSpPr>
                      <a:xfrm>
                        <a:off x="3777330" y="0"/>
                        <a:ext cx="943612" cy="240038"/>
                        <a:chOff x="0" y="0"/>
                        <a:chExt cx="943610" cy="240037"/>
                      </a:xfrm>
                    </p:grpSpPr>
                    <p:sp>
                      <p:nvSpPr>
                        <p:cNvPr id="2630" name="Shape 2630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2631" name="Shape 2631"/>
                        <p:cNvSpPr/>
                        <p:nvPr/>
                      </p:nvSpPr>
                      <p:spPr>
                        <a:xfrm>
                          <a:off x="467296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2635" name="Group 2635"/>
                      <p:cNvGrpSpPr/>
                      <p:nvPr/>
                    </p:nvGrpSpPr>
                    <p:grpSpPr>
                      <a:xfrm>
                        <a:off x="4720941" y="0"/>
                        <a:ext cx="946222" cy="240038"/>
                        <a:chOff x="0" y="0"/>
                        <a:chExt cx="946221" cy="240037"/>
                      </a:xfrm>
                    </p:grpSpPr>
                    <p:sp>
                      <p:nvSpPr>
                        <p:cNvPr id="2633" name="Shape 2633"/>
                        <p:cNvSpPr/>
                        <p:nvPr/>
                      </p:nvSpPr>
                      <p:spPr>
                        <a:xfrm>
                          <a:off x="0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2634" name="Shape 2634"/>
                        <p:cNvSpPr/>
                        <p:nvPr/>
                      </p:nvSpPr>
                      <p:spPr>
                        <a:xfrm>
                          <a:off x="467533" y="0"/>
                          <a:ext cx="478689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2638" name="Group 2638"/>
                      <p:cNvGrpSpPr/>
                      <p:nvPr/>
                    </p:nvGrpSpPr>
                    <p:grpSpPr>
                      <a:xfrm>
                        <a:off x="5666925" y="0"/>
                        <a:ext cx="943849" cy="240038"/>
                        <a:chOff x="0" y="0"/>
                        <a:chExt cx="943848" cy="240037"/>
                      </a:xfrm>
                    </p:grpSpPr>
                    <p:sp>
                      <p:nvSpPr>
                        <p:cNvPr id="2636" name="Shape 2636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2637" name="Shape 2637"/>
                        <p:cNvSpPr/>
                        <p:nvPr/>
                      </p:nvSpPr>
                      <p:spPr>
                        <a:xfrm>
                          <a:off x="467533" y="0"/>
                          <a:ext cx="476316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</p:grpSp>
                <p:grpSp>
                  <p:nvGrpSpPr>
                    <p:cNvPr id="2642" name="Group 2642"/>
                    <p:cNvGrpSpPr/>
                    <p:nvPr/>
                  </p:nvGrpSpPr>
                  <p:grpSpPr>
                    <a:xfrm>
                      <a:off x="6610773" y="0"/>
                      <a:ext cx="943752" cy="240038"/>
                      <a:chOff x="0" y="0"/>
                      <a:chExt cx="943750" cy="240037"/>
                    </a:xfrm>
                  </p:grpSpPr>
                  <p:sp>
                    <p:nvSpPr>
                      <p:cNvPr id="2640" name="Shape 2640"/>
                      <p:cNvSpPr/>
                      <p:nvPr/>
                    </p:nvSpPr>
                    <p:spPr>
                      <a:xfrm>
                        <a:off x="0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2641" name="Shape 2641"/>
                      <p:cNvSpPr/>
                      <p:nvPr/>
                    </p:nvSpPr>
                    <p:spPr>
                      <a:xfrm>
                        <a:off x="467369" y="0"/>
                        <a:ext cx="476382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2645" name="Group 2645"/>
                    <p:cNvGrpSpPr/>
                    <p:nvPr/>
                  </p:nvGrpSpPr>
                  <p:grpSpPr>
                    <a:xfrm>
                      <a:off x="7554524" y="0"/>
                      <a:ext cx="946010" cy="240038"/>
                      <a:chOff x="0" y="0"/>
                      <a:chExt cx="946009" cy="240037"/>
                    </a:xfrm>
                  </p:grpSpPr>
                  <p:sp>
                    <p:nvSpPr>
                      <p:cNvPr id="2643" name="Shape 2643"/>
                      <p:cNvSpPr/>
                      <p:nvPr/>
                    </p:nvSpPr>
                    <p:spPr>
                      <a:xfrm>
                        <a:off x="0" y="0"/>
                        <a:ext cx="47871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2644" name="Shape 2644"/>
                      <p:cNvSpPr/>
                      <p:nvPr/>
                    </p:nvSpPr>
                    <p:spPr>
                      <a:xfrm>
                        <a:off x="467300" y="0"/>
                        <a:ext cx="47871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2648" name="Group 2648"/>
                    <p:cNvGrpSpPr/>
                    <p:nvPr/>
                  </p:nvGrpSpPr>
                  <p:grpSpPr>
                    <a:xfrm>
                      <a:off x="8500533" y="0"/>
                      <a:ext cx="943753" cy="240038"/>
                      <a:chOff x="0" y="0"/>
                      <a:chExt cx="943751" cy="240037"/>
                    </a:xfrm>
                  </p:grpSpPr>
                  <p:sp>
                    <p:nvSpPr>
                      <p:cNvPr id="2646" name="Shape 2646"/>
                      <p:cNvSpPr/>
                      <p:nvPr/>
                    </p:nvSpPr>
                    <p:spPr>
                      <a:xfrm>
                        <a:off x="0" y="0"/>
                        <a:ext cx="47589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2647" name="Shape 2647"/>
                      <p:cNvSpPr/>
                      <p:nvPr/>
                    </p:nvSpPr>
                    <p:spPr>
                      <a:xfrm>
                        <a:off x="467862" y="0"/>
                        <a:ext cx="47589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2651" name="Group 2651"/>
                    <p:cNvGrpSpPr/>
                    <p:nvPr/>
                  </p:nvGrpSpPr>
                  <p:grpSpPr>
                    <a:xfrm>
                      <a:off x="9444284" y="0"/>
                      <a:ext cx="943753" cy="240038"/>
                      <a:chOff x="0" y="0"/>
                      <a:chExt cx="943751" cy="240037"/>
                    </a:xfrm>
                  </p:grpSpPr>
                  <p:sp>
                    <p:nvSpPr>
                      <p:cNvPr id="2649" name="Shape 2649"/>
                      <p:cNvSpPr/>
                      <p:nvPr/>
                    </p:nvSpPr>
                    <p:spPr>
                      <a:xfrm>
                        <a:off x="0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2650" name="Shape 2650"/>
                      <p:cNvSpPr/>
                      <p:nvPr/>
                    </p:nvSpPr>
                    <p:spPr>
                      <a:xfrm>
                        <a:off x="467371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sp>
                  <p:nvSpPr>
                    <p:cNvPr id="2652" name="Shape 2652"/>
                    <p:cNvSpPr/>
                    <p:nvPr/>
                  </p:nvSpPr>
                  <p:spPr>
                    <a:xfrm>
                      <a:off x="10388035" y="0"/>
                      <a:ext cx="476392" cy="240038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0504" fill="norm" stroke="1" extrusionOk="0">
                          <a:moveTo>
                            <a:pt x="0" y="0"/>
                          </a:moveTo>
                          <a:lnTo>
                            <a:pt x="0" y="20504"/>
                          </a:lnTo>
                          <a:lnTo>
                            <a:pt x="2534" y="20504"/>
                          </a:lnTo>
                          <a:cubicBezTo>
                            <a:pt x="2512" y="-934"/>
                            <a:pt x="19002" y="-1096"/>
                            <a:pt x="19023" y="20504"/>
                          </a:cubicBezTo>
                          <a:lnTo>
                            <a:pt x="21600" y="20504"/>
                          </a:lnTo>
                          <a:lnTo>
                            <a:pt x="21600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D3D0C7"/>
                    </a:solidFill>
                    <a:ln w="9525" cap="flat">
                      <a:noFill/>
                      <a:round/>
                    </a:ln>
                    <a:effectLst/>
                  </p:spPr>
                  <p:txBody>
                    <a:bodyPr wrap="square" lIns="72248" tIns="72248" rIns="72248" bIns="72248" numCol="1" anchor="ctr">
                      <a:noAutofit/>
                    </a:bodyPr>
                    <a:lstStyle/>
                    <a:p>
                      <a:pPr marL="40639" marR="40639" defTabSz="914400">
                        <a:defRPr sz="3400">
                          <a:solidFill>
                            <a:srgbClr val="EEEEEE"/>
                          </a:solidFill>
                          <a:uFill>
                            <a:solidFill>
                              <a:srgbClr val="EEEEEE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defRPr>
                      </a:pPr>
                    </a:p>
                  </p:txBody>
                </p:sp>
              </p:grpSp>
            </p:grpSp>
            <p:grpSp>
              <p:nvGrpSpPr>
                <p:cNvPr id="2657" name="Group 2657"/>
                <p:cNvGrpSpPr/>
                <p:nvPr/>
              </p:nvGrpSpPr>
              <p:grpSpPr>
                <a:xfrm>
                  <a:off x="-1" y="-1"/>
                  <a:ext cx="997787" cy="1116891"/>
                  <a:chOff x="0" y="0"/>
                  <a:chExt cx="997785" cy="1116889"/>
                </a:xfrm>
              </p:grpSpPr>
              <p:sp>
                <p:nvSpPr>
                  <p:cNvPr id="2655" name="Shape 2655"/>
                  <p:cNvSpPr/>
                  <p:nvPr/>
                </p:nvSpPr>
                <p:spPr>
                  <a:xfrm>
                    <a:off x="27093" y="49671"/>
                    <a:ext cx="970693" cy="106721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6702" h="17423" fill="norm" stroke="1" extrusionOk="0">
                        <a:moveTo>
                          <a:pt x="8828" y="0"/>
                        </a:moveTo>
                        <a:cubicBezTo>
                          <a:pt x="-854" y="266"/>
                          <a:pt x="-1115" y="9621"/>
                          <a:pt x="1221" y="13322"/>
                        </a:cubicBezTo>
                        <a:cubicBezTo>
                          <a:pt x="6348" y="21600"/>
                          <a:pt x="20485" y="16227"/>
                          <a:pt x="15745" y="7130"/>
                        </a:cubicBezTo>
                        <a:cubicBezTo>
                          <a:pt x="11324" y="672"/>
                          <a:pt x="1482" y="5865"/>
                          <a:pt x="5062" y="11862"/>
                        </a:cubicBezTo>
                        <a:cubicBezTo>
                          <a:pt x="8004" y="16360"/>
                          <a:pt x="16005" y="13166"/>
                          <a:pt x="12845" y="8278"/>
                        </a:cubicBezTo>
                        <a:cubicBezTo>
                          <a:pt x="10744" y="5216"/>
                          <a:pt x="5407" y="7630"/>
                          <a:pt x="7794" y="10886"/>
                        </a:cubicBezTo>
                        <a:cubicBezTo>
                          <a:pt x="9408" y="12908"/>
                          <a:pt x="12727" y="11362"/>
                          <a:pt x="11400" y="9269"/>
                        </a:cubicBezTo>
                        <a:cubicBezTo>
                          <a:pt x="10559" y="8168"/>
                          <a:pt x="7752" y="8692"/>
                          <a:pt x="9433" y="10581"/>
                        </a:cubicBezTo>
                        <a:cubicBezTo>
                          <a:pt x="8845" y="10761"/>
                          <a:pt x="9147" y="8098"/>
                          <a:pt x="10904" y="9535"/>
                        </a:cubicBezTo>
                        <a:cubicBezTo>
                          <a:pt x="11677" y="10378"/>
                          <a:pt x="10046" y="12260"/>
                          <a:pt x="8500" y="10956"/>
                        </a:cubicBezTo>
                        <a:cubicBezTo>
                          <a:pt x="6189" y="7957"/>
                          <a:pt x="11374" y="6521"/>
                          <a:pt x="12425" y="8934"/>
                        </a:cubicBezTo>
                        <a:cubicBezTo>
                          <a:pt x="14039" y="11667"/>
                          <a:pt x="9340" y="15384"/>
                          <a:pt x="5970" y="11737"/>
                        </a:cubicBezTo>
                        <a:cubicBezTo>
                          <a:pt x="2810" y="6778"/>
                          <a:pt x="10996" y="2023"/>
                          <a:pt x="14652" y="7497"/>
                        </a:cubicBezTo>
                        <a:cubicBezTo>
                          <a:pt x="18115" y="12690"/>
                          <a:pt x="8483" y="20210"/>
                          <a:pt x="2869" y="12651"/>
                        </a:cubicBezTo>
                        <a:cubicBezTo>
                          <a:pt x="1751" y="10433"/>
                          <a:pt x="742" y="3256"/>
                          <a:pt x="8618" y="2085"/>
                        </a:cubicBezTo>
                        <a:lnTo>
                          <a:pt x="8828" y="0"/>
                        </a:lnTo>
                        <a:close/>
                      </a:path>
                    </a:pathLst>
                  </a:custGeom>
                  <a:solidFill>
                    <a:srgbClr val="9A947F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2656" name="Shape 2656"/>
                  <p:cNvSpPr/>
                  <p:nvPr/>
                </p:nvSpPr>
                <p:spPr>
                  <a:xfrm>
                    <a:off x="0" y="0"/>
                    <a:ext cx="970693" cy="106721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6702" h="17423" fill="norm" stroke="1" extrusionOk="0">
                        <a:moveTo>
                          <a:pt x="8828" y="0"/>
                        </a:moveTo>
                        <a:cubicBezTo>
                          <a:pt x="-854" y="266"/>
                          <a:pt x="-1115" y="9621"/>
                          <a:pt x="1221" y="13322"/>
                        </a:cubicBezTo>
                        <a:cubicBezTo>
                          <a:pt x="6348" y="21600"/>
                          <a:pt x="20485" y="16227"/>
                          <a:pt x="15745" y="7130"/>
                        </a:cubicBezTo>
                        <a:cubicBezTo>
                          <a:pt x="11324" y="672"/>
                          <a:pt x="1482" y="5865"/>
                          <a:pt x="5062" y="11862"/>
                        </a:cubicBezTo>
                        <a:cubicBezTo>
                          <a:pt x="8004" y="16360"/>
                          <a:pt x="16005" y="13166"/>
                          <a:pt x="12845" y="8278"/>
                        </a:cubicBezTo>
                        <a:cubicBezTo>
                          <a:pt x="10744" y="5216"/>
                          <a:pt x="5407" y="7630"/>
                          <a:pt x="7794" y="10886"/>
                        </a:cubicBezTo>
                        <a:cubicBezTo>
                          <a:pt x="9408" y="12908"/>
                          <a:pt x="12727" y="11362"/>
                          <a:pt x="11400" y="9269"/>
                        </a:cubicBezTo>
                        <a:cubicBezTo>
                          <a:pt x="10559" y="8168"/>
                          <a:pt x="7752" y="8692"/>
                          <a:pt x="9433" y="10581"/>
                        </a:cubicBezTo>
                        <a:cubicBezTo>
                          <a:pt x="8845" y="10761"/>
                          <a:pt x="9147" y="8098"/>
                          <a:pt x="10904" y="9535"/>
                        </a:cubicBezTo>
                        <a:cubicBezTo>
                          <a:pt x="11677" y="10378"/>
                          <a:pt x="10046" y="12260"/>
                          <a:pt x="8500" y="10956"/>
                        </a:cubicBezTo>
                        <a:cubicBezTo>
                          <a:pt x="6189" y="7957"/>
                          <a:pt x="11374" y="6521"/>
                          <a:pt x="12425" y="8934"/>
                        </a:cubicBezTo>
                        <a:cubicBezTo>
                          <a:pt x="14039" y="11667"/>
                          <a:pt x="9340" y="15384"/>
                          <a:pt x="5970" y="11737"/>
                        </a:cubicBezTo>
                        <a:cubicBezTo>
                          <a:pt x="2810" y="6778"/>
                          <a:pt x="10996" y="2023"/>
                          <a:pt x="14652" y="7497"/>
                        </a:cubicBezTo>
                        <a:cubicBezTo>
                          <a:pt x="18115" y="12690"/>
                          <a:pt x="8483" y="20210"/>
                          <a:pt x="2869" y="12651"/>
                        </a:cubicBezTo>
                        <a:cubicBezTo>
                          <a:pt x="1751" y="10433"/>
                          <a:pt x="742" y="3256"/>
                          <a:pt x="8618" y="2085"/>
                        </a:cubicBezTo>
                        <a:lnTo>
                          <a:pt x="8828" y="0"/>
                        </a:lnTo>
                        <a:close/>
                      </a:path>
                    </a:pathLst>
                  </a:custGeom>
                  <a:solidFill>
                    <a:srgbClr val="D3D0C7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</p:grpSp>
            <p:sp>
              <p:nvSpPr>
                <p:cNvPr id="2658" name="Shape 2658"/>
                <p:cNvSpPr/>
                <p:nvPr/>
              </p:nvSpPr>
              <p:spPr>
                <a:xfrm flipH="1">
                  <a:off x="11823250" y="49671"/>
                  <a:ext cx="970693" cy="106721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6702" h="17423" fill="norm" stroke="1" extrusionOk="0">
                      <a:moveTo>
                        <a:pt x="8828" y="0"/>
                      </a:moveTo>
                      <a:cubicBezTo>
                        <a:pt x="-854" y="266"/>
                        <a:pt x="-1115" y="9621"/>
                        <a:pt x="1221" y="13322"/>
                      </a:cubicBezTo>
                      <a:cubicBezTo>
                        <a:pt x="6348" y="21600"/>
                        <a:pt x="20485" y="16227"/>
                        <a:pt x="15745" y="7130"/>
                      </a:cubicBezTo>
                      <a:cubicBezTo>
                        <a:pt x="11324" y="672"/>
                        <a:pt x="1482" y="5865"/>
                        <a:pt x="5062" y="11862"/>
                      </a:cubicBezTo>
                      <a:cubicBezTo>
                        <a:pt x="8004" y="16360"/>
                        <a:pt x="16005" y="13166"/>
                        <a:pt x="12845" y="8278"/>
                      </a:cubicBezTo>
                      <a:cubicBezTo>
                        <a:pt x="10744" y="5216"/>
                        <a:pt x="5407" y="7630"/>
                        <a:pt x="7794" y="10886"/>
                      </a:cubicBezTo>
                      <a:cubicBezTo>
                        <a:pt x="9408" y="12908"/>
                        <a:pt x="12727" y="11362"/>
                        <a:pt x="11400" y="9269"/>
                      </a:cubicBezTo>
                      <a:cubicBezTo>
                        <a:pt x="10559" y="8168"/>
                        <a:pt x="7752" y="8692"/>
                        <a:pt x="9433" y="10581"/>
                      </a:cubicBezTo>
                      <a:cubicBezTo>
                        <a:pt x="8845" y="10761"/>
                        <a:pt x="9147" y="8098"/>
                        <a:pt x="10904" y="9535"/>
                      </a:cubicBezTo>
                      <a:cubicBezTo>
                        <a:pt x="11677" y="10378"/>
                        <a:pt x="10046" y="12260"/>
                        <a:pt x="8500" y="10956"/>
                      </a:cubicBezTo>
                      <a:cubicBezTo>
                        <a:pt x="6189" y="7957"/>
                        <a:pt x="11374" y="6521"/>
                        <a:pt x="12425" y="8934"/>
                      </a:cubicBezTo>
                      <a:cubicBezTo>
                        <a:pt x="14039" y="11667"/>
                        <a:pt x="9340" y="15384"/>
                        <a:pt x="5970" y="11737"/>
                      </a:cubicBezTo>
                      <a:cubicBezTo>
                        <a:pt x="2810" y="6778"/>
                        <a:pt x="10996" y="2023"/>
                        <a:pt x="14652" y="7497"/>
                      </a:cubicBezTo>
                      <a:cubicBezTo>
                        <a:pt x="18115" y="12690"/>
                        <a:pt x="8483" y="20210"/>
                        <a:pt x="2869" y="12651"/>
                      </a:cubicBezTo>
                      <a:cubicBezTo>
                        <a:pt x="1751" y="10433"/>
                        <a:pt x="742" y="3256"/>
                        <a:pt x="8618" y="2085"/>
                      </a:cubicBezTo>
                      <a:lnTo>
                        <a:pt x="8828" y="0"/>
                      </a:lnTo>
                      <a:close/>
                    </a:path>
                  </a:pathLst>
                </a:custGeom>
                <a:solidFill>
                  <a:srgbClr val="9A947F"/>
                </a:solidFill>
                <a:ln w="9525" cap="flat">
                  <a:noFill/>
                  <a:round/>
                </a:ln>
                <a:effectLst/>
              </p:spPr>
              <p:txBody>
                <a:bodyPr wrap="square" lIns="72248" tIns="72248" rIns="72248" bIns="72248" numCol="1" anchor="ctr">
                  <a:noAutofit/>
                </a:bodyPr>
                <a:lstStyle/>
                <a:p>
                  <a:pPr marL="40639" marR="40639" defTabSz="914400">
                    <a:defRPr sz="3400">
                      <a:solidFill>
                        <a:srgbClr val="EEEEEE"/>
                      </a:solidFill>
                      <a:uFill>
                        <a:solidFill>
                          <a:srgbClr val="EEEEEE"/>
                        </a:solidFill>
                      </a:u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</a:p>
              </p:txBody>
            </p:sp>
            <p:sp>
              <p:nvSpPr>
                <p:cNvPr id="2659" name="Shape 2659"/>
                <p:cNvSpPr/>
                <p:nvPr/>
              </p:nvSpPr>
              <p:spPr>
                <a:xfrm flipH="1">
                  <a:off x="11796157" y="0"/>
                  <a:ext cx="970693" cy="106721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6702" h="17423" fill="norm" stroke="1" extrusionOk="0">
                      <a:moveTo>
                        <a:pt x="8828" y="0"/>
                      </a:moveTo>
                      <a:cubicBezTo>
                        <a:pt x="-854" y="266"/>
                        <a:pt x="-1115" y="9621"/>
                        <a:pt x="1221" y="13322"/>
                      </a:cubicBezTo>
                      <a:cubicBezTo>
                        <a:pt x="6348" y="21600"/>
                        <a:pt x="20485" y="16227"/>
                        <a:pt x="15745" y="7130"/>
                      </a:cubicBezTo>
                      <a:cubicBezTo>
                        <a:pt x="11324" y="672"/>
                        <a:pt x="1482" y="5865"/>
                        <a:pt x="5062" y="11862"/>
                      </a:cubicBezTo>
                      <a:cubicBezTo>
                        <a:pt x="8004" y="16360"/>
                        <a:pt x="16005" y="13166"/>
                        <a:pt x="12845" y="8278"/>
                      </a:cubicBezTo>
                      <a:cubicBezTo>
                        <a:pt x="10744" y="5216"/>
                        <a:pt x="5407" y="7630"/>
                        <a:pt x="7794" y="10886"/>
                      </a:cubicBezTo>
                      <a:cubicBezTo>
                        <a:pt x="9408" y="12908"/>
                        <a:pt x="12727" y="11362"/>
                        <a:pt x="11400" y="9269"/>
                      </a:cubicBezTo>
                      <a:cubicBezTo>
                        <a:pt x="10559" y="8168"/>
                        <a:pt x="7752" y="8692"/>
                        <a:pt x="9433" y="10581"/>
                      </a:cubicBezTo>
                      <a:cubicBezTo>
                        <a:pt x="8845" y="10761"/>
                        <a:pt x="9147" y="8098"/>
                        <a:pt x="10904" y="9535"/>
                      </a:cubicBezTo>
                      <a:cubicBezTo>
                        <a:pt x="11677" y="10378"/>
                        <a:pt x="10046" y="12260"/>
                        <a:pt x="8500" y="10956"/>
                      </a:cubicBezTo>
                      <a:cubicBezTo>
                        <a:pt x="6189" y="7957"/>
                        <a:pt x="11374" y="6521"/>
                        <a:pt x="12425" y="8934"/>
                      </a:cubicBezTo>
                      <a:cubicBezTo>
                        <a:pt x="14039" y="11667"/>
                        <a:pt x="9340" y="15384"/>
                        <a:pt x="5970" y="11737"/>
                      </a:cubicBezTo>
                      <a:cubicBezTo>
                        <a:pt x="2810" y="6778"/>
                        <a:pt x="10996" y="2023"/>
                        <a:pt x="14652" y="7497"/>
                      </a:cubicBezTo>
                      <a:cubicBezTo>
                        <a:pt x="18115" y="12690"/>
                        <a:pt x="8483" y="20210"/>
                        <a:pt x="2869" y="12651"/>
                      </a:cubicBezTo>
                      <a:cubicBezTo>
                        <a:pt x="1751" y="10433"/>
                        <a:pt x="742" y="3256"/>
                        <a:pt x="8618" y="2085"/>
                      </a:cubicBezTo>
                      <a:lnTo>
                        <a:pt x="8828" y="0"/>
                      </a:lnTo>
                      <a:close/>
                    </a:path>
                  </a:pathLst>
                </a:custGeom>
                <a:solidFill>
                  <a:srgbClr val="D3D0C7"/>
                </a:solidFill>
                <a:ln w="9525" cap="flat">
                  <a:noFill/>
                  <a:round/>
                </a:ln>
                <a:effectLst/>
              </p:spPr>
              <p:txBody>
                <a:bodyPr wrap="square" lIns="72248" tIns="72248" rIns="72248" bIns="72248" numCol="1" anchor="ctr">
                  <a:noAutofit/>
                </a:bodyPr>
                <a:lstStyle/>
                <a:p>
                  <a:pPr marL="40639" marR="40639" defTabSz="914400">
                    <a:defRPr sz="3400">
                      <a:solidFill>
                        <a:srgbClr val="EEEEEE"/>
                      </a:solidFill>
                      <a:uFill>
                        <a:solidFill>
                          <a:srgbClr val="EEEEEE"/>
                        </a:solidFill>
                      </a:u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</a:p>
              </p:txBody>
            </p:sp>
            <p:sp>
              <p:nvSpPr>
                <p:cNvPr id="2660" name="Shape 2660"/>
                <p:cNvSpPr/>
                <p:nvPr/>
              </p:nvSpPr>
              <p:spPr>
                <a:xfrm>
                  <a:off x="477077" y="0"/>
                  <a:ext cx="11812695" cy="126436"/>
                </a:xfrm>
                <a:prstGeom prst="rect">
                  <a:avLst/>
                </a:prstGeom>
                <a:solidFill>
                  <a:srgbClr val="D3D0C7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72248" tIns="72248" rIns="72248" bIns="72248" numCol="1" anchor="ctr">
                  <a:noAutofit/>
                </a:bodyPr>
                <a:lstStyle/>
                <a:p>
                  <a:pPr marL="40639" marR="40639" defTabSz="914400">
                    <a:defRPr sz="3400">
                      <a:solidFill>
                        <a:srgbClr val="EEEEEE"/>
                      </a:solidFill>
                      <a:uFill>
                        <a:solidFill>
                          <a:srgbClr val="EEEEEE"/>
                        </a:solidFill>
                      </a:u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</a:p>
              </p:txBody>
            </p:sp>
          </p:grpSp>
        </p:grpSp>
        <p:sp>
          <p:nvSpPr>
            <p:cNvPr id="2663" name="Shape 2663"/>
            <p:cNvSpPr/>
            <p:nvPr/>
          </p:nvSpPr>
          <p:spPr>
            <a:xfrm>
              <a:off x="1083733" y="1144693"/>
              <a:ext cx="10805726" cy="433494"/>
            </a:xfrm>
            <a:prstGeom prst="rect">
              <a:avLst/>
            </a:prstGeom>
            <a:gradFill flip="none" rotWithShape="1">
              <a:gsLst>
                <a:gs pos="0">
                  <a:srgbClr val="817C6B"/>
                </a:gs>
                <a:gs pos="100000">
                  <a:srgbClr val="9A947F"/>
                </a:gs>
              </a:gsLst>
              <a:lin ang="162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72248" tIns="72248" rIns="72248" bIns="72248" numCol="1" anchor="ctr">
              <a:noAutofit/>
            </a:bodyPr>
            <a:lstStyle/>
            <a:p>
              <a:pPr marL="40639" marR="40639" defTabSz="914400">
                <a:defRPr sz="3400">
                  <a:solidFill>
                    <a:srgbClr val="EEEEEE"/>
                  </a:solidFill>
                  <a:uFill>
                    <a:solidFill>
                      <a:srgbClr val="EEEEEE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</p:grpSp>
      <p:pic>
        <p:nvPicPr>
          <p:cNvPr id="2665" name="pasted-image.ti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48693" y="3328246"/>
            <a:ext cx="8507308" cy="4253654"/>
          </a:xfrm>
          <a:prstGeom prst="rect">
            <a:avLst/>
          </a:prstGeom>
          <a:ln w="25400">
            <a:solidFill>
              <a:srgbClr val="FFFFFF"/>
            </a:solidFill>
            <a:miter lim="400000"/>
          </a:ln>
        </p:spPr>
      </p:pic>
      <p:sp>
        <p:nvSpPr>
          <p:cNvPr id="2666" name="Shape 266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Space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62" name="Group 2762"/>
          <p:cNvGrpSpPr/>
          <p:nvPr/>
        </p:nvGrpSpPr>
        <p:grpSpPr>
          <a:xfrm>
            <a:off x="0" y="-1"/>
            <a:ext cx="13004800" cy="9753601"/>
            <a:chOff x="0" y="0"/>
            <a:chExt cx="13004800" cy="9753600"/>
          </a:xfrm>
        </p:grpSpPr>
        <p:grpSp>
          <p:nvGrpSpPr>
            <p:cNvPr id="2760" name="Group 2760"/>
            <p:cNvGrpSpPr/>
            <p:nvPr/>
          </p:nvGrpSpPr>
          <p:grpSpPr>
            <a:xfrm>
              <a:off x="0" y="0"/>
              <a:ext cx="13004801" cy="9753600"/>
              <a:chOff x="0" y="0"/>
              <a:chExt cx="13004800" cy="9753600"/>
            </a:xfrm>
          </p:grpSpPr>
          <p:sp>
            <p:nvSpPr>
              <p:cNvPr id="2668" name="Shape 2668"/>
              <p:cNvSpPr/>
              <p:nvPr/>
            </p:nvSpPr>
            <p:spPr>
              <a:xfrm>
                <a:off x="11921066" y="1083733"/>
                <a:ext cx="758615" cy="3034454"/>
              </a:xfrm>
              <a:prstGeom prst="rect">
                <a:avLst/>
              </a:prstGeom>
              <a:gradFill flip="none" rotWithShape="1">
                <a:gsLst>
                  <a:gs pos="0">
                    <a:srgbClr val="817C6B"/>
                  </a:gs>
                  <a:gs pos="100000">
                    <a:srgbClr val="D3D0C7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72248" tIns="72248" rIns="72248" bIns="72248" numCol="1" anchor="ctr">
                <a:noAutofit/>
              </a:bodyPr>
              <a:lstStyle/>
              <a:p>
                <a:pPr marL="40639" marR="40639" defTabSz="914400">
                  <a:defRPr sz="3400">
                    <a:solidFill>
                      <a:srgbClr val="EEEEEE"/>
                    </a:solidFill>
                    <a:uFill>
                      <a:solidFill>
                        <a:srgbClr val="EEEEEE"/>
                      </a:solidFill>
                    </a:u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2669" name="Shape 2669"/>
              <p:cNvSpPr/>
              <p:nvPr/>
            </p:nvSpPr>
            <p:spPr>
              <a:xfrm>
                <a:off x="0" y="0"/>
                <a:ext cx="12788054" cy="216747"/>
              </a:xfrm>
              <a:prstGeom prst="rect">
                <a:avLst/>
              </a:prstGeom>
              <a:solidFill>
                <a:srgbClr val="9A94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2248" tIns="72248" rIns="72248" bIns="72248" numCol="1" anchor="ctr">
                <a:noAutofit/>
              </a:bodyPr>
              <a:lstStyle/>
              <a:p>
                <a:pPr marL="40639" marR="40639" defTabSz="914400">
                  <a:defRPr sz="3400">
                    <a:solidFill>
                      <a:srgbClr val="EEEEEE"/>
                    </a:solidFill>
                    <a:uFill>
                      <a:solidFill>
                        <a:srgbClr val="EEEEEE"/>
                      </a:solidFill>
                    </a:u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2670" name="Shape 2670"/>
              <p:cNvSpPr/>
              <p:nvPr/>
            </p:nvSpPr>
            <p:spPr>
              <a:xfrm>
                <a:off x="12679680" y="0"/>
                <a:ext cx="325121" cy="9753600"/>
              </a:xfrm>
              <a:prstGeom prst="rect">
                <a:avLst/>
              </a:prstGeom>
              <a:gradFill flip="none" rotWithShape="1">
                <a:gsLst>
                  <a:gs pos="0">
                    <a:srgbClr val="9A947F"/>
                  </a:gs>
                  <a:gs pos="50000">
                    <a:srgbClr val="BBB6A8"/>
                  </a:gs>
                  <a:gs pos="100000">
                    <a:srgbClr val="9A947F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72248" tIns="72248" rIns="72248" bIns="72248" numCol="1" anchor="ctr">
                <a:noAutofit/>
              </a:bodyPr>
              <a:lstStyle/>
              <a:p>
                <a:pPr marL="40639" marR="40639" defTabSz="914400">
                  <a:defRPr sz="3400">
                    <a:solidFill>
                      <a:srgbClr val="EEEEEE"/>
                    </a:solidFill>
                    <a:uFill>
                      <a:solidFill>
                        <a:srgbClr val="EEEEEE"/>
                      </a:solidFill>
                    </a:u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2671" name="Shape 2671"/>
              <p:cNvSpPr/>
              <p:nvPr/>
            </p:nvSpPr>
            <p:spPr>
              <a:xfrm>
                <a:off x="0" y="0"/>
                <a:ext cx="325121" cy="9753600"/>
              </a:xfrm>
              <a:prstGeom prst="rect">
                <a:avLst/>
              </a:prstGeom>
              <a:gradFill flip="none" rotWithShape="1">
                <a:gsLst>
                  <a:gs pos="0">
                    <a:srgbClr val="9A947F"/>
                  </a:gs>
                  <a:gs pos="50000">
                    <a:srgbClr val="BBB6A8"/>
                  </a:gs>
                  <a:gs pos="100000">
                    <a:srgbClr val="9A947F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72248" tIns="72248" rIns="72248" bIns="72248" numCol="1" anchor="ctr">
                <a:noAutofit/>
              </a:bodyPr>
              <a:lstStyle/>
              <a:p>
                <a:pPr marL="40639" marR="40639" defTabSz="914400">
                  <a:defRPr sz="3400">
                    <a:solidFill>
                      <a:srgbClr val="EEEEEE"/>
                    </a:solidFill>
                    <a:uFill>
                      <a:solidFill>
                        <a:srgbClr val="EEEEEE"/>
                      </a:solidFill>
                    </a:u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2672" name="Shape 2672"/>
              <p:cNvSpPr/>
              <p:nvPr/>
            </p:nvSpPr>
            <p:spPr>
              <a:xfrm>
                <a:off x="325120" y="1083733"/>
                <a:ext cx="758614" cy="3034454"/>
              </a:xfrm>
              <a:prstGeom prst="rect">
                <a:avLst/>
              </a:prstGeom>
              <a:gradFill flip="none" rotWithShape="1">
                <a:gsLst>
                  <a:gs pos="0">
                    <a:srgbClr val="817C6B"/>
                  </a:gs>
                  <a:gs pos="100000">
                    <a:srgbClr val="D3D0C7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72248" tIns="72248" rIns="72248" bIns="72248" numCol="1" anchor="ctr">
                <a:noAutofit/>
              </a:bodyPr>
              <a:lstStyle/>
              <a:p>
                <a:pPr marL="40639" marR="40639" defTabSz="914400">
                  <a:defRPr sz="3400">
                    <a:solidFill>
                      <a:srgbClr val="EEEEEE"/>
                    </a:solidFill>
                    <a:uFill>
                      <a:solidFill>
                        <a:srgbClr val="EEEEEE"/>
                      </a:solidFill>
                    </a:u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grpSp>
            <p:nvGrpSpPr>
              <p:cNvPr id="2759" name="Group 2759"/>
              <p:cNvGrpSpPr/>
              <p:nvPr/>
            </p:nvGrpSpPr>
            <p:grpSpPr>
              <a:xfrm>
                <a:off x="82851" y="72248"/>
                <a:ext cx="12793944" cy="1116891"/>
                <a:chOff x="0" y="0"/>
                <a:chExt cx="12793942" cy="1116889"/>
              </a:xfrm>
            </p:grpSpPr>
            <p:sp>
              <p:nvSpPr>
                <p:cNvPr id="2673" name="Shape 2673"/>
                <p:cNvSpPr/>
                <p:nvPr/>
              </p:nvSpPr>
              <p:spPr>
                <a:xfrm>
                  <a:off x="43584" y="0"/>
                  <a:ext cx="12736126" cy="1083734"/>
                </a:xfrm>
                <a:prstGeom prst="roundRect">
                  <a:avLst>
                    <a:gd name="adj" fmla="val 35156"/>
                  </a:avLst>
                </a:prstGeom>
                <a:solidFill>
                  <a:srgbClr val="BBB6A8"/>
                </a:solidFill>
                <a:ln w="9525" cap="flat">
                  <a:noFill/>
                  <a:round/>
                </a:ln>
                <a:effectLst/>
              </p:spPr>
              <p:txBody>
                <a:bodyPr wrap="square" lIns="72248" tIns="72248" rIns="72248" bIns="72248" numCol="1" anchor="ctr">
                  <a:noAutofit/>
                </a:bodyPr>
                <a:lstStyle/>
                <a:p>
                  <a:pPr marL="40639" marR="40639" defTabSz="914400">
                    <a:defRPr sz="3400">
                      <a:solidFill>
                        <a:srgbClr val="EEEEEE"/>
                      </a:solidFill>
                      <a:uFill>
                        <a:solidFill>
                          <a:srgbClr val="EEEEEE"/>
                        </a:solidFill>
                      </a:u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</a:p>
              </p:txBody>
            </p:sp>
            <p:sp>
              <p:nvSpPr>
                <p:cNvPr id="2674" name="Shape 2674"/>
                <p:cNvSpPr/>
                <p:nvPr/>
              </p:nvSpPr>
              <p:spPr>
                <a:xfrm>
                  <a:off x="477077" y="54186"/>
                  <a:ext cx="11812695" cy="126437"/>
                </a:xfrm>
                <a:prstGeom prst="rect">
                  <a:avLst/>
                </a:prstGeom>
                <a:solidFill>
                  <a:srgbClr val="9A947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72248" tIns="72248" rIns="72248" bIns="72248" numCol="1" anchor="ctr">
                  <a:noAutofit/>
                </a:bodyPr>
                <a:lstStyle/>
                <a:p>
                  <a:pPr marL="40639" marR="40639" defTabSz="914400">
                    <a:defRPr sz="3400">
                      <a:solidFill>
                        <a:srgbClr val="EEEEEE"/>
                      </a:solidFill>
                      <a:uFill>
                        <a:solidFill>
                          <a:srgbClr val="EEEEEE"/>
                        </a:solidFill>
                      </a:u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</a:p>
              </p:txBody>
            </p:sp>
            <p:grpSp>
              <p:nvGrpSpPr>
                <p:cNvPr id="2713" name="Group 2713"/>
                <p:cNvGrpSpPr/>
                <p:nvPr/>
              </p:nvGrpSpPr>
              <p:grpSpPr>
                <a:xfrm>
                  <a:off x="531264" y="842151"/>
                  <a:ext cx="11758508" cy="243841"/>
                  <a:chOff x="0" y="0"/>
                  <a:chExt cx="11758506" cy="243839"/>
                </a:xfrm>
              </p:grpSpPr>
              <p:sp>
                <p:nvSpPr>
                  <p:cNvPr id="2675" name="Shape 2675"/>
                  <p:cNvSpPr/>
                  <p:nvPr/>
                </p:nvSpPr>
                <p:spPr>
                  <a:xfrm flipH="1">
                    <a:off x="11239217" y="0"/>
                    <a:ext cx="519290" cy="23932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0"/>
                        </a:moveTo>
                        <a:lnTo>
                          <a:pt x="17092" y="0"/>
                        </a:lnTo>
                        <a:lnTo>
                          <a:pt x="0" y="17550"/>
                        </a:lnTo>
                        <a:lnTo>
                          <a:pt x="8077" y="21600"/>
                        </a:lnTo>
                        <a:lnTo>
                          <a:pt x="19158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9A947F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2676" name="Shape 2676"/>
                  <p:cNvSpPr/>
                  <p:nvPr/>
                </p:nvSpPr>
                <p:spPr>
                  <a:xfrm>
                    <a:off x="0" y="4515"/>
                    <a:ext cx="519289" cy="2393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0"/>
                        </a:moveTo>
                        <a:lnTo>
                          <a:pt x="17092" y="0"/>
                        </a:lnTo>
                        <a:lnTo>
                          <a:pt x="0" y="17550"/>
                        </a:lnTo>
                        <a:lnTo>
                          <a:pt x="8077" y="21600"/>
                        </a:lnTo>
                        <a:lnTo>
                          <a:pt x="19158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9A947F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grpSp>
                <p:nvGrpSpPr>
                  <p:cNvPr id="2712" name="Group 2712"/>
                  <p:cNvGrpSpPr/>
                  <p:nvPr/>
                </p:nvGrpSpPr>
                <p:grpSpPr>
                  <a:xfrm>
                    <a:off x="442524" y="1544"/>
                    <a:ext cx="10864428" cy="242296"/>
                    <a:chOff x="0" y="0"/>
                    <a:chExt cx="10864426" cy="242295"/>
                  </a:xfrm>
                </p:grpSpPr>
                <p:grpSp>
                  <p:nvGrpSpPr>
                    <p:cNvPr id="2698" name="Group 2698"/>
                    <p:cNvGrpSpPr/>
                    <p:nvPr/>
                  </p:nvGrpSpPr>
                  <p:grpSpPr>
                    <a:xfrm>
                      <a:off x="0" y="2257"/>
                      <a:ext cx="6610774" cy="240039"/>
                      <a:chOff x="0" y="0"/>
                      <a:chExt cx="6610773" cy="240037"/>
                    </a:xfrm>
                  </p:grpSpPr>
                  <p:grpSp>
                    <p:nvGrpSpPr>
                      <p:cNvPr id="2679" name="Group 2679"/>
                      <p:cNvGrpSpPr/>
                      <p:nvPr/>
                    </p:nvGrpSpPr>
                    <p:grpSpPr>
                      <a:xfrm>
                        <a:off x="0" y="0"/>
                        <a:ext cx="943611" cy="240038"/>
                        <a:chOff x="0" y="0"/>
                        <a:chExt cx="943610" cy="240037"/>
                      </a:xfrm>
                    </p:grpSpPr>
                    <p:sp>
                      <p:nvSpPr>
                        <p:cNvPr id="2677" name="Shape 2677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2678" name="Shape 2678"/>
                        <p:cNvSpPr/>
                        <p:nvPr/>
                      </p:nvSpPr>
                      <p:spPr>
                        <a:xfrm>
                          <a:off x="467296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2682" name="Group 2682"/>
                      <p:cNvGrpSpPr/>
                      <p:nvPr/>
                    </p:nvGrpSpPr>
                    <p:grpSpPr>
                      <a:xfrm>
                        <a:off x="943848" y="0"/>
                        <a:ext cx="945985" cy="240038"/>
                        <a:chOff x="0" y="0"/>
                        <a:chExt cx="945983" cy="240037"/>
                      </a:xfrm>
                    </p:grpSpPr>
                    <p:sp>
                      <p:nvSpPr>
                        <p:cNvPr id="2680" name="Shape 2680"/>
                        <p:cNvSpPr/>
                        <p:nvPr/>
                      </p:nvSpPr>
                      <p:spPr>
                        <a:xfrm>
                          <a:off x="0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2681" name="Shape 2681"/>
                        <p:cNvSpPr/>
                        <p:nvPr/>
                      </p:nvSpPr>
                      <p:spPr>
                        <a:xfrm>
                          <a:off x="467296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2685" name="Group 2685"/>
                      <p:cNvGrpSpPr/>
                      <p:nvPr/>
                    </p:nvGrpSpPr>
                    <p:grpSpPr>
                      <a:xfrm>
                        <a:off x="1893710" y="0"/>
                        <a:ext cx="939971" cy="240038"/>
                        <a:chOff x="0" y="0"/>
                        <a:chExt cx="939969" cy="240037"/>
                      </a:xfrm>
                    </p:grpSpPr>
                    <p:sp>
                      <p:nvSpPr>
                        <p:cNvPr id="2683" name="Shape 2683"/>
                        <p:cNvSpPr/>
                        <p:nvPr/>
                      </p:nvSpPr>
                      <p:spPr>
                        <a:xfrm>
                          <a:off x="0" y="0"/>
                          <a:ext cx="471707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2684" name="Shape 2684"/>
                        <p:cNvSpPr/>
                        <p:nvPr/>
                      </p:nvSpPr>
                      <p:spPr>
                        <a:xfrm>
                          <a:off x="463672" y="0"/>
                          <a:ext cx="47629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2688" name="Group 2688"/>
                      <p:cNvGrpSpPr/>
                      <p:nvPr/>
                    </p:nvGrpSpPr>
                    <p:grpSpPr>
                      <a:xfrm>
                        <a:off x="2833443" y="0"/>
                        <a:ext cx="943888" cy="240038"/>
                        <a:chOff x="0" y="0"/>
                        <a:chExt cx="943886" cy="240037"/>
                      </a:xfrm>
                    </p:grpSpPr>
                    <p:sp>
                      <p:nvSpPr>
                        <p:cNvPr id="2686" name="Shape 2686"/>
                        <p:cNvSpPr/>
                        <p:nvPr/>
                      </p:nvSpPr>
                      <p:spPr>
                        <a:xfrm>
                          <a:off x="0" y="0"/>
                          <a:ext cx="47644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2687" name="Shape 2687"/>
                        <p:cNvSpPr/>
                        <p:nvPr/>
                      </p:nvSpPr>
                      <p:spPr>
                        <a:xfrm>
                          <a:off x="467439" y="0"/>
                          <a:ext cx="47644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2691" name="Group 2691"/>
                      <p:cNvGrpSpPr/>
                      <p:nvPr/>
                    </p:nvGrpSpPr>
                    <p:grpSpPr>
                      <a:xfrm>
                        <a:off x="3777330" y="0"/>
                        <a:ext cx="943612" cy="240038"/>
                        <a:chOff x="0" y="0"/>
                        <a:chExt cx="943610" cy="240037"/>
                      </a:xfrm>
                    </p:grpSpPr>
                    <p:sp>
                      <p:nvSpPr>
                        <p:cNvPr id="2689" name="Shape 2689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2690" name="Shape 2690"/>
                        <p:cNvSpPr/>
                        <p:nvPr/>
                      </p:nvSpPr>
                      <p:spPr>
                        <a:xfrm>
                          <a:off x="467296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2694" name="Group 2694"/>
                      <p:cNvGrpSpPr/>
                      <p:nvPr/>
                    </p:nvGrpSpPr>
                    <p:grpSpPr>
                      <a:xfrm>
                        <a:off x="4720941" y="0"/>
                        <a:ext cx="946222" cy="240038"/>
                        <a:chOff x="0" y="0"/>
                        <a:chExt cx="946221" cy="240037"/>
                      </a:xfrm>
                    </p:grpSpPr>
                    <p:sp>
                      <p:nvSpPr>
                        <p:cNvPr id="2692" name="Shape 2692"/>
                        <p:cNvSpPr/>
                        <p:nvPr/>
                      </p:nvSpPr>
                      <p:spPr>
                        <a:xfrm>
                          <a:off x="0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2693" name="Shape 2693"/>
                        <p:cNvSpPr/>
                        <p:nvPr/>
                      </p:nvSpPr>
                      <p:spPr>
                        <a:xfrm>
                          <a:off x="467533" y="0"/>
                          <a:ext cx="478689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2697" name="Group 2697"/>
                      <p:cNvGrpSpPr/>
                      <p:nvPr/>
                    </p:nvGrpSpPr>
                    <p:grpSpPr>
                      <a:xfrm>
                        <a:off x="5666925" y="0"/>
                        <a:ext cx="943849" cy="240038"/>
                        <a:chOff x="0" y="0"/>
                        <a:chExt cx="943848" cy="240037"/>
                      </a:xfrm>
                    </p:grpSpPr>
                    <p:sp>
                      <p:nvSpPr>
                        <p:cNvPr id="2695" name="Shape 2695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2696" name="Shape 2696"/>
                        <p:cNvSpPr/>
                        <p:nvPr/>
                      </p:nvSpPr>
                      <p:spPr>
                        <a:xfrm>
                          <a:off x="467533" y="0"/>
                          <a:ext cx="476316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</p:grpSp>
                <p:grpSp>
                  <p:nvGrpSpPr>
                    <p:cNvPr id="2701" name="Group 2701"/>
                    <p:cNvGrpSpPr/>
                    <p:nvPr/>
                  </p:nvGrpSpPr>
                  <p:grpSpPr>
                    <a:xfrm>
                      <a:off x="6610773" y="0"/>
                      <a:ext cx="943752" cy="240038"/>
                      <a:chOff x="0" y="0"/>
                      <a:chExt cx="943750" cy="240037"/>
                    </a:xfrm>
                  </p:grpSpPr>
                  <p:sp>
                    <p:nvSpPr>
                      <p:cNvPr id="2699" name="Shape 2699"/>
                      <p:cNvSpPr/>
                      <p:nvPr/>
                    </p:nvSpPr>
                    <p:spPr>
                      <a:xfrm>
                        <a:off x="0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2700" name="Shape 2700"/>
                      <p:cNvSpPr/>
                      <p:nvPr/>
                    </p:nvSpPr>
                    <p:spPr>
                      <a:xfrm>
                        <a:off x="467369" y="0"/>
                        <a:ext cx="476382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2704" name="Group 2704"/>
                    <p:cNvGrpSpPr/>
                    <p:nvPr/>
                  </p:nvGrpSpPr>
                  <p:grpSpPr>
                    <a:xfrm>
                      <a:off x="7554524" y="0"/>
                      <a:ext cx="946010" cy="240038"/>
                      <a:chOff x="0" y="0"/>
                      <a:chExt cx="946009" cy="240037"/>
                    </a:xfrm>
                  </p:grpSpPr>
                  <p:sp>
                    <p:nvSpPr>
                      <p:cNvPr id="2702" name="Shape 2702"/>
                      <p:cNvSpPr/>
                      <p:nvPr/>
                    </p:nvSpPr>
                    <p:spPr>
                      <a:xfrm>
                        <a:off x="0" y="0"/>
                        <a:ext cx="47871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2703" name="Shape 2703"/>
                      <p:cNvSpPr/>
                      <p:nvPr/>
                    </p:nvSpPr>
                    <p:spPr>
                      <a:xfrm>
                        <a:off x="467300" y="0"/>
                        <a:ext cx="47871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2707" name="Group 2707"/>
                    <p:cNvGrpSpPr/>
                    <p:nvPr/>
                  </p:nvGrpSpPr>
                  <p:grpSpPr>
                    <a:xfrm>
                      <a:off x="8500533" y="0"/>
                      <a:ext cx="943753" cy="240038"/>
                      <a:chOff x="0" y="0"/>
                      <a:chExt cx="943751" cy="240037"/>
                    </a:xfrm>
                  </p:grpSpPr>
                  <p:sp>
                    <p:nvSpPr>
                      <p:cNvPr id="2705" name="Shape 2705"/>
                      <p:cNvSpPr/>
                      <p:nvPr/>
                    </p:nvSpPr>
                    <p:spPr>
                      <a:xfrm>
                        <a:off x="0" y="0"/>
                        <a:ext cx="47589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2706" name="Shape 2706"/>
                      <p:cNvSpPr/>
                      <p:nvPr/>
                    </p:nvSpPr>
                    <p:spPr>
                      <a:xfrm>
                        <a:off x="467862" y="0"/>
                        <a:ext cx="47589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2710" name="Group 2710"/>
                    <p:cNvGrpSpPr/>
                    <p:nvPr/>
                  </p:nvGrpSpPr>
                  <p:grpSpPr>
                    <a:xfrm>
                      <a:off x="9444284" y="0"/>
                      <a:ext cx="943753" cy="240038"/>
                      <a:chOff x="0" y="0"/>
                      <a:chExt cx="943751" cy="240037"/>
                    </a:xfrm>
                  </p:grpSpPr>
                  <p:sp>
                    <p:nvSpPr>
                      <p:cNvPr id="2708" name="Shape 2708"/>
                      <p:cNvSpPr/>
                      <p:nvPr/>
                    </p:nvSpPr>
                    <p:spPr>
                      <a:xfrm>
                        <a:off x="0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2709" name="Shape 2709"/>
                      <p:cNvSpPr/>
                      <p:nvPr/>
                    </p:nvSpPr>
                    <p:spPr>
                      <a:xfrm>
                        <a:off x="467371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sp>
                  <p:nvSpPr>
                    <p:cNvPr id="2711" name="Shape 2711"/>
                    <p:cNvSpPr/>
                    <p:nvPr/>
                  </p:nvSpPr>
                  <p:spPr>
                    <a:xfrm>
                      <a:off x="10388035" y="0"/>
                      <a:ext cx="476392" cy="240038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0504" fill="norm" stroke="1" extrusionOk="0">
                          <a:moveTo>
                            <a:pt x="0" y="0"/>
                          </a:moveTo>
                          <a:lnTo>
                            <a:pt x="0" y="20504"/>
                          </a:lnTo>
                          <a:lnTo>
                            <a:pt x="2534" y="20504"/>
                          </a:lnTo>
                          <a:cubicBezTo>
                            <a:pt x="2512" y="-934"/>
                            <a:pt x="19002" y="-1096"/>
                            <a:pt x="19023" y="20504"/>
                          </a:cubicBezTo>
                          <a:lnTo>
                            <a:pt x="21600" y="20504"/>
                          </a:lnTo>
                          <a:lnTo>
                            <a:pt x="21600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9A947F"/>
                    </a:solidFill>
                    <a:ln w="9525" cap="flat">
                      <a:noFill/>
                      <a:round/>
                    </a:ln>
                    <a:effectLst/>
                  </p:spPr>
                  <p:txBody>
                    <a:bodyPr wrap="square" lIns="72248" tIns="72248" rIns="72248" bIns="72248" numCol="1" anchor="ctr">
                      <a:noAutofit/>
                    </a:bodyPr>
                    <a:lstStyle/>
                    <a:p>
                      <a:pPr marL="40639" marR="40639" defTabSz="914400">
                        <a:defRPr sz="3400">
                          <a:solidFill>
                            <a:srgbClr val="EEEEEE"/>
                          </a:solidFill>
                          <a:uFill>
                            <a:solidFill>
                              <a:srgbClr val="EEEEEE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defRPr>
                      </a:pPr>
                    </a:p>
                  </p:txBody>
                </p:sp>
              </p:grpSp>
            </p:grpSp>
            <p:grpSp>
              <p:nvGrpSpPr>
                <p:cNvPr id="2752" name="Group 2752"/>
                <p:cNvGrpSpPr/>
                <p:nvPr/>
              </p:nvGrpSpPr>
              <p:grpSpPr>
                <a:xfrm>
                  <a:off x="508686" y="839893"/>
                  <a:ext cx="11758508" cy="243841"/>
                  <a:chOff x="0" y="0"/>
                  <a:chExt cx="11758506" cy="243839"/>
                </a:xfrm>
              </p:grpSpPr>
              <p:sp>
                <p:nvSpPr>
                  <p:cNvPr id="2714" name="Shape 2714"/>
                  <p:cNvSpPr/>
                  <p:nvPr/>
                </p:nvSpPr>
                <p:spPr>
                  <a:xfrm flipH="1">
                    <a:off x="11239217" y="0"/>
                    <a:ext cx="519290" cy="23932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0"/>
                        </a:moveTo>
                        <a:lnTo>
                          <a:pt x="17092" y="0"/>
                        </a:lnTo>
                        <a:lnTo>
                          <a:pt x="0" y="17550"/>
                        </a:lnTo>
                        <a:lnTo>
                          <a:pt x="8077" y="21600"/>
                        </a:lnTo>
                        <a:lnTo>
                          <a:pt x="19158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D3D0C7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2715" name="Shape 2715"/>
                  <p:cNvSpPr/>
                  <p:nvPr/>
                </p:nvSpPr>
                <p:spPr>
                  <a:xfrm>
                    <a:off x="0" y="4515"/>
                    <a:ext cx="519289" cy="2393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0"/>
                        </a:moveTo>
                        <a:lnTo>
                          <a:pt x="17092" y="0"/>
                        </a:lnTo>
                        <a:lnTo>
                          <a:pt x="0" y="17550"/>
                        </a:lnTo>
                        <a:lnTo>
                          <a:pt x="8077" y="21600"/>
                        </a:lnTo>
                        <a:lnTo>
                          <a:pt x="19158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D3D0C7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grpSp>
                <p:nvGrpSpPr>
                  <p:cNvPr id="2751" name="Group 2751"/>
                  <p:cNvGrpSpPr/>
                  <p:nvPr/>
                </p:nvGrpSpPr>
                <p:grpSpPr>
                  <a:xfrm>
                    <a:off x="442524" y="1544"/>
                    <a:ext cx="10864428" cy="242296"/>
                    <a:chOff x="0" y="0"/>
                    <a:chExt cx="10864426" cy="242295"/>
                  </a:xfrm>
                </p:grpSpPr>
                <p:grpSp>
                  <p:nvGrpSpPr>
                    <p:cNvPr id="2737" name="Group 2737"/>
                    <p:cNvGrpSpPr/>
                    <p:nvPr/>
                  </p:nvGrpSpPr>
                  <p:grpSpPr>
                    <a:xfrm>
                      <a:off x="0" y="2257"/>
                      <a:ext cx="6610774" cy="240039"/>
                      <a:chOff x="0" y="0"/>
                      <a:chExt cx="6610773" cy="240037"/>
                    </a:xfrm>
                  </p:grpSpPr>
                  <p:grpSp>
                    <p:nvGrpSpPr>
                      <p:cNvPr id="2718" name="Group 2718"/>
                      <p:cNvGrpSpPr/>
                      <p:nvPr/>
                    </p:nvGrpSpPr>
                    <p:grpSpPr>
                      <a:xfrm>
                        <a:off x="0" y="0"/>
                        <a:ext cx="943611" cy="240038"/>
                        <a:chOff x="0" y="0"/>
                        <a:chExt cx="943610" cy="240037"/>
                      </a:xfrm>
                    </p:grpSpPr>
                    <p:sp>
                      <p:nvSpPr>
                        <p:cNvPr id="2716" name="Shape 2716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2717" name="Shape 2717"/>
                        <p:cNvSpPr/>
                        <p:nvPr/>
                      </p:nvSpPr>
                      <p:spPr>
                        <a:xfrm>
                          <a:off x="467296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2721" name="Group 2721"/>
                      <p:cNvGrpSpPr/>
                      <p:nvPr/>
                    </p:nvGrpSpPr>
                    <p:grpSpPr>
                      <a:xfrm>
                        <a:off x="943848" y="0"/>
                        <a:ext cx="945985" cy="240038"/>
                        <a:chOff x="0" y="0"/>
                        <a:chExt cx="945983" cy="240037"/>
                      </a:xfrm>
                    </p:grpSpPr>
                    <p:sp>
                      <p:nvSpPr>
                        <p:cNvPr id="2719" name="Shape 2719"/>
                        <p:cNvSpPr/>
                        <p:nvPr/>
                      </p:nvSpPr>
                      <p:spPr>
                        <a:xfrm>
                          <a:off x="0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2720" name="Shape 2720"/>
                        <p:cNvSpPr/>
                        <p:nvPr/>
                      </p:nvSpPr>
                      <p:spPr>
                        <a:xfrm>
                          <a:off x="467296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2724" name="Group 2724"/>
                      <p:cNvGrpSpPr/>
                      <p:nvPr/>
                    </p:nvGrpSpPr>
                    <p:grpSpPr>
                      <a:xfrm>
                        <a:off x="1893710" y="0"/>
                        <a:ext cx="939971" cy="240038"/>
                        <a:chOff x="0" y="0"/>
                        <a:chExt cx="939969" cy="240037"/>
                      </a:xfrm>
                    </p:grpSpPr>
                    <p:sp>
                      <p:nvSpPr>
                        <p:cNvPr id="2722" name="Shape 2722"/>
                        <p:cNvSpPr/>
                        <p:nvPr/>
                      </p:nvSpPr>
                      <p:spPr>
                        <a:xfrm>
                          <a:off x="0" y="0"/>
                          <a:ext cx="471707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2723" name="Shape 2723"/>
                        <p:cNvSpPr/>
                        <p:nvPr/>
                      </p:nvSpPr>
                      <p:spPr>
                        <a:xfrm>
                          <a:off x="463672" y="0"/>
                          <a:ext cx="47629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2727" name="Group 2727"/>
                      <p:cNvGrpSpPr/>
                      <p:nvPr/>
                    </p:nvGrpSpPr>
                    <p:grpSpPr>
                      <a:xfrm>
                        <a:off x="2833443" y="0"/>
                        <a:ext cx="943888" cy="240038"/>
                        <a:chOff x="0" y="0"/>
                        <a:chExt cx="943886" cy="240037"/>
                      </a:xfrm>
                    </p:grpSpPr>
                    <p:sp>
                      <p:nvSpPr>
                        <p:cNvPr id="2725" name="Shape 2725"/>
                        <p:cNvSpPr/>
                        <p:nvPr/>
                      </p:nvSpPr>
                      <p:spPr>
                        <a:xfrm>
                          <a:off x="0" y="0"/>
                          <a:ext cx="47644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2726" name="Shape 2726"/>
                        <p:cNvSpPr/>
                        <p:nvPr/>
                      </p:nvSpPr>
                      <p:spPr>
                        <a:xfrm>
                          <a:off x="467439" y="0"/>
                          <a:ext cx="47644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2730" name="Group 2730"/>
                      <p:cNvGrpSpPr/>
                      <p:nvPr/>
                    </p:nvGrpSpPr>
                    <p:grpSpPr>
                      <a:xfrm>
                        <a:off x="3777330" y="0"/>
                        <a:ext cx="943612" cy="240038"/>
                        <a:chOff x="0" y="0"/>
                        <a:chExt cx="943610" cy="240037"/>
                      </a:xfrm>
                    </p:grpSpPr>
                    <p:sp>
                      <p:nvSpPr>
                        <p:cNvPr id="2728" name="Shape 2728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2729" name="Shape 2729"/>
                        <p:cNvSpPr/>
                        <p:nvPr/>
                      </p:nvSpPr>
                      <p:spPr>
                        <a:xfrm>
                          <a:off x="467296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2733" name="Group 2733"/>
                      <p:cNvGrpSpPr/>
                      <p:nvPr/>
                    </p:nvGrpSpPr>
                    <p:grpSpPr>
                      <a:xfrm>
                        <a:off x="4720941" y="0"/>
                        <a:ext cx="946222" cy="240038"/>
                        <a:chOff x="0" y="0"/>
                        <a:chExt cx="946221" cy="240037"/>
                      </a:xfrm>
                    </p:grpSpPr>
                    <p:sp>
                      <p:nvSpPr>
                        <p:cNvPr id="2731" name="Shape 2731"/>
                        <p:cNvSpPr/>
                        <p:nvPr/>
                      </p:nvSpPr>
                      <p:spPr>
                        <a:xfrm>
                          <a:off x="0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2732" name="Shape 2732"/>
                        <p:cNvSpPr/>
                        <p:nvPr/>
                      </p:nvSpPr>
                      <p:spPr>
                        <a:xfrm>
                          <a:off x="467533" y="0"/>
                          <a:ext cx="478689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2736" name="Group 2736"/>
                      <p:cNvGrpSpPr/>
                      <p:nvPr/>
                    </p:nvGrpSpPr>
                    <p:grpSpPr>
                      <a:xfrm>
                        <a:off x="5666925" y="0"/>
                        <a:ext cx="943849" cy="240038"/>
                        <a:chOff x="0" y="0"/>
                        <a:chExt cx="943848" cy="240037"/>
                      </a:xfrm>
                    </p:grpSpPr>
                    <p:sp>
                      <p:nvSpPr>
                        <p:cNvPr id="2734" name="Shape 2734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2735" name="Shape 2735"/>
                        <p:cNvSpPr/>
                        <p:nvPr/>
                      </p:nvSpPr>
                      <p:spPr>
                        <a:xfrm>
                          <a:off x="467533" y="0"/>
                          <a:ext cx="476316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</p:grpSp>
                <p:grpSp>
                  <p:nvGrpSpPr>
                    <p:cNvPr id="2740" name="Group 2740"/>
                    <p:cNvGrpSpPr/>
                    <p:nvPr/>
                  </p:nvGrpSpPr>
                  <p:grpSpPr>
                    <a:xfrm>
                      <a:off x="6610773" y="0"/>
                      <a:ext cx="943752" cy="240038"/>
                      <a:chOff x="0" y="0"/>
                      <a:chExt cx="943750" cy="240037"/>
                    </a:xfrm>
                  </p:grpSpPr>
                  <p:sp>
                    <p:nvSpPr>
                      <p:cNvPr id="2738" name="Shape 2738"/>
                      <p:cNvSpPr/>
                      <p:nvPr/>
                    </p:nvSpPr>
                    <p:spPr>
                      <a:xfrm>
                        <a:off x="0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2739" name="Shape 2739"/>
                      <p:cNvSpPr/>
                      <p:nvPr/>
                    </p:nvSpPr>
                    <p:spPr>
                      <a:xfrm>
                        <a:off x="467369" y="0"/>
                        <a:ext cx="476382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2743" name="Group 2743"/>
                    <p:cNvGrpSpPr/>
                    <p:nvPr/>
                  </p:nvGrpSpPr>
                  <p:grpSpPr>
                    <a:xfrm>
                      <a:off x="7554524" y="0"/>
                      <a:ext cx="946010" cy="240038"/>
                      <a:chOff x="0" y="0"/>
                      <a:chExt cx="946009" cy="240037"/>
                    </a:xfrm>
                  </p:grpSpPr>
                  <p:sp>
                    <p:nvSpPr>
                      <p:cNvPr id="2741" name="Shape 2741"/>
                      <p:cNvSpPr/>
                      <p:nvPr/>
                    </p:nvSpPr>
                    <p:spPr>
                      <a:xfrm>
                        <a:off x="0" y="0"/>
                        <a:ext cx="47871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2742" name="Shape 2742"/>
                      <p:cNvSpPr/>
                      <p:nvPr/>
                    </p:nvSpPr>
                    <p:spPr>
                      <a:xfrm>
                        <a:off x="467300" y="0"/>
                        <a:ext cx="47871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2746" name="Group 2746"/>
                    <p:cNvGrpSpPr/>
                    <p:nvPr/>
                  </p:nvGrpSpPr>
                  <p:grpSpPr>
                    <a:xfrm>
                      <a:off x="8500533" y="0"/>
                      <a:ext cx="943753" cy="240038"/>
                      <a:chOff x="0" y="0"/>
                      <a:chExt cx="943751" cy="240037"/>
                    </a:xfrm>
                  </p:grpSpPr>
                  <p:sp>
                    <p:nvSpPr>
                      <p:cNvPr id="2744" name="Shape 2744"/>
                      <p:cNvSpPr/>
                      <p:nvPr/>
                    </p:nvSpPr>
                    <p:spPr>
                      <a:xfrm>
                        <a:off x="0" y="0"/>
                        <a:ext cx="47589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2745" name="Shape 2745"/>
                      <p:cNvSpPr/>
                      <p:nvPr/>
                    </p:nvSpPr>
                    <p:spPr>
                      <a:xfrm>
                        <a:off x="467862" y="0"/>
                        <a:ext cx="47589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2749" name="Group 2749"/>
                    <p:cNvGrpSpPr/>
                    <p:nvPr/>
                  </p:nvGrpSpPr>
                  <p:grpSpPr>
                    <a:xfrm>
                      <a:off x="9444284" y="0"/>
                      <a:ext cx="943753" cy="240038"/>
                      <a:chOff x="0" y="0"/>
                      <a:chExt cx="943751" cy="240037"/>
                    </a:xfrm>
                  </p:grpSpPr>
                  <p:sp>
                    <p:nvSpPr>
                      <p:cNvPr id="2747" name="Shape 2747"/>
                      <p:cNvSpPr/>
                      <p:nvPr/>
                    </p:nvSpPr>
                    <p:spPr>
                      <a:xfrm>
                        <a:off x="0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2748" name="Shape 2748"/>
                      <p:cNvSpPr/>
                      <p:nvPr/>
                    </p:nvSpPr>
                    <p:spPr>
                      <a:xfrm>
                        <a:off x="467371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sp>
                  <p:nvSpPr>
                    <p:cNvPr id="2750" name="Shape 2750"/>
                    <p:cNvSpPr/>
                    <p:nvPr/>
                  </p:nvSpPr>
                  <p:spPr>
                    <a:xfrm>
                      <a:off x="10388035" y="0"/>
                      <a:ext cx="476392" cy="240038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0504" fill="norm" stroke="1" extrusionOk="0">
                          <a:moveTo>
                            <a:pt x="0" y="0"/>
                          </a:moveTo>
                          <a:lnTo>
                            <a:pt x="0" y="20504"/>
                          </a:lnTo>
                          <a:lnTo>
                            <a:pt x="2534" y="20504"/>
                          </a:lnTo>
                          <a:cubicBezTo>
                            <a:pt x="2512" y="-934"/>
                            <a:pt x="19002" y="-1096"/>
                            <a:pt x="19023" y="20504"/>
                          </a:cubicBezTo>
                          <a:lnTo>
                            <a:pt x="21600" y="20504"/>
                          </a:lnTo>
                          <a:lnTo>
                            <a:pt x="21600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D3D0C7"/>
                    </a:solidFill>
                    <a:ln w="9525" cap="flat">
                      <a:noFill/>
                      <a:round/>
                    </a:ln>
                    <a:effectLst/>
                  </p:spPr>
                  <p:txBody>
                    <a:bodyPr wrap="square" lIns="72248" tIns="72248" rIns="72248" bIns="72248" numCol="1" anchor="ctr">
                      <a:noAutofit/>
                    </a:bodyPr>
                    <a:lstStyle/>
                    <a:p>
                      <a:pPr marL="40639" marR="40639" defTabSz="914400">
                        <a:defRPr sz="3400">
                          <a:solidFill>
                            <a:srgbClr val="EEEEEE"/>
                          </a:solidFill>
                          <a:uFill>
                            <a:solidFill>
                              <a:srgbClr val="EEEEEE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defRPr>
                      </a:pPr>
                    </a:p>
                  </p:txBody>
                </p:sp>
              </p:grpSp>
            </p:grpSp>
            <p:grpSp>
              <p:nvGrpSpPr>
                <p:cNvPr id="2755" name="Group 2755"/>
                <p:cNvGrpSpPr/>
                <p:nvPr/>
              </p:nvGrpSpPr>
              <p:grpSpPr>
                <a:xfrm>
                  <a:off x="-1" y="-1"/>
                  <a:ext cx="997787" cy="1116891"/>
                  <a:chOff x="0" y="0"/>
                  <a:chExt cx="997785" cy="1116889"/>
                </a:xfrm>
              </p:grpSpPr>
              <p:sp>
                <p:nvSpPr>
                  <p:cNvPr id="2753" name="Shape 2753"/>
                  <p:cNvSpPr/>
                  <p:nvPr/>
                </p:nvSpPr>
                <p:spPr>
                  <a:xfrm>
                    <a:off x="27093" y="49671"/>
                    <a:ext cx="970693" cy="106721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6702" h="17423" fill="norm" stroke="1" extrusionOk="0">
                        <a:moveTo>
                          <a:pt x="8828" y="0"/>
                        </a:moveTo>
                        <a:cubicBezTo>
                          <a:pt x="-854" y="266"/>
                          <a:pt x="-1115" y="9621"/>
                          <a:pt x="1221" y="13322"/>
                        </a:cubicBezTo>
                        <a:cubicBezTo>
                          <a:pt x="6348" y="21600"/>
                          <a:pt x="20485" y="16227"/>
                          <a:pt x="15745" y="7130"/>
                        </a:cubicBezTo>
                        <a:cubicBezTo>
                          <a:pt x="11324" y="672"/>
                          <a:pt x="1482" y="5865"/>
                          <a:pt x="5062" y="11862"/>
                        </a:cubicBezTo>
                        <a:cubicBezTo>
                          <a:pt x="8004" y="16360"/>
                          <a:pt x="16005" y="13166"/>
                          <a:pt x="12845" y="8278"/>
                        </a:cubicBezTo>
                        <a:cubicBezTo>
                          <a:pt x="10744" y="5216"/>
                          <a:pt x="5407" y="7630"/>
                          <a:pt x="7794" y="10886"/>
                        </a:cubicBezTo>
                        <a:cubicBezTo>
                          <a:pt x="9408" y="12908"/>
                          <a:pt x="12727" y="11362"/>
                          <a:pt x="11400" y="9269"/>
                        </a:cubicBezTo>
                        <a:cubicBezTo>
                          <a:pt x="10559" y="8168"/>
                          <a:pt x="7752" y="8692"/>
                          <a:pt x="9433" y="10581"/>
                        </a:cubicBezTo>
                        <a:cubicBezTo>
                          <a:pt x="8845" y="10761"/>
                          <a:pt x="9147" y="8098"/>
                          <a:pt x="10904" y="9535"/>
                        </a:cubicBezTo>
                        <a:cubicBezTo>
                          <a:pt x="11677" y="10378"/>
                          <a:pt x="10046" y="12260"/>
                          <a:pt x="8500" y="10956"/>
                        </a:cubicBezTo>
                        <a:cubicBezTo>
                          <a:pt x="6189" y="7957"/>
                          <a:pt x="11374" y="6521"/>
                          <a:pt x="12425" y="8934"/>
                        </a:cubicBezTo>
                        <a:cubicBezTo>
                          <a:pt x="14039" y="11667"/>
                          <a:pt x="9340" y="15384"/>
                          <a:pt x="5970" y="11737"/>
                        </a:cubicBezTo>
                        <a:cubicBezTo>
                          <a:pt x="2810" y="6778"/>
                          <a:pt x="10996" y="2023"/>
                          <a:pt x="14652" y="7497"/>
                        </a:cubicBezTo>
                        <a:cubicBezTo>
                          <a:pt x="18115" y="12690"/>
                          <a:pt x="8483" y="20210"/>
                          <a:pt x="2869" y="12651"/>
                        </a:cubicBezTo>
                        <a:cubicBezTo>
                          <a:pt x="1751" y="10433"/>
                          <a:pt x="742" y="3256"/>
                          <a:pt x="8618" y="2085"/>
                        </a:cubicBezTo>
                        <a:lnTo>
                          <a:pt x="8828" y="0"/>
                        </a:lnTo>
                        <a:close/>
                      </a:path>
                    </a:pathLst>
                  </a:custGeom>
                  <a:solidFill>
                    <a:srgbClr val="9A947F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2754" name="Shape 2754"/>
                  <p:cNvSpPr/>
                  <p:nvPr/>
                </p:nvSpPr>
                <p:spPr>
                  <a:xfrm>
                    <a:off x="0" y="0"/>
                    <a:ext cx="970693" cy="106721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6702" h="17423" fill="norm" stroke="1" extrusionOk="0">
                        <a:moveTo>
                          <a:pt x="8828" y="0"/>
                        </a:moveTo>
                        <a:cubicBezTo>
                          <a:pt x="-854" y="266"/>
                          <a:pt x="-1115" y="9621"/>
                          <a:pt x="1221" y="13322"/>
                        </a:cubicBezTo>
                        <a:cubicBezTo>
                          <a:pt x="6348" y="21600"/>
                          <a:pt x="20485" y="16227"/>
                          <a:pt x="15745" y="7130"/>
                        </a:cubicBezTo>
                        <a:cubicBezTo>
                          <a:pt x="11324" y="672"/>
                          <a:pt x="1482" y="5865"/>
                          <a:pt x="5062" y="11862"/>
                        </a:cubicBezTo>
                        <a:cubicBezTo>
                          <a:pt x="8004" y="16360"/>
                          <a:pt x="16005" y="13166"/>
                          <a:pt x="12845" y="8278"/>
                        </a:cubicBezTo>
                        <a:cubicBezTo>
                          <a:pt x="10744" y="5216"/>
                          <a:pt x="5407" y="7630"/>
                          <a:pt x="7794" y="10886"/>
                        </a:cubicBezTo>
                        <a:cubicBezTo>
                          <a:pt x="9408" y="12908"/>
                          <a:pt x="12727" y="11362"/>
                          <a:pt x="11400" y="9269"/>
                        </a:cubicBezTo>
                        <a:cubicBezTo>
                          <a:pt x="10559" y="8168"/>
                          <a:pt x="7752" y="8692"/>
                          <a:pt x="9433" y="10581"/>
                        </a:cubicBezTo>
                        <a:cubicBezTo>
                          <a:pt x="8845" y="10761"/>
                          <a:pt x="9147" y="8098"/>
                          <a:pt x="10904" y="9535"/>
                        </a:cubicBezTo>
                        <a:cubicBezTo>
                          <a:pt x="11677" y="10378"/>
                          <a:pt x="10046" y="12260"/>
                          <a:pt x="8500" y="10956"/>
                        </a:cubicBezTo>
                        <a:cubicBezTo>
                          <a:pt x="6189" y="7957"/>
                          <a:pt x="11374" y="6521"/>
                          <a:pt x="12425" y="8934"/>
                        </a:cubicBezTo>
                        <a:cubicBezTo>
                          <a:pt x="14039" y="11667"/>
                          <a:pt x="9340" y="15384"/>
                          <a:pt x="5970" y="11737"/>
                        </a:cubicBezTo>
                        <a:cubicBezTo>
                          <a:pt x="2810" y="6778"/>
                          <a:pt x="10996" y="2023"/>
                          <a:pt x="14652" y="7497"/>
                        </a:cubicBezTo>
                        <a:cubicBezTo>
                          <a:pt x="18115" y="12690"/>
                          <a:pt x="8483" y="20210"/>
                          <a:pt x="2869" y="12651"/>
                        </a:cubicBezTo>
                        <a:cubicBezTo>
                          <a:pt x="1751" y="10433"/>
                          <a:pt x="742" y="3256"/>
                          <a:pt x="8618" y="2085"/>
                        </a:cubicBezTo>
                        <a:lnTo>
                          <a:pt x="8828" y="0"/>
                        </a:lnTo>
                        <a:close/>
                      </a:path>
                    </a:pathLst>
                  </a:custGeom>
                  <a:solidFill>
                    <a:srgbClr val="D3D0C7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</p:grpSp>
            <p:sp>
              <p:nvSpPr>
                <p:cNvPr id="2756" name="Shape 2756"/>
                <p:cNvSpPr/>
                <p:nvPr/>
              </p:nvSpPr>
              <p:spPr>
                <a:xfrm flipH="1">
                  <a:off x="11823250" y="49671"/>
                  <a:ext cx="970693" cy="106721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6702" h="17423" fill="norm" stroke="1" extrusionOk="0">
                      <a:moveTo>
                        <a:pt x="8828" y="0"/>
                      </a:moveTo>
                      <a:cubicBezTo>
                        <a:pt x="-854" y="266"/>
                        <a:pt x="-1115" y="9621"/>
                        <a:pt x="1221" y="13322"/>
                      </a:cubicBezTo>
                      <a:cubicBezTo>
                        <a:pt x="6348" y="21600"/>
                        <a:pt x="20485" y="16227"/>
                        <a:pt x="15745" y="7130"/>
                      </a:cubicBezTo>
                      <a:cubicBezTo>
                        <a:pt x="11324" y="672"/>
                        <a:pt x="1482" y="5865"/>
                        <a:pt x="5062" y="11862"/>
                      </a:cubicBezTo>
                      <a:cubicBezTo>
                        <a:pt x="8004" y="16360"/>
                        <a:pt x="16005" y="13166"/>
                        <a:pt x="12845" y="8278"/>
                      </a:cubicBezTo>
                      <a:cubicBezTo>
                        <a:pt x="10744" y="5216"/>
                        <a:pt x="5407" y="7630"/>
                        <a:pt x="7794" y="10886"/>
                      </a:cubicBezTo>
                      <a:cubicBezTo>
                        <a:pt x="9408" y="12908"/>
                        <a:pt x="12727" y="11362"/>
                        <a:pt x="11400" y="9269"/>
                      </a:cubicBezTo>
                      <a:cubicBezTo>
                        <a:pt x="10559" y="8168"/>
                        <a:pt x="7752" y="8692"/>
                        <a:pt x="9433" y="10581"/>
                      </a:cubicBezTo>
                      <a:cubicBezTo>
                        <a:pt x="8845" y="10761"/>
                        <a:pt x="9147" y="8098"/>
                        <a:pt x="10904" y="9535"/>
                      </a:cubicBezTo>
                      <a:cubicBezTo>
                        <a:pt x="11677" y="10378"/>
                        <a:pt x="10046" y="12260"/>
                        <a:pt x="8500" y="10956"/>
                      </a:cubicBezTo>
                      <a:cubicBezTo>
                        <a:pt x="6189" y="7957"/>
                        <a:pt x="11374" y="6521"/>
                        <a:pt x="12425" y="8934"/>
                      </a:cubicBezTo>
                      <a:cubicBezTo>
                        <a:pt x="14039" y="11667"/>
                        <a:pt x="9340" y="15384"/>
                        <a:pt x="5970" y="11737"/>
                      </a:cubicBezTo>
                      <a:cubicBezTo>
                        <a:pt x="2810" y="6778"/>
                        <a:pt x="10996" y="2023"/>
                        <a:pt x="14652" y="7497"/>
                      </a:cubicBezTo>
                      <a:cubicBezTo>
                        <a:pt x="18115" y="12690"/>
                        <a:pt x="8483" y="20210"/>
                        <a:pt x="2869" y="12651"/>
                      </a:cubicBezTo>
                      <a:cubicBezTo>
                        <a:pt x="1751" y="10433"/>
                        <a:pt x="742" y="3256"/>
                        <a:pt x="8618" y="2085"/>
                      </a:cubicBezTo>
                      <a:lnTo>
                        <a:pt x="8828" y="0"/>
                      </a:lnTo>
                      <a:close/>
                    </a:path>
                  </a:pathLst>
                </a:custGeom>
                <a:solidFill>
                  <a:srgbClr val="9A947F"/>
                </a:solidFill>
                <a:ln w="9525" cap="flat">
                  <a:noFill/>
                  <a:round/>
                </a:ln>
                <a:effectLst/>
              </p:spPr>
              <p:txBody>
                <a:bodyPr wrap="square" lIns="72248" tIns="72248" rIns="72248" bIns="72248" numCol="1" anchor="ctr">
                  <a:noAutofit/>
                </a:bodyPr>
                <a:lstStyle/>
                <a:p>
                  <a:pPr marL="40639" marR="40639" defTabSz="914400">
                    <a:defRPr sz="3400">
                      <a:solidFill>
                        <a:srgbClr val="EEEEEE"/>
                      </a:solidFill>
                      <a:uFill>
                        <a:solidFill>
                          <a:srgbClr val="EEEEEE"/>
                        </a:solidFill>
                      </a:u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</a:p>
              </p:txBody>
            </p:sp>
            <p:sp>
              <p:nvSpPr>
                <p:cNvPr id="2757" name="Shape 2757"/>
                <p:cNvSpPr/>
                <p:nvPr/>
              </p:nvSpPr>
              <p:spPr>
                <a:xfrm flipH="1">
                  <a:off x="11796157" y="0"/>
                  <a:ext cx="970693" cy="106721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6702" h="17423" fill="norm" stroke="1" extrusionOk="0">
                      <a:moveTo>
                        <a:pt x="8828" y="0"/>
                      </a:moveTo>
                      <a:cubicBezTo>
                        <a:pt x="-854" y="266"/>
                        <a:pt x="-1115" y="9621"/>
                        <a:pt x="1221" y="13322"/>
                      </a:cubicBezTo>
                      <a:cubicBezTo>
                        <a:pt x="6348" y="21600"/>
                        <a:pt x="20485" y="16227"/>
                        <a:pt x="15745" y="7130"/>
                      </a:cubicBezTo>
                      <a:cubicBezTo>
                        <a:pt x="11324" y="672"/>
                        <a:pt x="1482" y="5865"/>
                        <a:pt x="5062" y="11862"/>
                      </a:cubicBezTo>
                      <a:cubicBezTo>
                        <a:pt x="8004" y="16360"/>
                        <a:pt x="16005" y="13166"/>
                        <a:pt x="12845" y="8278"/>
                      </a:cubicBezTo>
                      <a:cubicBezTo>
                        <a:pt x="10744" y="5216"/>
                        <a:pt x="5407" y="7630"/>
                        <a:pt x="7794" y="10886"/>
                      </a:cubicBezTo>
                      <a:cubicBezTo>
                        <a:pt x="9408" y="12908"/>
                        <a:pt x="12727" y="11362"/>
                        <a:pt x="11400" y="9269"/>
                      </a:cubicBezTo>
                      <a:cubicBezTo>
                        <a:pt x="10559" y="8168"/>
                        <a:pt x="7752" y="8692"/>
                        <a:pt x="9433" y="10581"/>
                      </a:cubicBezTo>
                      <a:cubicBezTo>
                        <a:pt x="8845" y="10761"/>
                        <a:pt x="9147" y="8098"/>
                        <a:pt x="10904" y="9535"/>
                      </a:cubicBezTo>
                      <a:cubicBezTo>
                        <a:pt x="11677" y="10378"/>
                        <a:pt x="10046" y="12260"/>
                        <a:pt x="8500" y="10956"/>
                      </a:cubicBezTo>
                      <a:cubicBezTo>
                        <a:pt x="6189" y="7957"/>
                        <a:pt x="11374" y="6521"/>
                        <a:pt x="12425" y="8934"/>
                      </a:cubicBezTo>
                      <a:cubicBezTo>
                        <a:pt x="14039" y="11667"/>
                        <a:pt x="9340" y="15384"/>
                        <a:pt x="5970" y="11737"/>
                      </a:cubicBezTo>
                      <a:cubicBezTo>
                        <a:pt x="2810" y="6778"/>
                        <a:pt x="10996" y="2023"/>
                        <a:pt x="14652" y="7497"/>
                      </a:cubicBezTo>
                      <a:cubicBezTo>
                        <a:pt x="18115" y="12690"/>
                        <a:pt x="8483" y="20210"/>
                        <a:pt x="2869" y="12651"/>
                      </a:cubicBezTo>
                      <a:cubicBezTo>
                        <a:pt x="1751" y="10433"/>
                        <a:pt x="742" y="3256"/>
                        <a:pt x="8618" y="2085"/>
                      </a:cubicBezTo>
                      <a:lnTo>
                        <a:pt x="8828" y="0"/>
                      </a:lnTo>
                      <a:close/>
                    </a:path>
                  </a:pathLst>
                </a:custGeom>
                <a:solidFill>
                  <a:srgbClr val="D3D0C7"/>
                </a:solidFill>
                <a:ln w="9525" cap="flat">
                  <a:noFill/>
                  <a:round/>
                </a:ln>
                <a:effectLst/>
              </p:spPr>
              <p:txBody>
                <a:bodyPr wrap="square" lIns="72248" tIns="72248" rIns="72248" bIns="72248" numCol="1" anchor="ctr">
                  <a:noAutofit/>
                </a:bodyPr>
                <a:lstStyle/>
                <a:p>
                  <a:pPr marL="40639" marR="40639" defTabSz="914400">
                    <a:defRPr sz="3400">
                      <a:solidFill>
                        <a:srgbClr val="EEEEEE"/>
                      </a:solidFill>
                      <a:uFill>
                        <a:solidFill>
                          <a:srgbClr val="EEEEEE"/>
                        </a:solidFill>
                      </a:u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</a:p>
              </p:txBody>
            </p:sp>
            <p:sp>
              <p:nvSpPr>
                <p:cNvPr id="2758" name="Shape 2758"/>
                <p:cNvSpPr/>
                <p:nvPr/>
              </p:nvSpPr>
              <p:spPr>
                <a:xfrm>
                  <a:off x="477077" y="0"/>
                  <a:ext cx="11812695" cy="126436"/>
                </a:xfrm>
                <a:prstGeom prst="rect">
                  <a:avLst/>
                </a:prstGeom>
                <a:solidFill>
                  <a:srgbClr val="D3D0C7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72248" tIns="72248" rIns="72248" bIns="72248" numCol="1" anchor="ctr">
                  <a:noAutofit/>
                </a:bodyPr>
                <a:lstStyle/>
                <a:p>
                  <a:pPr marL="40639" marR="40639" defTabSz="914400">
                    <a:defRPr sz="3400">
                      <a:solidFill>
                        <a:srgbClr val="EEEEEE"/>
                      </a:solidFill>
                      <a:uFill>
                        <a:solidFill>
                          <a:srgbClr val="EEEEEE"/>
                        </a:solidFill>
                      </a:u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</a:p>
              </p:txBody>
            </p:sp>
          </p:grpSp>
        </p:grpSp>
        <p:sp>
          <p:nvSpPr>
            <p:cNvPr id="2761" name="Shape 2761"/>
            <p:cNvSpPr/>
            <p:nvPr/>
          </p:nvSpPr>
          <p:spPr>
            <a:xfrm>
              <a:off x="1083733" y="1144693"/>
              <a:ext cx="10805726" cy="433494"/>
            </a:xfrm>
            <a:prstGeom prst="rect">
              <a:avLst/>
            </a:prstGeom>
            <a:gradFill flip="none" rotWithShape="1">
              <a:gsLst>
                <a:gs pos="0">
                  <a:srgbClr val="817C6B"/>
                </a:gs>
                <a:gs pos="100000">
                  <a:srgbClr val="9A947F"/>
                </a:gs>
              </a:gsLst>
              <a:lin ang="162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72248" tIns="72248" rIns="72248" bIns="72248" numCol="1" anchor="ctr">
              <a:noAutofit/>
            </a:bodyPr>
            <a:lstStyle/>
            <a:p>
              <a:pPr marL="40639" marR="40639" defTabSz="914400">
                <a:defRPr sz="3400">
                  <a:solidFill>
                    <a:srgbClr val="EEEEEE"/>
                  </a:solidFill>
                  <a:uFill>
                    <a:solidFill>
                      <a:srgbClr val="EEEEEE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</p:grpSp>
      <p:sp>
        <p:nvSpPr>
          <p:cNvPr id="2763" name="Shape 2763"/>
          <p:cNvSpPr/>
          <p:nvPr>
            <p:ph type="title"/>
          </p:nvPr>
        </p:nvSpPr>
        <p:spPr>
          <a:xfrm>
            <a:off x="835659" y="3847253"/>
            <a:ext cx="11054082" cy="2059094"/>
          </a:xfrm>
          <a:prstGeom prst="rect">
            <a:avLst/>
          </a:prstGeom>
        </p:spPr>
        <p:txBody>
          <a:bodyPr/>
          <a:lstStyle/>
          <a:p>
            <a:pPr/>
            <a:r>
              <a:t>KQED Art School </a:t>
            </a:r>
            <a:r>
              <a:rPr u="sng">
                <a:hlinkClick r:id="rId2" invalidUrl="" action="" tgtFrame="" tooltip="" history="1" highlightClick="0" endSnd="0"/>
              </a:rPr>
              <a:t>video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59" name="Group 2859"/>
          <p:cNvGrpSpPr/>
          <p:nvPr/>
        </p:nvGrpSpPr>
        <p:grpSpPr>
          <a:xfrm>
            <a:off x="0" y="-1"/>
            <a:ext cx="13004800" cy="9753601"/>
            <a:chOff x="0" y="0"/>
            <a:chExt cx="13004800" cy="9753600"/>
          </a:xfrm>
        </p:grpSpPr>
        <p:grpSp>
          <p:nvGrpSpPr>
            <p:cNvPr id="2857" name="Group 2857"/>
            <p:cNvGrpSpPr/>
            <p:nvPr/>
          </p:nvGrpSpPr>
          <p:grpSpPr>
            <a:xfrm>
              <a:off x="0" y="0"/>
              <a:ext cx="13004801" cy="9753600"/>
              <a:chOff x="0" y="0"/>
              <a:chExt cx="13004800" cy="9753600"/>
            </a:xfrm>
          </p:grpSpPr>
          <p:sp>
            <p:nvSpPr>
              <p:cNvPr id="2765" name="Shape 2765"/>
              <p:cNvSpPr/>
              <p:nvPr/>
            </p:nvSpPr>
            <p:spPr>
              <a:xfrm>
                <a:off x="11921066" y="1083733"/>
                <a:ext cx="758615" cy="3034454"/>
              </a:xfrm>
              <a:prstGeom prst="rect">
                <a:avLst/>
              </a:prstGeom>
              <a:gradFill flip="none" rotWithShape="1">
                <a:gsLst>
                  <a:gs pos="0">
                    <a:srgbClr val="817C6B"/>
                  </a:gs>
                  <a:gs pos="100000">
                    <a:srgbClr val="D3D0C7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72248" tIns="72248" rIns="72248" bIns="72248" numCol="1" anchor="ctr">
                <a:noAutofit/>
              </a:bodyPr>
              <a:lstStyle/>
              <a:p>
                <a:pPr marL="40639" marR="40639" defTabSz="914400">
                  <a:defRPr sz="3400">
                    <a:solidFill>
                      <a:srgbClr val="EEEEEE"/>
                    </a:solidFill>
                    <a:uFill>
                      <a:solidFill>
                        <a:srgbClr val="EEEEEE"/>
                      </a:solidFill>
                    </a:u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2766" name="Shape 2766"/>
              <p:cNvSpPr/>
              <p:nvPr/>
            </p:nvSpPr>
            <p:spPr>
              <a:xfrm>
                <a:off x="0" y="0"/>
                <a:ext cx="12788054" cy="216747"/>
              </a:xfrm>
              <a:prstGeom prst="rect">
                <a:avLst/>
              </a:prstGeom>
              <a:solidFill>
                <a:srgbClr val="9A94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2248" tIns="72248" rIns="72248" bIns="72248" numCol="1" anchor="ctr">
                <a:noAutofit/>
              </a:bodyPr>
              <a:lstStyle/>
              <a:p>
                <a:pPr marL="40639" marR="40639" defTabSz="914400">
                  <a:defRPr sz="3400">
                    <a:solidFill>
                      <a:srgbClr val="EEEEEE"/>
                    </a:solidFill>
                    <a:uFill>
                      <a:solidFill>
                        <a:srgbClr val="EEEEEE"/>
                      </a:solidFill>
                    </a:u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2767" name="Shape 2767"/>
              <p:cNvSpPr/>
              <p:nvPr/>
            </p:nvSpPr>
            <p:spPr>
              <a:xfrm>
                <a:off x="12679680" y="0"/>
                <a:ext cx="325121" cy="9753600"/>
              </a:xfrm>
              <a:prstGeom prst="rect">
                <a:avLst/>
              </a:prstGeom>
              <a:gradFill flip="none" rotWithShape="1">
                <a:gsLst>
                  <a:gs pos="0">
                    <a:srgbClr val="9A947F"/>
                  </a:gs>
                  <a:gs pos="50000">
                    <a:srgbClr val="BBB6A8"/>
                  </a:gs>
                  <a:gs pos="100000">
                    <a:srgbClr val="9A947F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72248" tIns="72248" rIns="72248" bIns="72248" numCol="1" anchor="ctr">
                <a:noAutofit/>
              </a:bodyPr>
              <a:lstStyle/>
              <a:p>
                <a:pPr marL="40639" marR="40639" defTabSz="914400">
                  <a:defRPr sz="3400">
                    <a:solidFill>
                      <a:srgbClr val="EEEEEE"/>
                    </a:solidFill>
                    <a:uFill>
                      <a:solidFill>
                        <a:srgbClr val="EEEEEE"/>
                      </a:solidFill>
                    </a:u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2768" name="Shape 2768"/>
              <p:cNvSpPr/>
              <p:nvPr/>
            </p:nvSpPr>
            <p:spPr>
              <a:xfrm>
                <a:off x="0" y="0"/>
                <a:ext cx="325121" cy="9753600"/>
              </a:xfrm>
              <a:prstGeom prst="rect">
                <a:avLst/>
              </a:prstGeom>
              <a:gradFill flip="none" rotWithShape="1">
                <a:gsLst>
                  <a:gs pos="0">
                    <a:srgbClr val="9A947F"/>
                  </a:gs>
                  <a:gs pos="50000">
                    <a:srgbClr val="BBB6A8"/>
                  </a:gs>
                  <a:gs pos="100000">
                    <a:srgbClr val="9A947F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72248" tIns="72248" rIns="72248" bIns="72248" numCol="1" anchor="ctr">
                <a:noAutofit/>
              </a:bodyPr>
              <a:lstStyle/>
              <a:p>
                <a:pPr marL="40639" marR="40639" defTabSz="914400">
                  <a:defRPr sz="3400">
                    <a:solidFill>
                      <a:srgbClr val="EEEEEE"/>
                    </a:solidFill>
                    <a:uFill>
                      <a:solidFill>
                        <a:srgbClr val="EEEEEE"/>
                      </a:solidFill>
                    </a:u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2769" name="Shape 2769"/>
              <p:cNvSpPr/>
              <p:nvPr/>
            </p:nvSpPr>
            <p:spPr>
              <a:xfrm>
                <a:off x="325120" y="1083733"/>
                <a:ext cx="758614" cy="3034454"/>
              </a:xfrm>
              <a:prstGeom prst="rect">
                <a:avLst/>
              </a:prstGeom>
              <a:gradFill flip="none" rotWithShape="1">
                <a:gsLst>
                  <a:gs pos="0">
                    <a:srgbClr val="817C6B"/>
                  </a:gs>
                  <a:gs pos="100000">
                    <a:srgbClr val="D3D0C7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72248" tIns="72248" rIns="72248" bIns="72248" numCol="1" anchor="ctr">
                <a:noAutofit/>
              </a:bodyPr>
              <a:lstStyle/>
              <a:p>
                <a:pPr marL="40639" marR="40639" defTabSz="914400">
                  <a:defRPr sz="3400">
                    <a:solidFill>
                      <a:srgbClr val="EEEEEE"/>
                    </a:solidFill>
                    <a:uFill>
                      <a:solidFill>
                        <a:srgbClr val="EEEEEE"/>
                      </a:solidFill>
                    </a:u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grpSp>
            <p:nvGrpSpPr>
              <p:cNvPr id="2856" name="Group 2856"/>
              <p:cNvGrpSpPr/>
              <p:nvPr/>
            </p:nvGrpSpPr>
            <p:grpSpPr>
              <a:xfrm>
                <a:off x="82851" y="72248"/>
                <a:ext cx="12793944" cy="1116891"/>
                <a:chOff x="0" y="0"/>
                <a:chExt cx="12793942" cy="1116889"/>
              </a:xfrm>
            </p:grpSpPr>
            <p:sp>
              <p:nvSpPr>
                <p:cNvPr id="2770" name="Shape 2770"/>
                <p:cNvSpPr/>
                <p:nvPr/>
              </p:nvSpPr>
              <p:spPr>
                <a:xfrm>
                  <a:off x="43584" y="0"/>
                  <a:ext cx="12736126" cy="1083734"/>
                </a:xfrm>
                <a:prstGeom prst="roundRect">
                  <a:avLst>
                    <a:gd name="adj" fmla="val 35156"/>
                  </a:avLst>
                </a:prstGeom>
                <a:solidFill>
                  <a:srgbClr val="BBB6A8"/>
                </a:solidFill>
                <a:ln w="9525" cap="flat">
                  <a:noFill/>
                  <a:round/>
                </a:ln>
                <a:effectLst/>
              </p:spPr>
              <p:txBody>
                <a:bodyPr wrap="square" lIns="72248" tIns="72248" rIns="72248" bIns="72248" numCol="1" anchor="ctr">
                  <a:noAutofit/>
                </a:bodyPr>
                <a:lstStyle/>
                <a:p>
                  <a:pPr marL="40639" marR="40639" defTabSz="914400">
                    <a:defRPr sz="3400">
                      <a:solidFill>
                        <a:srgbClr val="EEEEEE"/>
                      </a:solidFill>
                      <a:uFill>
                        <a:solidFill>
                          <a:srgbClr val="EEEEEE"/>
                        </a:solidFill>
                      </a:u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</a:p>
              </p:txBody>
            </p:sp>
            <p:sp>
              <p:nvSpPr>
                <p:cNvPr id="2771" name="Shape 2771"/>
                <p:cNvSpPr/>
                <p:nvPr/>
              </p:nvSpPr>
              <p:spPr>
                <a:xfrm>
                  <a:off x="477077" y="54186"/>
                  <a:ext cx="11812695" cy="126437"/>
                </a:xfrm>
                <a:prstGeom prst="rect">
                  <a:avLst/>
                </a:prstGeom>
                <a:solidFill>
                  <a:srgbClr val="9A947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72248" tIns="72248" rIns="72248" bIns="72248" numCol="1" anchor="ctr">
                  <a:noAutofit/>
                </a:bodyPr>
                <a:lstStyle/>
                <a:p>
                  <a:pPr marL="40639" marR="40639" defTabSz="914400">
                    <a:defRPr sz="3400">
                      <a:solidFill>
                        <a:srgbClr val="EEEEEE"/>
                      </a:solidFill>
                      <a:uFill>
                        <a:solidFill>
                          <a:srgbClr val="EEEEEE"/>
                        </a:solidFill>
                      </a:u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</a:p>
              </p:txBody>
            </p:sp>
            <p:grpSp>
              <p:nvGrpSpPr>
                <p:cNvPr id="2810" name="Group 2810"/>
                <p:cNvGrpSpPr/>
                <p:nvPr/>
              </p:nvGrpSpPr>
              <p:grpSpPr>
                <a:xfrm>
                  <a:off x="531264" y="842151"/>
                  <a:ext cx="11758508" cy="243841"/>
                  <a:chOff x="0" y="0"/>
                  <a:chExt cx="11758506" cy="243839"/>
                </a:xfrm>
              </p:grpSpPr>
              <p:sp>
                <p:nvSpPr>
                  <p:cNvPr id="2772" name="Shape 2772"/>
                  <p:cNvSpPr/>
                  <p:nvPr/>
                </p:nvSpPr>
                <p:spPr>
                  <a:xfrm flipH="1">
                    <a:off x="11239217" y="0"/>
                    <a:ext cx="519290" cy="23932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0"/>
                        </a:moveTo>
                        <a:lnTo>
                          <a:pt x="17092" y="0"/>
                        </a:lnTo>
                        <a:lnTo>
                          <a:pt x="0" y="17550"/>
                        </a:lnTo>
                        <a:lnTo>
                          <a:pt x="8077" y="21600"/>
                        </a:lnTo>
                        <a:lnTo>
                          <a:pt x="19158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9A947F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2773" name="Shape 2773"/>
                  <p:cNvSpPr/>
                  <p:nvPr/>
                </p:nvSpPr>
                <p:spPr>
                  <a:xfrm>
                    <a:off x="0" y="4515"/>
                    <a:ext cx="519289" cy="2393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0"/>
                        </a:moveTo>
                        <a:lnTo>
                          <a:pt x="17092" y="0"/>
                        </a:lnTo>
                        <a:lnTo>
                          <a:pt x="0" y="17550"/>
                        </a:lnTo>
                        <a:lnTo>
                          <a:pt x="8077" y="21600"/>
                        </a:lnTo>
                        <a:lnTo>
                          <a:pt x="19158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9A947F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grpSp>
                <p:nvGrpSpPr>
                  <p:cNvPr id="2809" name="Group 2809"/>
                  <p:cNvGrpSpPr/>
                  <p:nvPr/>
                </p:nvGrpSpPr>
                <p:grpSpPr>
                  <a:xfrm>
                    <a:off x="442524" y="1544"/>
                    <a:ext cx="10864428" cy="242296"/>
                    <a:chOff x="0" y="0"/>
                    <a:chExt cx="10864426" cy="242295"/>
                  </a:xfrm>
                </p:grpSpPr>
                <p:grpSp>
                  <p:nvGrpSpPr>
                    <p:cNvPr id="2795" name="Group 2795"/>
                    <p:cNvGrpSpPr/>
                    <p:nvPr/>
                  </p:nvGrpSpPr>
                  <p:grpSpPr>
                    <a:xfrm>
                      <a:off x="0" y="2257"/>
                      <a:ext cx="6610774" cy="240039"/>
                      <a:chOff x="0" y="0"/>
                      <a:chExt cx="6610773" cy="240037"/>
                    </a:xfrm>
                  </p:grpSpPr>
                  <p:grpSp>
                    <p:nvGrpSpPr>
                      <p:cNvPr id="2776" name="Group 2776"/>
                      <p:cNvGrpSpPr/>
                      <p:nvPr/>
                    </p:nvGrpSpPr>
                    <p:grpSpPr>
                      <a:xfrm>
                        <a:off x="0" y="0"/>
                        <a:ext cx="943611" cy="240038"/>
                        <a:chOff x="0" y="0"/>
                        <a:chExt cx="943610" cy="240037"/>
                      </a:xfrm>
                    </p:grpSpPr>
                    <p:sp>
                      <p:nvSpPr>
                        <p:cNvPr id="2774" name="Shape 2774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2775" name="Shape 2775"/>
                        <p:cNvSpPr/>
                        <p:nvPr/>
                      </p:nvSpPr>
                      <p:spPr>
                        <a:xfrm>
                          <a:off x="467296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2779" name="Group 2779"/>
                      <p:cNvGrpSpPr/>
                      <p:nvPr/>
                    </p:nvGrpSpPr>
                    <p:grpSpPr>
                      <a:xfrm>
                        <a:off x="943848" y="0"/>
                        <a:ext cx="945985" cy="240038"/>
                        <a:chOff x="0" y="0"/>
                        <a:chExt cx="945983" cy="240037"/>
                      </a:xfrm>
                    </p:grpSpPr>
                    <p:sp>
                      <p:nvSpPr>
                        <p:cNvPr id="2777" name="Shape 2777"/>
                        <p:cNvSpPr/>
                        <p:nvPr/>
                      </p:nvSpPr>
                      <p:spPr>
                        <a:xfrm>
                          <a:off x="0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2778" name="Shape 2778"/>
                        <p:cNvSpPr/>
                        <p:nvPr/>
                      </p:nvSpPr>
                      <p:spPr>
                        <a:xfrm>
                          <a:off x="467296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2782" name="Group 2782"/>
                      <p:cNvGrpSpPr/>
                      <p:nvPr/>
                    </p:nvGrpSpPr>
                    <p:grpSpPr>
                      <a:xfrm>
                        <a:off x="1893710" y="0"/>
                        <a:ext cx="939971" cy="240038"/>
                        <a:chOff x="0" y="0"/>
                        <a:chExt cx="939969" cy="240037"/>
                      </a:xfrm>
                    </p:grpSpPr>
                    <p:sp>
                      <p:nvSpPr>
                        <p:cNvPr id="2780" name="Shape 2780"/>
                        <p:cNvSpPr/>
                        <p:nvPr/>
                      </p:nvSpPr>
                      <p:spPr>
                        <a:xfrm>
                          <a:off x="0" y="0"/>
                          <a:ext cx="471707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2781" name="Shape 2781"/>
                        <p:cNvSpPr/>
                        <p:nvPr/>
                      </p:nvSpPr>
                      <p:spPr>
                        <a:xfrm>
                          <a:off x="463672" y="0"/>
                          <a:ext cx="47629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2785" name="Group 2785"/>
                      <p:cNvGrpSpPr/>
                      <p:nvPr/>
                    </p:nvGrpSpPr>
                    <p:grpSpPr>
                      <a:xfrm>
                        <a:off x="2833443" y="0"/>
                        <a:ext cx="943888" cy="240038"/>
                        <a:chOff x="0" y="0"/>
                        <a:chExt cx="943886" cy="240037"/>
                      </a:xfrm>
                    </p:grpSpPr>
                    <p:sp>
                      <p:nvSpPr>
                        <p:cNvPr id="2783" name="Shape 2783"/>
                        <p:cNvSpPr/>
                        <p:nvPr/>
                      </p:nvSpPr>
                      <p:spPr>
                        <a:xfrm>
                          <a:off x="0" y="0"/>
                          <a:ext cx="47644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2784" name="Shape 2784"/>
                        <p:cNvSpPr/>
                        <p:nvPr/>
                      </p:nvSpPr>
                      <p:spPr>
                        <a:xfrm>
                          <a:off x="467439" y="0"/>
                          <a:ext cx="47644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2788" name="Group 2788"/>
                      <p:cNvGrpSpPr/>
                      <p:nvPr/>
                    </p:nvGrpSpPr>
                    <p:grpSpPr>
                      <a:xfrm>
                        <a:off x="3777330" y="0"/>
                        <a:ext cx="943612" cy="240038"/>
                        <a:chOff x="0" y="0"/>
                        <a:chExt cx="943610" cy="240037"/>
                      </a:xfrm>
                    </p:grpSpPr>
                    <p:sp>
                      <p:nvSpPr>
                        <p:cNvPr id="2786" name="Shape 2786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2787" name="Shape 2787"/>
                        <p:cNvSpPr/>
                        <p:nvPr/>
                      </p:nvSpPr>
                      <p:spPr>
                        <a:xfrm>
                          <a:off x="467296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2791" name="Group 2791"/>
                      <p:cNvGrpSpPr/>
                      <p:nvPr/>
                    </p:nvGrpSpPr>
                    <p:grpSpPr>
                      <a:xfrm>
                        <a:off x="4720941" y="0"/>
                        <a:ext cx="946222" cy="240038"/>
                        <a:chOff x="0" y="0"/>
                        <a:chExt cx="946221" cy="240037"/>
                      </a:xfrm>
                    </p:grpSpPr>
                    <p:sp>
                      <p:nvSpPr>
                        <p:cNvPr id="2789" name="Shape 2789"/>
                        <p:cNvSpPr/>
                        <p:nvPr/>
                      </p:nvSpPr>
                      <p:spPr>
                        <a:xfrm>
                          <a:off x="0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2790" name="Shape 2790"/>
                        <p:cNvSpPr/>
                        <p:nvPr/>
                      </p:nvSpPr>
                      <p:spPr>
                        <a:xfrm>
                          <a:off x="467533" y="0"/>
                          <a:ext cx="478689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2794" name="Group 2794"/>
                      <p:cNvGrpSpPr/>
                      <p:nvPr/>
                    </p:nvGrpSpPr>
                    <p:grpSpPr>
                      <a:xfrm>
                        <a:off x="5666925" y="0"/>
                        <a:ext cx="943849" cy="240038"/>
                        <a:chOff x="0" y="0"/>
                        <a:chExt cx="943848" cy="240037"/>
                      </a:xfrm>
                    </p:grpSpPr>
                    <p:sp>
                      <p:nvSpPr>
                        <p:cNvPr id="2792" name="Shape 2792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2793" name="Shape 2793"/>
                        <p:cNvSpPr/>
                        <p:nvPr/>
                      </p:nvSpPr>
                      <p:spPr>
                        <a:xfrm>
                          <a:off x="467533" y="0"/>
                          <a:ext cx="476316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</p:grpSp>
                <p:grpSp>
                  <p:nvGrpSpPr>
                    <p:cNvPr id="2798" name="Group 2798"/>
                    <p:cNvGrpSpPr/>
                    <p:nvPr/>
                  </p:nvGrpSpPr>
                  <p:grpSpPr>
                    <a:xfrm>
                      <a:off x="6610773" y="0"/>
                      <a:ext cx="943752" cy="240038"/>
                      <a:chOff x="0" y="0"/>
                      <a:chExt cx="943750" cy="240037"/>
                    </a:xfrm>
                  </p:grpSpPr>
                  <p:sp>
                    <p:nvSpPr>
                      <p:cNvPr id="2796" name="Shape 2796"/>
                      <p:cNvSpPr/>
                      <p:nvPr/>
                    </p:nvSpPr>
                    <p:spPr>
                      <a:xfrm>
                        <a:off x="0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2797" name="Shape 2797"/>
                      <p:cNvSpPr/>
                      <p:nvPr/>
                    </p:nvSpPr>
                    <p:spPr>
                      <a:xfrm>
                        <a:off x="467369" y="0"/>
                        <a:ext cx="476382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2801" name="Group 2801"/>
                    <p:cNvGrpSpPr/>
                    <p:nvPr/>
                  </p:nvGrpSpPr>
                  <p:grpSpPr>
                    <a:xfrm>
                      <a:off x="7554524" y="0"/>
                      <a:ext cx="946010" cy="240038"/>
                      <a:chOff x="0" y="0"/>
                      <a:chExt cx="946009" cy="240037"/>
                    </a:xfrm>
                  </p:grpSpPr>
                  <p:sp>
                    <p:nvSpPr>
                      <p:cNvPr id="2799" name="Shape 2799"/>
                      <p:cNvSpPr/>
                      <p:nvPr/>
                    </p:nvSpPr>
                    <p:spPr>
                      <a:xfrm>
                        <a:off x="0" y="0"/>
                        <a:ext cx="47871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2800" name="Shape 2800"/>
                      <p:cNvSpPr/>
                      <p:nvPr/>
                    </p:nvSpPr>
                    <p:spPr>
                      <a:xfrm>
                        <a:off x="467300" y="0"/>
                        <a:ext cx="47871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2804" name="Group 2804"/>
                    <p:cNvGrpSpPr/>
                    <p:nvPr/>
                  </p:nvGrpSpPr>
                  <p:grpSpPr>
                    <a:xfrm>
                      <a:off x="8500533" y="0"/>
                      <a:ext cx="943753" cy="240038"/>
                      <a:chOff x="0" y="0"/>
                      <a:chExt cx="943751" cy="240037"/>
                    </a:xfrm>
                  </p:grpSpPr>
                  <p:sp>
                    <p:nvSpPr>
                      <p:cNvPr id="2802" name="Shape 2802"/>
                      <p:cNvSpPr/>
                      <p:nvPr/>
                    </p:nvSpPr>
                    <p:spPr>
                      <a:xfrm>
                        <a:off x="0" y="0"/>
                        <a:ext cx="47589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2803" name="Shape 2803"/>
                      <p:cNvSpPr/>
                      <p:nvPr/>
                    </p:nvSpPr>
                    <p:spPr>
                      <a:xfrm>
                        <a:off x="467862" y="0"/>
                        <a:ext cx="47589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2807" name="Group 2807"/>
                    <p:cNvGrpSpPr/>
                    <p:nvPr/>
                  </p:nvGrpSpPr>
                  <p:grpSpPr>
                    <a:xfrm>
                      <a:off x="9444284" y="0"/>
                      <a:ext cx="943753" cy="240038"/>
                      <a:chOff x="0" y="0"/>
                      <a:chExt cx="943751" cy="240037"/>
                    </a:xfrm>
                  </p:grpSpPr>
                  <p:sp>
                    <p:nvSpPr>
                      <p:cNvPr id="2805" name="Shape 2805"/>
                      <p:cNvSpPr/>
                      <p:nvPr/>
                    </p:nvSpPr>
                    <p:spPr>
                      <a:xfrm>
                        <a:off x="0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2806" name="Shape 2806"/>
                      <p:cNvSpPr/>
                      <p:nvPr/>
                    </p:nvSpPr>
                    <p:spPr>
                      <a:xfrm>
                        <a:off x="467371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sp>
                  <p:nvSpPr>
                    <p:cNvPr id="2808" name="Shape 2808"/>
                    <p:cNvSpPr/>
                    <p:nvPr/>
                  </p:nvSpPr>
                  <p:spPr>
                    <a:xfrm>
                      <a:off x="10388035" y="0"/>
                      <a:ext cx="476392" cy="240038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0504" fill="norm" stroke="1" extrusionOk="0">
                          <a:moveTo>
                            <a:pt x="0" y="0"/>
                          </a:moveTo>
                          <a:lnTo>
                            <a:pt x="0" y="20504"/>
                          </a:lnTo>
                          <a:lnTo>
                            <a:pt x="2534" y="20504"/>
                          </a:lnTo>
                          <a:cubicBezTo>
                            <a:pt x="2512" y="-934"/>
                            <a:pt x="19002" y="-1096"/>
                            <a:pt x="19023" y="20504"/>
                          </a:cubicBezTo>
                          <a:lnTo>
                            <a:pt x="21600" y="20504"/>
                          </a:lnTo>
                          <a:lnTo>
                            <a:pt x="21600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9A947F"/>
                    </a:solidFill>
                    <a:ln w="9525" cap="flat">
                      <a:noFill/>
                      <a:round/>
                    </a:ln>
                    <a:effectLst/>
                  </p:spPr>
                  <p:txBody>
                    <a:bodyPr wrap="square" lIns="72248" tIns="72248" rIns="72248" bIns="72248" numCol="1" anchor="ctr">
                      <a:noAutofit/>
                    </a:bodyPr>
                    <a:lstStyle/>
                    <a:p>
                      <a:pPr marL="40639" marR="40639" defTabSz="914400">
                        <a:defRPr sz="3400">
                          <a:solidFill>
                            <a:srgbClr val="EEEEEE"/>
                          </a:solidFill>
                          <a:uFill>
                            <a:solidFill>
                              <a:srgbClr val="EEEEEE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defRPr>
                      </a:pPr>
                    </a:p>
                  </p:txBody>
                </p:sp>
              </p:grpSp>
            </p:grpSp>
            <p:grpSp>
              <p:nvGrpSpPr>
                <p:cNvPr id="2849" name="Group 2849"/>
                <p:cNvGrpSpPr/>
                <p:nvPr/>
              </p:nvGrpSpPr>
              <p:grpSpPr>
                <a:xfrm>
                  <a:off x="508686" y="839893"/>
                  <a:ext cx="11758508" cy="243841"/>
                  <a:chOff x="0" y="0"/>
                  <a:chExt cx="11758506" cy="243839"/>
                </a:xfrm>
              </p:grpSpPr>
              <p:sp>
                <p:nvSpPr>
                  <p:cNvPr id="2811" name="Shape 2811"/>
                  <p:cNvSpPr/>
                  <p:nvPr/>
                </p:nvSpPr>
                <p:spPr>
                  <a:xfrm flipH="1">
                    <a:off x="11239217" y="0"/>
                    <a:ext cx="519290" cy="23932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0"/>
                        </a:moveTo>
                        <a:lnTo>
                          <a:pt x="17092" y="0"/>
                        </a:lnTo>
                        <a:lnTo>
                          <a:pt x="0" y="17550"/>
                        </a:lnTo>
                        <a:lnTo>
                          <a:pt x="8077" y="21600"/>
                        </a:lnTo>
                        <a:lnTo>
                          <a:pt x="19158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D3D0C7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2812" name="Shape 2812"/>
                  <p:cNvSpPr/>
                  <p:nvPr/>
                </p:nvSpPr>
                <p:spPr>
                  <a:xfrm>
                    <a:off x="0" y="4515"/>
                    <a:ext cx="519289" cy="2393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0"/>
                        </a:moveTo>
                        <a:lnTo>
                          <a:pt x="17092" y="0"/>
                        </a:lnTo>
                        <a:lnTo>
                          <a:pt x="0" y="17550"/>
                        </a:lnTo>
                        <a:lnTo>
                          <a:pt x="8077" y="21600"/>
                        </a:lnTo>
                        <a:lnTo>
                          <a:pt x="19158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D3D0C7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grpSp>
                <p:nvGrpSpPr>
                  <p:cNvPr id="2848" name="Group 2848"/>
                  <p:cNvGrpSpPr/>
                  <p:nvPr/>
                </p:nvGrpSpPr>
                <p:grpSpPr>
                  <a:xfrm>
                    <a:off x="442524" y="1544"/>
                    <a:ext cx="10864428" cy="242296"/>
                    <a:chOff x="0" y="0"/>
                    <a:chExt cx="10864426" cy="242295"/>
                  </a:xfrm>
                </p:grpSpPr>
                <p:grpSp>
                  <p:nvGrpSpPr>
                    <p:cNvPr id="2834" name="Group 2834"/>
                    <p:cNvGrpSpPr/>
                    <p:nvPr/>
                  </p:nvGrpSpPr>
                  <p:grpSpPr>
                    <a:xfrm>
                      <a:off x="0" y="2257"/>
                      <a:ext cx="6610774" cy="240039"/>
                      <a:chOff x="0" y="0"/>
                      <a:chExt cx="6610773" cy="240037"/>
                    </a:xfrm>
                  </p:grpSpPr>
                  <p:grpSp>
                    <p:nvGrpSpPr>
                      <p:cNvPr id="2815" name="Group 2815"/>
                      <p:cNvGrpSpPr/>
                      <p:nvPr/>
                    </p:nvGrpSpPr>
                    <p:grpSpPr>
                      <a:xfrm>
                        <a:off x="0" y="0"/>
                        <a:ext cx="943611" cy="240038"/>
                        <a:chOff x="0" y="0"/>
                        <a:chExt cx="943610" cy="240037"/>
                      </a:xfrm>
                    </p:grpSpPr>
                    <p:sp>
                      <p:nvSpPr>
                        <p:cNvPr id="2813" name="Shape 2813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2814" name="Shape 2814"/>
                        <p:cNvSpPr/>
                        <p:nvPr/>
                      </p:nvSpPr>
                      <p:spPr>
                        <a:xfrm>
                          <a:off x="467296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2818" name="Group 2818"/>
                      <p:cNvGrpSpPr/>
                      <p:nvPr/>
                    </p:nvGrpSpPr>
                    <p:grpSpPr>
                      <a:xfrm>
                        <a:off x="943848" y="0"/>
                        <a:ext cx="945985" cy="240038"/>
                        <a:chOff x="0" y="0"/>
                        <a:chExt cx="945983" cy="240037"/>
                      </a:xfrm>
                    </p:grpSpPr>
                    <p:sp>
                      <p:nvSpPr>
                        <p:cNvPr id="2816" name="Shape 2816"/>
                        <p:cNvSpPr/>
                        <p:nvPr/>
                      </p:nvSpPr>
                      <p:spPr>
                        <a:xfrm>
                          <a:off x="0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2817" name="Shape 2817"/>
                        <p:cNvSpPr/>
                        <p:nvPr/>
                      </p:nvSpPr>
                      <p:spPr>
                        <a:xfrm>
                          <a:off x="467296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2821" name="Group 2821"/>
                      <p:cNvGrpSpPr/>
                      <p:nvPr/>
                    </p:nvGrpSpPr>
                    <p:grpSpPr>
                      <a:xfrm>
                        <a:off x="1893710" y="0"/>
                        <a:ext cx="939971" cy="240038"/>
                        <a:chOff x="0" y="0"/>
                        <a:chExt cx="939969" cy="240037"/>
                      </a:xfrm>
                    </p:grpSpPr>
                    <p:sp>
                      <p:nvSpPr>
                        <p:cNvPr id="2819" name="Shape 2819"/>
                        <p:cNvSpPr/>
                        <p:nvPr/>
                      </p:nvSpPr>
                      <p:spPr>
                        <a:xfrm>
                          <a:off x="0" y="0"/>
                          <a:ext cx="471707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2820" name="Shape 2820"/>
                        <p:cNvSpPr/>
                        <p:nvPr/>
                      </p:nvSpPr>
                      <p:spPr>
                        <a:xfrm>
                          <a:off x="463672" y="0"/>
                          <a:ext cx="47629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2824" name="Group 2824"/>
                      <p:cNvGrpSpPr/>
                      <p:nvPr/>
                    </p:nvGrpSpPr>
                    <p:grpSpPr>
                      <a:xfrm>
                        <a:off x="2833443" y="0"/>
                        <a:ext cx="943888" cy="240038"/>
                        <a:chOff x="0" y="0"/>
                        <a:chExt cx="943886" cy="240037"/>
                      </a:xfrm>
                    </p:grpSpPr>
                    <p:sp>
                      <p:nvSpPr>
                        <p:cNvPr id="2822" name="Shape 2822"/>
                        <p:cNvSpPr/>
                        <p:nvPr/>
                      </p:nvSpPr>
                      <p:spPr>
                        <a:xfrm>
                          <a:off x="0" y="0"/>
                          <a:ext cx="47644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2823" name="Shape 2823"/>
                        <p:cNvSpPr/>
                        <p:nvPr/>
                      </p:nvSpPr>
                      <p:spPr>
                        <a:xfrm>
                          <a:off x="467439" y="0"/>
                          <a:ext cx="47644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2827" name="Group 2827"/>
                      <p:cNvGrpSpPr/>
                      <p:nvPr/>
                    </p:nvGrpSpPr>
                    <p:grpSpPr>
                      <a:xfrm>
                        <a:off x="3777330" y="0"/>
                        <a:ext cx="943612" cy="240038"/>
                        <a:chOff x="0" y="0"/>
                        <a:chExt cx="943610" cy="240037"/>
                      </a:xfrm>
                    </p:grpSpPr>
                    <p:sp>
                      <p:nvSpPr>
                        <p:cNvPr id="2825" name="Shape 2825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2826" name="Shape 2826"/>
                        <p:cNvSpPr/>
                        <p:nvPr/>
                      </p:nvSpPr>
                      <p:spPr>
                        <a:xfrm>
                          <a:off x="467296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2830" name="Group 2830"/>
                      <p:cNvGrpSpPr/>
                      <p:nvPr/>
                    </p:nvGrpSpPr>
                    <p:grpSpPr>
                      <a:xfrm>
                        <a:off x="4720941" y="0"/>
                        <a:ext cx="946222" cy="240038"/>
                        <a:chOff x="0" y="0"/>
                        <a:chExt cx="946221" cy="240037"/>
                      </a:xfrm>
                    </p:grpSpPr>
                    <p:sp>
                      <p:nvSpPr>
                        <p:cNvPr id="2828" name="Shape 2828"/>
                        <p:cNvSpPr/>
                        <p:nvPr/>
                      </p:nvSpPr>
                      <p:spPr>
                        <a:xfrm>
                          <a:off x="0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2829" name="Shape 2829"/>
                        <p:cNvSpPr/>
                        <p:nvPr/>
                      </p:nvSpPr>
                      <p:spPr>
                        <a:xfrm>
                          <a:off x="467533" y="0"/>
                          <a:ext cx="478689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2833" name="Group 2833"/>
                      <p:cNvGrpSpPr/>
                      <p:nvPr/>
                    </p:nvGrpSpPr>
                    <p:grpSpPr>
                      <a:xfrm>
                        <a:off x="5666925" y="0"/>
                        <a:ext cx="943849" cy="240038"/>
                        <a:chOff x="0" y="0"/>
                        <a:chExt cx="943848" cy="240037"/>
                      </a:xfrm>
                    </p:grpSpPr>
                    <p:sp>
                      <p:nvSpPr>
                        <p:cNvPr id="2831" name="Shape 2831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2832" name="Shape 2832"/>
                        <p:cNvSpPr/>
                        <p:nvPr/>
                      </p:nvSpPr>
                      <p:spPr>
                        <a:xfrm>
                          <a:off x="467533" y="0"/>
                          <a:ext cx="476316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</p:grpSp>
                <p:grpSp>
                  <p:nvGrpSpPr>
                    <p:cNvPr id="2837" name="Group 2837"/>
                    <p:cNvGrpSpPr/>
                    <p:nvPr/>
                  </p:nvGrpSpPr>
                  <p:grpSpPr>
                    <a:xfrm>
                      <a:off x="6610773" y="0"/>
                      <a:ext cx="943752" cy="240038"/>
                      <a:chOff x="0" y="0"/>
                      <a:chExt cx="943750" cy="240037"/>
                    </a:xfrm>
                  </p:grpSpPr>
                  <p:sp>
                    <p:nvSpPr>
                      <p:cNvPr id="2835" name="Shape 2835"/>
                      <p:cNvSpPr/>
                      <p:nvPr/>
                    </p:nvSpPr>
                    <p:spPr>
                      <a:xfrm>
                        <a:off x="0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2836" name="Shape 2836"/>
                      <p:cNvSpPr/>
                      <p:nvPr/>
                    </p:nvSpPr>
                    <p:spPr>
                      <a:xfrm>
                        <a:off x="467369" y="0"/>
                        <a:ext cx="476382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2840" name="Group 2840"/>
                    <p:cNvGrpSpPr/>
                    <p:nvPr/>
                  </p:nvGrpSpPr>
                  <p:grpSpPr>
                    <a:xfrm>
                      <a:off x="7554524" y="0"/>
                      <a:ext cx="946010" cy="240038"/>
                      <a:chOff x="0" y="0"/>
                      <a:chExt cx="946009" cy="240037"/>
                    </a:xfrm>
                  </p:grpSpPr>
                  <p:sp>
                    <p:nvSpPr>
                      <p:cNvPr id="2838" name="Shape 2838"/>
                      <p:cNvSpPr/>
                      <p:nvPr/>
                    </p:nvSpPr>
                    <p:spPr>
                      <a:xfrm>
                        <a:off x="0" y="0"/>
                        <a:ext cx="47871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2839" name="Shape 2839"/>
                      <p:cNvSpPr/>
                      <p:nvPr/>
                    </p:nvSpPr>
                    <p:spPr>
                      <a:xfrm>
                        <a:off x="467300" y="0"/>
                        <a:ext cx="47871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2843" name="Group 2843"/>
                    <p:cNvGrpSpPr/>
                    <p:nvPr/>
                  </p:nvGrpSpPr>
                  <p:grpSpPr>
                    <a:xfrm>
                      <a:off x="8500533" y="0"/>
                      <a:ext cx="943753" cy="240038"/>
                      <a:chOff x="0" y="0"/>
                      <a:chExt cx="943751" cy="240037"/>
                    </a:xfrm>
                  </p:grpSpPr>
                  <p:sp>
                    <p:nvSpPr>
                      <p:cNvPr id="2841" name="Shape 2841"/>
                      <p:cNvSpPr/>
                      <p:nvPr/>
                    </p:nvSpPr>
                    <p:spPr>
                      <a:xfrm>
                        <a:off x="0" y="0"/>
                        <a:ext cx="47589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2842" name="Shape 2842"/>
                      <p:cNvSpPr/>
                      <p:nvPr/>
                    </p:nvSpPr>
                    <p:spPr>
                      <a:xfrm>
                        <a:off x="467862" y="0"/>
                        <a:ext cx="47589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2846" name="Group 2846"/>
                    <p:cNvGrpSpPr/>
                    <p:nvPr/>
                  </p:nvGrpSpPr>
                  <p:grpSpPr>
                    <a:xfrm>
                      <a:off x="9444284" y="0"/>
                      <a:ext cx="943753" cy="240038"/>
                      <a:chOff x="0" y="0"/>
                      <a:chExt cx="943751" cy="240037"/>
                    </a:xfrm>
                  </p:grpSpPr>
                  <p:sp>
                    <p:nvSpPr>
                      <p:cNvPr id="2844" name="Shape 2844"/>
                      <p:cNvSpPr/>
                      <p:nvPr/>
                    </p:nvSpPr>
                    <p:spPr>
                      <a:xfrm>
                        <a:off x="0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2845" name="Shape 2845"/>
                      <p:cNvSpPr/>
                      <p:nvPr/>
                    </p:nvSpPr>
                    <p:spPr>
                      <a:xfrm>
                        <a:off x="467371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sp>
                  <p:nvSpPr>
                    <p:cNvPr id="2847" name="Shape 2847"/>
                    <p:cNvSpPr/>
                    <p:nvPr/>
                  </p:nvSpPr>
                  <p:spPr>
                    <a:xfrm>
                      <a:off x="10388035" y="0"/>
                      <a:ext cx="476392" cy="240038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0504" fill="norm" stroke="1" extrusionOk="0">
                          <a:moveTo>
                            <a:pt x="0" y="0"/>
                          </a:moveTo>
                          <a:lnTo>
                            <a:pt x="0" y="20504"/>
                          </a:lnTo>
                          <a:lnTo>
                            <a:pt x="2534" y="20504"/>
                          </a:lnTo>
                          <a:cubicBezTo>
                            <a:pt x="2512" y="-934"/>
                            <a:pt x="19002" y="-1096"/>
                            <a:pt x="19023" y="20504"/>
                          </a:cubicBezTo>
                          <a:lnTo>
                            <a:pt x="21600" y="20504"/>
                          </a:lnTo>
                          <a:lnTo>
                            <a:pt x="21600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D3D0C7"/>
                    </a:solidFill>
                    <a:ln w="9525" cap="flat">
                      <a:noFill/>
                      <a:round/>
                    </a:ln>
                    <a:effectLst/>
                  </p:spPr>
                  <p:txBody>
                    <a:bodyPr wrap="square" lIns="72248" tIns="72248" rIns="72248" bIns="72248" numCol="1" anchor="ctr">
                      <a:noAutofit/>
                    </a:bodyPr>
                    <a:lstStyle/>
                    <a:p>
                      <a:pPr marL="40639" marR="40639" defTabSz="914400">
                        <a:defRPr sz="3400">
                          <a:solidFill>
                            <a:srgbClr val="EEEEEE"/>
                          </a:solidFill>
                          <a:uFill>
                            <a:solidFill>
                              <a:srgbClr val="EEEEEE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defRPr>
                      </a:pPr>
                    </a:p>
                  </p:txBody>
                </p:sp>
              </p:grpSp>
            </p:grpSp>
            <p:grpSp>
              <p:nvGrpSpPr>
                <p:cNvPr id="2852" name="Group 2852"/>
                <p:cNvGrpSpPr/>
                <p:nvPr/>
              </p:nvGrpSpPr>
              <p:grpSpPr>
                <a:xfrm>
                  <a:off x="-1" y="-1"/>
                  <a:ext cx="997787" cy="1116891"/>
                  <a:chOff x="0" y="0"/>
                  <a:chExt cx="997785" cy="1116889"/>
                </a:xfrm>
              </p:grpSpPr>
              <p:sp>
                <p:nvSpPr>
                  <p:cNvPr id="2850" name="Shape 2850"/>
                  <p:cNvSpPr/>
                  <p:nvPr/>
                </p:nvSpPr>
                <p:spPr>
                  <a:xfrm>
                    <a:off x="27093" y="49671"/>
                    <a:ext cx="970693" cy="106721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6702" h="17423" fill="norm" stroke="1" extrusionOk="0">
                        <a:moveTo>
                          <a:pt x="8828" y="0"/>
                        </a:moveTo>
                        <a:cubicBezTo>
                          <a:pt x="-854" y="266"/>
                          <a:pt x="-1115" y="9621"/>
                          <a:pt x="1221" y="13322"/>
                        </a:cubicBezTo>
                        <a:cubicBezTo>
                          <a:pt x="6348" y="21600"/>
                          <a:pt x="20485" y="16227"/>
                          <a:pt x="15745" y="7130"/>
                        </a:cubicBezTo>
                        <a:cubicBezTo>
                          <a:pt x="11324" y="672"/>
                          <a:pt x="1482" y="5865"/>
                          <a:pt x="5062" y="11862"/>
                        </a:cubicBezTo>
                        <a:cubicBezTo>
                          <a:pt x="8004" y="16360"/>
                          <a:pt x="16005" y="13166"/>
                          <a:pt x="12845" y="8278"/>
                        </a:cubicBezTo>
                        <a:cubicBezTo>
                          <a:pt x="10744" y="5216"/>
                          <a:pt x="5407" y="7630"/>
                          <a:pt x="7794" y="10886"/>
                        </a:cubicBezTo>
                        <a:cubicBezTo>
                          <a:pt x="9408" y="12908"/>
                          <a:pt x="12727" y="11362"/>
                          <a:pt x="11400" y="9269"/>
                        </a:cubicBezTo>
                        <a:cubicBezTo>
                          <a:pt x="10559" y="8168"/>
                          <a:pt x="7752" y="8692"/>
                          <a:pt x="9433" y="10581"/>
                        </a:cubicBezTo>
                        <a:cubicBezTo>
                          <a:pt x="8845" y="10761"/>
                          <a:pt x="9147" y="8098"/>
                          <a:pt x="10904" y="9535"/>
                        </a:cubicBezTo>
                        <a:cubicBezTo>
                          <a:pt x="11677" y="10378"/>
                          <a:pt x="10046" y="12260"/>
                          <a:pt x="8500" y="10956"/>
                        </a:cubicBezTo>
                        <a:cubicBezTo>
                          <a:pt x="6189" y="7957"/>
                          <a:pt x="11374" y="6521"/>
                          <a:pt x="12425" y="8934"/>
                        </a:cubicBezTo>
                        <a:cubicBezTo>
                          <a:pt x="14039" y="11667"/>
                          <a:pt x="9340" y="15384"/>
                          <a:pt x="5970" y="11737"/>
                        </a:cubicBezTo>
                        <a:cubicBezTo>
                          <a:pt x="2810" y="6778"/>
                          <a:pt x="10996" y="2023"/>
                          <a:pt x="14652" y="7497"/>
                        </a:cubicBezTo>
                        <a:cubicBezTo>
                          <a:pt x="18115" y="12690"/>
                          <a:pt x="8483" y="20210"/>
                          <a:pt x="2869" y="12651"/>
                        </a:cubicBezTo>
                        <a:cubicBezTo>
                          <a:pt x="1751" y="10433"/>
                          <a:pt x="742" y="3256"/>
                          <a:pt x="8618" y="2085"/>
                        </a:cubicBezTo>
                        <a:lnTo>
                          <a:pt x="8828" y="0"/>
                        </a:lnTo>
                        <a:close/>
                      </a:path>
                    </a:pathLst>
                  </a:custGeom>
                  <a:solidFill>
                    <a:srgbClr val="9A947F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2851" name="Shape 2851"/>
                  <p:cNvSpPr/>
                  <p:nvPr/>
                </p:nvSpPr>
                <p:spPr>
                  <a:xfrm>
                    <a:off x="0" y="0"/>
                    <a:ext cx="970693" cy="106721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6702" h="17423" fill="norm" stroke="1" extrusionOk="0">
                        <a:moveTo>
                          <a:pt x="8828" y="0"/>
                        </a:moveTo>
                        <a:cubicBezTo>
                          <a:pt x="-854" y="266"/>
                          <a:pt x="-1115" y="9621"/>
                          <a:pt x="1221" y="13322"/>
                        </a:cubicBezTo>
                        <a:cubicBezTo>
                          <a:pt x="6348" y="21600"/>
                          <a:pt x="20485" y="16227"/>
                          <a:pt x="15745" y="7130"/>
                        </a:cubicBezTo>
                        <a:cubicBezTo>
                          <a:pt x="11324" y="672"/>
                          <a:pt x="1482" y="5865"/>
                          <a:pt x="5062" y="11862"/>
                        </a:cubicBezTo>
                        <a:cubicBezTo>
                          <a:pt x="8004" y="16360"/>
                          <a:pt x="16005" y="13166"/>
                          <a:pt x="12845" y="8278"/>
                        </a:cubicBezTo>
                        <a:cubicBezTo>
                          <a:pt x="10744" y="5216"/>
                          <a:pt x="5407" y="7630"/>
                          <a:pt x="7794" y="10886"/>
                        </a:cubicBezTo>
                        <a:cubicBezTo>
                          <a:pt x="9408" y="12908"/>
                          <a:pt x="12727" y="11362"/>
                          <a:pt x="11400" y="9269"/>
                        </a:cubicBezTo>
                        <a:cubicBezTo>
                          <a:pt x="10559" y="8168"/>
                          <a:pt x="7752" y="8692"/>
                          <a:pt x="9433" y="10581"/>
                        </a:cubicBezTo>
                        <a:cubicBezTo>
                          <a:pt x="8845" y="10761"/>
                          <a:pt x="9147" y="8098"/>
                          <a:pt x="10904" y="9535"/>
                        </a:cubicBezTo>
                        <a:cubicBezTo>
                          <a:pt x="11677" y="10378"/>
                          <a:pt x="10046" y="12260"/>
                          <a:pt x="8500" y="10956"/>
                        </a:cubicBezTo>
                        <a:cubicBezTo>
                          <a:pt x="6189" y="7957"/>
                          <a:pt x="11374" y="6521"/>
                          <a:pt x="12425" y="8934"/>
                        </a:cubicBezTo>
                        <a:cubicBezTo>
                          <a:pt x="14039" y="11667"/>
                          <a:pt x="9340" y="15384"/>
                          <a:pt x="5970" y="11737"/>
                        </a:cubicBezTo>
                        <a:cubicBezTo>
                          <a:pt x="2810" y="6778"/>
                          <a:pt x="10996" y="2023"/>
                          <a:pt x="14652" y="7497"/>
                        </a:cubicBezTo>
                        <a:cubicBezTo>
                          <a:pt x="18115" y="12690"/>
                          <a:pt x="8483" y="20210"/>
                          <a:pt x="2869" y="12651"/>
                        </a:cubicBezTo>
                        <a:cubicBezTo>
                          <a:pt x="1751" y="10433"/>
                          <a:pt x="742" y="3256"/>
                          <a:pt x="8618" y="2085"/>
                        </a:cubicBezTo>
                        <a:lnTo>
                          <a:pt x="8828" y="0"/>
                        </a:lnTo>
                        <a:close/>
                      </a:path>
                    </a:pathLst>
                  </a:custGeom>
                  <a:solidFill>
                    <a:srgbClr val="D3D0C7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</p:grpSp>
            <p:sp>
              <p:nvSpPr>
                <p:cNvPr id="2853" name="Shape 2853"/>
                <p:cNvSpPr/>
                <p:nvPr/>
              </p:nvSpPr>
              <p:spPr>
                <a:xfrm flipH="1">
                  <a:off x="11823250" y="49671"/>
                  <a:ext cx="970693" cy="106721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6702" h="17423" fill="norm" stroke="1" extrusionOk="0">
                      <a:moveTo>
                        <a:pt x="8828" y="0"/>
                      </a:moveTo>
                      <a:cubicBezTo>
                        <a:pt x="-854" y="266"/>
                        <a:pt x="-1115" y="9621"/>
                        <a:pt x="1221" y="13322"/>
                      </a:cubicBezTo>
                      <a:cubicBezTo>
                        <a:pt x="6348" y="21600"/>
                        <a:pt x="20485" y="16227"/>
                        <a:pt x="15745" y="7130"/>
                      </a:cubicBezTo>
                      <a:cubicBezTo>
                        <a:pt x="11324" y="672"/>
                        <a:pt x="1482" y="5865"/>
                        <a:pt x="5062" y="11862"/>
                      </a:cubicBezTo>
                      <a:cubicBezTo>
                        <a:pt x="8004" y="16360"/>
                        <a:pt x="16005" y="13166"/>
                        <a:pt x="12845" y="8278"/>
                      </a:cubicBezTo>
                      <a:cubicBezTo>
                        <a:pt x="10744" y="5216"/>
                        <a:pt x="5407" y="7630"/>
                        <a:pt x="7794" y="10886"/>
                      </a:cubicBezTo>
                      <a:cubicBezTo>
                        <a:pt x="9408" y="12908"/>
                        <a:pt x="12727" y="11362"/>
                        <a:pt x="11400" y="9269"/>
                      </a:cubicBezTo>
                      <a:cubicBezTo>
                        <a:pt x="10559" y="8168"/>
                        <a:pt x="7752" y="8692"/>
                        <a:pt x="9433" y="10581"/>
                      </a:cubicBezTo>
                      <a:cubicBezTo>
                        <a:pt x="8845" y="10761"/>
                        <a:pt x="9147" y="8098"/>
                        <a:pt x="10904" y="9535"/>
                      </a:cubicBezTo>
                      <a:cubicBezTo>
                        <a:pt x="11677" y="10378"/>
                        <a:pt x="10046" y="12260"/>
                        <a:pt x="8500" y="10956"/>
                      </a:cubicBezTo>
                      <a:cubicBezTo>
                        <a:pt x="6189" y="7957"/>
                        <a:pt x="11374" y="6521"/>
                        <a:pt x="12425" y="8934"/>
                      </a:cubicBezTo>
                      <a:cubicBezTo>
                        <a:pt x="14039" y="11667"/>
                        <a:pt x="9340" y="15384"/>
                        <a:pt x="5970" y="11737"/>
                      </a:cubicBezTo>
                      <a:cubicBezTo>
                        <a:pt x="2810" y="6778"/>
                        <a:pt x="10996" y="2023"/>
                        <a:pt x="14652" y="7497"/>
                      </a:cubicBezTo>
                      <a:cubicBezTo>
                        <a:pt x="18115" y="12690"/>
                        <a:pt x="8483" y="20210"/>
                        <a:pt x="2869" y="12651"/>
                      </a:cubicBezTo>
                      <a:cubicBezTo>
                        <a:pt x="1751" y="10433"/>
                        <a:pt x="742" y="3256"/>
                        <a:pt x="8618" y="2085"/>
                      </a:cubicBezTo>
                      <a:lnTo>
                        <a:pt x="8828" y="0"/>
                      </a:lnTo>
                      <a:close/>
                    </a:path>
                  </a:pathLst>
                </a:custGeom>
                <a:solidFill>
                  <a:srgbClr val="9A947F"/>
                </a:solidFill>
                <a:ln w="9525" cap="flat">
                  <a:noFill/>
                  <a:round/>
                </a:ln>
                <a:effectLst/>
              </p:spPr>
              <p:txBody>
                <a:bodyPr wrap="square" lIns="72248" tIns="72248" rIns="72248" bIns="72248" numCol="1" anchor="ctr">
                  <a:noAutofit/>
                </a:bodyPr>
                <a:lstStyle/>
                <a:p>
                  <a:pPr marL="40639" marR="40639" defTabSz="914400">
                    <a:defRPr sz="3400">
                      <a:solidFill>
                        <a:srgbClr val="EEEEEE"/>
                      </a:solidFill>
                      <a:uFill>
                        <a:solidFill>
                          <a:srgbClr val="EEEEEE"/>
                        </a:solidFill>
                      </a:u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</a:p>
              </p:txBody>
            </p:sp>
            <p:sp>
              <p:nvSpPr>
                <p:cNvPr id="2854" name="Shape 2854"/>
                <p:cNvSpPr/>
                <p:nvPr/>
              </p:nvSpPr>
              <p:spPr>
                <a:xfrm flipH="1">
                  <a:off x="11796157" y="0"/>
                  <a:ext cx="970693" cy="106721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6702" h="17423" fill="norm" stroke="1" extrusionOk="0">
                      <a:moveTo>
                        <a:pt x="8828" y="0"/>
                      </a:moveTo>
                      <a:cubicBezTo>
                        <a:pt x="-854" y="266"/>
                        <a:pt x="-1115" y="9621"/>
                        <a:pt x="1221" y="13322"/>
                      </a:cubicBezTo>
                      <a:cubicBezTo>
                        <a:pt x="6348" y="21600"/>
                        <a:pt x="20485" y="16227"/>
                        <a:pt x="15745" y="7130"/>
                      </a:cubicBezTo>
                      <a:cubicBezTo>
                        <a:pt x="11324" y="672"/>
                        <a:pt x="1482" y="5865"/>
                        <a:pt x="5062" y="11862"/>
                      </a:cubicBezTo>
                      <a:cubicBezTo>
                        <a:pt x="8004" y="16360"/>
                        <a:pt x="16005" y="13166"/>
                        <a:pt x="12845" y="8278"/>
                      </a:cubicBezTo>
                      <a:cubicBezTo>
                        <a:pt x="10744" y="5216"/>
                        <a:pt x="5407" y="7630"/>
                        <a:pt x="7794" y="10886"/>
                      </a:cubicBezTo>
                      <a:cubicBezTo>
                        <a:pt x="9408" y="12908"/>
                        <a:pt x="12727" y="11362"/>
                        <a:pt x="11400" y="9269"/>
                      </a:cubicBezTo>
                      <a:cubicBezTo>
                        <a:pt x="10559" y="8168"/>
                        <a:pt x="7752" y="8692"/>
                        <a:pt x="9433" y="10581"/>
                      </a:cubicBezTo>
                      <a:cubicBezTo>
                        <a:pt x="8845" y="10761"/>
                        <a:pt x="9147" y="8098"/>
                        <a:pt x="10904" y="9535"/>
                      </a:cubicBezTo>
                      <a:cubicBezTo>
                        <a:pt x="11677" y="10378"/>
                        <a:pt x="10046" y="12260"/>
                        <a:pt x="8500" y="10956"/>
                      </a:cubicBezTo>
                      <a:cubicBezTo>
                        <a:pt x="6189" y="7957"/>
                        <a:pt x="11374" y="6521"/>
                        <a:pt x="12425" y="8934"/>
                      </a:cubicBezTo>
                      <a:cubicBezTo>
                        <a:pt x="14039" y="11667"/>
                        <a:pt x="9340" y="15384"/>
                        <a:pt x="5970" y="11737"/>
                      </a:cubicBezTo>
                      <a:cubicBezTo>
                        <a:pt x="2810" y="6778"/>
                        <a:pt x="10996" y="2023"/>
                        <a:pt x="14652" y="7497"/>
                      </a:cubicBezTo>
                      <a:cubicBezTo>
                        <a:pt x="18115" y="12690"/>
                        <a:pt x="8483" y="20210"/>
                        <a:pt x="2869" y="12651"/>
                      </a:cubicBezTo>
                      <a:cubicBezTo>
                        <a:pt x="1751" y="10433"/>
                        <a:pt x="742" y="3256"/>
                        <a:pt x="8618" y="2085"/>
                      </a:cubicBezTo>
                      <a:lnTo>
                        <a:pt x="8828" y="0"/>
                      </a:lnTo>
                      <a:close/>
                    </a:path>
                  </a:pathLst>
                </a:custGeom>
                <a:solidFill>
                  <a:srgbClr val="D3D0C7"/>
                </a:solidFill>
                <a:ln w="9525" cap="flat">
                  <a:noFill/>
                  <a:round/>
                </a:ln>
                <a:effectLst/>
              </p:spPr>
              <p:txBody>
                <a:bodyPr wrap="square" lIns="72248" tIns="72248" rIns="72248" bIns="72248" numCol="1" anchor="ctr">
                  <a:noAutofit/>
                </a:bodyPr>
                <a:lstStyle/>
                <a:p>
                  <a:pPr marL="40639" marR="40639" defTabSz="914400">
                    <a:defRPr sz="3400">
                      <a:solidFill>
                        <a:srgbClr val="EEEEEE"/>
                      </a:solidFill>
                      <a:uFill>
                        <a:solidFill>
                          <a:srgbClr val="EEEEEE"/>
                        </a:solidFill>
                      </a:u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</a:p>
              </p:txBody>
            </p:sp>
            <p:sp>
              <p:nvSpPr>
                <p:cNvPr id="2855" name="Shape 2855"/>
                <p:cNvSpPr/>
                <p:nvPr/>
              </p:nvSpPr>
              <p:spPr>
                <a:xfrm>
                  <a:off x="477077" y="0"/>
                  <a:ext cx="11812695" cy="126436"/>
                </a:xfrm>
                <a:prstGeom prst="rect">
                  <a:avLst/>
                </a:prstGeom>
                <a:solidFill>
                  <a:srgbClr val="D3D0C7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72248" tIns="72248" rIns="72248" bIns="72248" numCol="1" anchor="ctr">
                  <a:noAutofit/>
                </a:bodyPr>
                <a:lstStyle/>
                <a:p>
                  <a:pPr marL="40639" marR="40639" defTabSz="914400">
                    <a:defRPr sz="3400">
                      <a:solidFill>
                        <a:srgbClr val="EEEEEE"/>
                      </a:solidFill>
                      <a:uFill>
                        <a:solidFill>
                          <a:srgbClr val="EEEEEE"/>
                        </a:solidFill>
                      </a:u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</a:p>
              </p:txBody>
            </p:sp>
          </p:grpSp>
        </p:grpSp>
        <p:sp>
          <p:nvSpPr>
            <p:cNvPr id="2858" name="Shape 2858"/>
            <p:cNvSpPr/>
            <p:nvPr/>
          </p:nvSpPr>
          <p:spPr>
            <a:xfrm>
              <a:off x="1083733" y="1144693"/>
              <a:ext cx="10805726" cy="433494"/>
            </a:xfrm>
            <a:prstGeom prst="rect">
              <a:avLst/>
            </a:prstGeom>
            <a:gradFill flip="none" rotWithShape="1">
              <a:gsLst>
                <a:gs pos="0">
                  <a:srgbClr val="817C6B"/>
                </a:gs>
                <a:gs pos="100000">
                  <a:srgbClr val="9A947F"/>
                </a:gs>
              </a:gsLst>
              <a:lin ang="162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72248" tIns="72248" rIns="72248" bIns="72248" numCol="1" anchor="ctr">
              <a:noAutofit/>
            </a:bodyPr>
            <a:lstStyle/>
            <a:p>
              <a:pPr marL="40639" marR="40639" defTabSz="914400">
                <a:defRPr sz="3400">
                  <a:solidFill>
                    <a:srgbClr val="EEEEEE"/>
                  </a:solidFill>
                  <a:uFill>
                    <a:solidFill>
                      <a:srgbClr val="EEEEEE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</p:grpSp>
      <p:sp>
        <p:nvSpPr>
          <p:cNvPr id="2860" name="Shape 2860"/>
          <p:cNvSpPr/>
          <p:nvPr>
            <p:ph type="sldNum" sz="quarter" idx="2"/>
          </p:nvPr>
        </p:nvSpPr>
        <p:spPr>
          <a:xfrm>
            <a:off x="10467057" y="9226126"/>
            <a:ext cx="415432" cy="4191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 defTabSz="830862"/>
          </a:lstStyle>
          <a:p>
            <a:pPr/>
            <a:fld id="{86CB4B4D-7CA3-9044-876B-883B54F8677D}" type="slidenum"/>
          </a:p>
        </p:txBody>
      </p:sp>
      <p:sp>
        <p:nvSpPr>
          <p:cNvPr id="2861" name="Shape 2861"/>
          <p:cNvSpPr/>
          <p:nvPr>
            <p:ph type="title"/>
          </p:nvPr>
        </p:nvSpPr>
        <p:spPr>
          <a:xfrm>
            <a:off x="975359" y="2272453"/>
            <a:ext cx="11054082" cy="5208694"/>
          </a:xfrm>
          <a:prstGeom prst="rect">
            <a:avLst/>
          </a:prstGeom>
        </p:spPr>
        <p:txBody>
          <a:bodyPr/>
          <a:lstStyle/>
          <a:p>
            <a:pPr/>
            <a:r>
              <a:t>Summarize “Space” </a:t>
            </a:r>
          </a:p>
          <a:p>
            <a:pPr/>
            <a:r>
              <a:t>in your own way. </a:t>
            </a:r>
          </a:p>
          <a:p>
            <a:pPr/>
            <a:r>
              <a:t> </a:t>
            </a:r>
          </a:p>
          <a:p>
            <a:pPr/>
            <a:r>
              <a:t>Consider illustrating </a:t>
            </a:r>
          </a:p>
          <a:p>
            <a:pPr/>
            <a:r>
              <a:t>positive and negative space.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9" name="Group 489"/>
          <p:cNvGrpSpPr/>
          <p:nvPr/>
        </p:nvGrpSpPr>
        <p:grpSpPr>
          <a:xfrm>
            <a:off x="0" y="-1"/>
            <a:ext cx="13004800" cy="9753601"/>
            <a:chOff x="0" y="0"/>
            <a:chExt cx="13004800" cy="9753600"/>
          </a:xfrm>
        </p:grpSpPr>
        <p:grpSp>
          <p:nvGrpSpPr>
            <p:cNvPr id="487" name="Group 487"/>
            <p:cNvGrpSpPr/>
            <p:nvPr/>
          </p:nvGrpSpPr>
          <p:grpSpPr>
            <a:xfrm>
              <a:off x="0" y="0"/>
              <a:ext cx="13004801" cy="9753600"/>
              <a:chOff x="0" y="0"/>
              <a:chExt cx="13004800" cy="9753600"/>
            </a:xfrm>
          </p:grpSpPr>
          <p:sp>
            <p:nvSpPr>
              <p:cNvPr id="395" name="Shape 395"/>
              <p:cNvSpPr/>
              <p:nvPr/>
            </p:nvSpPr>
            <p:spPr>
              <a:xfrm>
                <a:off x="11921066" y="1083733"/>
                <a:ext cx="758615" cy="3034454"/>
              </a:xfrm>
              <a:prstGeom prst="rect">
                <a:avLst/>
              </a:prstGeom>
              <a:gradFill flip="none" rotWithShape="1">
                <a:gsLst>
                  <a:gs pos="0">
                    <a:srgbClr val="817C6B"/>
                  </a:gs>
                  <a:gs pos="100000">
                    <a:srgbClr val="D3D0C7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72248" tIns="72248" rIns="72248" bIns="72248" numCol="1" anchor="ctr">
                <a:noAutofit/>
              </a:bodyPr>
              <a:lstStyle/>
              <a:p>
                <a:pPr marL="40639" marR="40639" defTabSz="914400">
                  <a:defRPr sz="3400">
                    <a:solidFill>
                      <a:srgbClr val="EEEEEE"/>
                    </a:solidFill>
                    <a:uFill>
                      <a:solidFill>
                        <a:srgbClr val="EEEEEE"/>
                      </a:solidFill>
                    </a:u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396" name="Shape 396"/>
              <p:cNvSpPr/>
              <p:nvPr/>
            </p:nvSpPr>
            <p:spPr>
              <a:xfrm>
                <a:off x="0" y="0"/>
                <a:ext cx="12788054" cy="216747"/>
              </a:xfrm>
              <a:prstGeom prst="rect">
                <a:avLst/>
              </a:prstGeom>
              <a:solidFill>
                <a:srgbClr val="9A94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2248" tIns="72248" rIns="72248" bIns="72248" numCol="1" anchor="ctr">
                <a:noAutofit/>
              </a:bodyPr>
              <a:lstStyle/>
              <a:p>
                <a:pPr marL="40639" marR="40639" defTabSz="914400">
                  <a:defRPr sz="3400">
                    <a:solidFill>
                      <a:srgbClr val="EEEEEE"/>
                    </a:solidFill>
                    <a:uFill>
                      <a:solidFill>
                        <a:srgbClr val="EEEEEE"/>
                      </a:solidFill>
                    </a:u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397" name="Shape 397"/>
              <p:cNvSpPr/>
              <p:nvPr/>
            </p:nvSpPr>
            <p:spPr>
              <a:xfrm>
                <a:off x="12679680" y="0"/>
                <a:ext cx="325121" cy="9753600"/>
              </a:xfrm>
              <a:prstGeom prst="rect">
                <a:avLst/>
              </a:prstGeom>
              <a:gradFill flip="none" rotWithShape="1">
                <a:gsLst>
                  <a:gs pos="0">
                    <a:srgbClr val="9A947F"/>
                  </a:gs>
                  <a:gs pos="50000">
                    <a:srgbClr val="BBB6A8"/>
                  </a:gs>
                  <a:gs pos="100000">
                    <a:srgbClr val="9A947F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72248" tIns="72248" rIns="72248" bIns="72248" numCol="1" anchor="ctr">
                <a:noAutofit/>
              </a:bodyPr>
              <a:lstStyle/>
              <a:p>
                <a:pPr marL="40639" marR="40639" defTabSz="914400">
                  <a:defRPr sz="3400">
                    <a:solidFill>
                      <a:srgbClr val="EEEEEE"/>
                    </a:solidFill>
                    <a:uFill>
                      <a:solidFill>
                        <a:srgbClr val="EEEEEE"/>
                      </a:solidFill>
                    </a:u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398" name="Shape 398"/>
              <p:cNvSpPr/>
              <p:nvPr/>
            </p:nvSpPr>
            <p:spPr>
              <a:xfrm>
                <a:off x="0" y="0"/>
                <a:ext cx="325121" cy="9753600"/>
              </a:xfrm>
              <a:prstGeom prst="rect">
                <a:avLst/>
              </a:prstGeom>
              <a:gradFill flip="none" rotWithShape="1">
                <a:gsLst>
                  <a:gs pos="0">
                    <a:srgbClr val="9A947F"/>
                  </a:gs>
                  <a:gs pos="50000">
                    <a:srgbClr val="BBB6A8"/>
                  </a:gs>
                  <a:gs pos="100000">
                    <a:srgbClr val="9A947F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72248" tIns="72248" rIns="72248" bIns="72248" numCol="1" anchor="ctr">
                <a:noAutofit/>
              </a:bodyPr>
              <a:lstStyle/>
              <a:p>
                <a:pPr marL="40639" marR="40639" defTabSz="914400">
                  <a:defRPr sz="3400">
                    <a:solidFill>
                      <a:srgbClr val="EEEEEE"/>
                    </a:solidFill>
                    <a:uFill>
                      <a:solidFill>
                        <a:srgbClr val="EEEEEE"/>
                      </a:solidFill>
                    </a:u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399" name="Shape 399"/>
              <p:cNvSpPr/>
              <p:nvPr/>
            </p:nvSpPr>
            <p:spPr>
              <a:xfrm>
                <a:off x="325120" y="1083733"/>
                <a:ext cx="758614" cy="3034454"/>
              </a:xfrm>
              <a:prstGeom prst="rect">
                <a:avLst/>
              </a:prstGeom>
              <a:gradFill flip="none" rotWithShape="1">
                <a:gsLst>
                  <a:gs pos="0">
                    <a:srgbClr val="817C6B"/>
                  </a:gs>
                  <a:gs pos="100000">
                    <a:srgbClr val="D3D0C7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72248" tIns="72248" rIns="72248" bIns="72248" numCol="1" anchor="ctr">
                <a:noAutofit/>
              </a:bodyPr>
              <a:lstStyle/>
              <a:p>
                <a:pPr marL="40639" marR="40639" defTabSz="914400">
                  <a:defRPr sz="3400">
                    <a:solidFill>
                      <a:srgbClr val="EEEEEE"/>
                    </a:solidFill>
                    <a:uFill>
                      <a:solidFill>
                        <a:srgbClr val="EEEEEE"/>
                      </a:solidFill>
                    </a:u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grpSp>
            <p:nvGrpSpPr>
              <p:cNvPr id="486" name="Group 486"/>
              <p:cNvGrpSpPr/>
              <p:nvPr/>
            </p:nvGrpSpPr>
            <p:grpSpPr>
              <a:xfrm>
                <a:off x="82851" y="72248"/>
                <a:ext cx="12793944" cy="1116891"/>
                <a:chOff x="0" y="0"/>
                <a:chExt cx="12793942" cy="1116889"/>
              </a:xfrm>
            </p:grpSpPr>
            <p:sp>
              <p:nvSpPr>
                <p:cNvPr id="400" name="Shape 400"/>
                <p:cNvSpPr/>
                <p:nvPr/>
              </p:nvSpPr>
              <p:spPr>
                <a:xfrm>
                  <a:off x="43584" y="0"/>
                  <a:ext cx="12736126" cy="1083734"/>
                </a:xfrm>
                <a:prstGeom prst="roundRect">
                  <a:avLst>
                    <a:gd name="adj" fmla="val 35156"/>
                  </a:avLst>
                </a:prstGeom>
                <a:solidFill>
                  <a:srgbClr val="BBB6A8"/>
                </a:solidFill>
                <a:ln w="9525" cap="flat">
                  <a:noFill/>
                  <a:round/>
                </a:ln>
                <a:effectLst/>
              </p:spPr>
              <p:txBody>
                <a:bodyPr wrap="square" lIns="72248" tIns="72248" rIns="72248" bIns="72248" numCol="1" anchor="ctr">
                  <a:noAutofit/>
                </a:bodyPr>
                <a:lstStyle/>
                <a:p>
                  <a:pPr marL="40639" marR="40639" defTabSz="914400">
                    <a:defRPr sz="3400">
                      <a:solidFill>
                        <a:srgbClr val="EEEEEE"/>
                      </a:solidFill>
                      <a:uFill>
                        <a:solidFill>
                          <a:srgbClr val="EEEEEE"/>
                        </a:solidFill>
                      </a:u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</a:p>
              </p:txBody>
            </p:sp>
            <p:sp>
              <p:nvSpPr>
                <p:cNvPr id="401" name="Shape 401"/>
                <p:cNvSpPr/>
                <p:nvPr/>
              </p:nvSpPr>
              <p:spPr>
                <a:xfrm>
                  <a:off x="477077" y="54186"/>
                  <a:ext cx="11812695" cy="126437"/>
                </a:xfrm>
                <a:prstGeom prst="rect">
                  <a:avLst/>
                </a:prstGeom>
                <a:solidFill>
                  <a:srgbClr val="9A947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72248" tIns="72248" rIns="72248" bIns="72248" numCol="1" anchor="ctr">
                  <a:noAutofit/>
                </a:bodyPr>
                <a:lstStyle/>
                <a:p>
                  <a:pPr marL="40639" marR="40639" defTabSz="914400">
                    <a:defRPr sz="3400">
                      <a:solidFill>
                        <a:srgbClr val="EEEEEE"/>
                      </a:solidFill>
                      <a:uFill>
                        <a:solidFill>
                          <a:srgbClr val="EEEEEE"/>
                        </a:solidFill>
                      </a:u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</a:p>
              </p:txBody>
            </p:sp>
            <p:grpSp>
              <p:nvGrpSpPr>
                <p:cNvPr id="440" name="Group 440"/>
                <p:cNvGrpSpPr/>
                <p:nvPr/>
              </p:nvGrpSpPr>
              <p:grpSpPr>
                <a:xfrm>
                  <a:off x="531264" y="842151"/>
                  <a:ext cx="11758508" cy="243841"/>
                  <a:chOff x="0" y="0"/>
                  <a:chExt cx="11758506" cy="243839"/>
                </a:xfrm>
              </p:grpSpPr>
              <p:sp>
                <p:nvSpPr>
                  <p:cNvPr id="402" name="Shape 402"/>
                  <p:cNvSpPr/>
                  <p:nvPr/>
                </p:nvSpPr>
                <p:spPr>
                  <a:xfrm flipH="1">
                    <a:off x="11239217" y="0"/>
                    <a:ext cx="519290" cy="23932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0"/>
                        </a:moveTo>
                        <a:lnTo>
                          <a:pt x="17092" y="0"/>
                        </a:lnTo>
                        <a:lnTo>
                          <a:pt x="0" y="17550"/>
                        </a:lnTo>
                        <a:lnTo>
                          <a:pt x="8077" y="21600"/>
                        </a:lnTo>
                        <a:lnTo>
                          <a:pt x="19158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9A947F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403" name="Shape 403"/>
                  <p:cNvSpPr/>
                  <p:nvPr/>
                </p:nvSpPr>
                <p:spPr>
                  <a:xfrm>
                    <a:off x="0" y="4515"/>
                    <a:ext cx="519289" cy="2393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0"/>
                        </a:moveTo>
                        <a:lnTo>
                          <a:pt x="17092" y="0"/>
                        </a:lnTo>
                        <a:lnTo>
                          <a:pt x="0" y="17550"/>
                        </a:lnTo>
                        <a:lnTo>
                          <a:pt x="8077" y="21600"/>
                        </a:lnTo>
                        <a:lnTo>
                          <a:pt x="19158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9A947F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grpSp>
                <p:nvGrpSpPr>
                  <p:cNvPr id="439" name="Group 439"/>
                  <p:cNvGrpSpPr/>
                  <p:nvPr/>
                </p:nvGrpSpPr>
                <p:grpSpPr>
                  <a:xfrm>
                    <a:off x="442524" y="1544"/>
                    <a:ext cx="10864428" cy="242296"/>
                    <a:chOff x="0" y="0"/>
                    <a:chExt cx="10864426" cy="242295"/>
                  </a:xfrm>
                </p:grpSpPr>
                <p:grpSp>
                  <p:nvGrpSpPr>
                    <p:cNvPr id="425" name="Group 425"/>
                    <p:cNvGrpSpPr/>
                    <p:nvPr/>
                  </p:nvGrpSpPr>
                  <p:grpSpPr>
                    <a:xfrm>
                      <a:off x="0" y="2257"/>
                      <a:ext cx="6610774" cy="240039"/>
                      <a:chOff x="0" y="0"/>
                      <a:chExt cx="6610773" cy="240037"/>
                    </a:xfrm>
                  </p:grpSpPr>
                  <p:grpSp>
                    <p:nvGrpSpPr>
                      <p:cNvPr id="406" name="Group 406"/>
                      <p:cNvGrpSpPr/>
                      <p:nvPr/>
                    </p:nvGrpSpPr>
                    <p:grpSpPr>
                      <a:xfrm>
                        <a:off x="0" y="0"/>
                        <a:ext cx="943611" cy="240038"/>
                        <a:chOff x="0" y="0"/>
                        <a:chExt cx="943610" cy="240037"/>
                      </a:xfrm>
                    </p:grpSpPr>
                    <p:sp>
                      <p:nvSpPr>
                        <p:cNvPr id="404" name="Shape 404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405" name="Shape 405"/>
                        <p:cNvSpPr/>
                        <p:nvPr/>
                      </p:nvSpPr>
                      <p:spPr>
                        <a:xfrm>
                          <a:off x="467296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409" name="Group 409"/>
                      <p:cNvGrpSpPr/>
                      <p:nvPr/>
                    </p:nvGrpSpPr>
                    <p:grpSpPr>
                      <a:xfrm>
                        <a:off x="943848" y="0"/>
                        <a:ext cx="945985" cy="240038"/>
                        <a:chOff x="0" y="0"/>
                        <a:chExt cx="945983" cy="240037"/>
                      </a:xfrm>
                    </p:grpSpPr>
                    <p:sp>
                      <p:nvSpPr>
                        <p:cNvPr id="407" name="Shape 407"/>
                        <p:cNvSpPr/>
                        <p:nvPr/>
                      </p:nvSpPr>
                      <p:spPr>
                        <a:xfrm>
                          <a:off x="0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408" name="Shape 408"/>
                        <p:cNvSpPr/>
                        <p:nvPr/>
                      </p:nvSpPr>
                      <p:spPr>
                        <a:xfrm>
                          <a:off x="467296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412" name="Group 412"/>
                      <p:cNvGrpSpPr/>
                      <p:nvPr/>
                    </p:nvGrpSpPr>
                    <p:grpSpPr>
                      <a:xfrm>
                        <a:off x="1893710" y="0"/>
                        <a:ext cx="939971" cy="240038"/>
                        <a:chOff x="0" y="0"/>
                        <a:chExt cx="939969" cy="240037"/>
                      </a:xfrm>
                    </p:grpSpPr>
                    <p:sp>
                      <p:nvSpPr>
                        <p:cNvPr id="410" name="Shape 410"/>
                        <p:cNvSpPr/>
                        <p:nvPr/>
                      </p:nvSpPr>
                      <p:spPr>
                        <a:xfrm>
                          <a:off x="0" y="0"/>
                          <a:ext cx="471707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411" name="Shape 411"/>
                        <p:cNvSpPr/>
                        <p:nvPr/>
                      </p:nvSpPr>
                      <p:spPr>
                        <a:xfrm>
                          <a:off x="463672" y="0"/>
                          <a:ext cx="47629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415" name="Group 415"/>
                      <p:cNvGrpSpPr/>
                      <p:nvPr/>
                    </p:nvGrpSpPr>
                    <p:grpSpPr>
                      <a:xfrm>
                        <a:off x="2833443" y="0"/>
                        <a:ext cx="943888" cy="240038"/>
                        <a:chOff x="0" y="0"/>
                        <a:chExt cx="943886" cy="240037"/>
                      </a:xfrm>
                    </p:grpSpPr>
                    <p:sp>
                      <p:nvSpPr>
                        <p:cNvPr id="413" name="Shape 413"/>
                        <p:cNvSpPr/>
                        <p:nvPr/>
                      </p:nvSpPr>
                      <p:spPr>
                        <a:xfrm>
                          <a:off x="0" y="0"/>
                          <a:ext cx="47644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414" name="Shape 414"/>
                        <p:cNvSpPr/>
                        <p:nvPr/>
                      </p:nvSpPr>
                      <p:spPr>
                        <a:xfrm>
                          <a:off x="467439" y="0"/>
                          <a:ext cx="47644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418" name="Group 418"/>
                      <p:cNvGrpSpPr/>
                      <p:nvPr/>
                    </p:nvGrpSpPr>
                    <p:grpSpPr>
                      <a:xfrm>
                        <a:off x="3777330" y="0"/>
                        <a:ext cx="943612" cy="240038"/>
                        <a:chOff x="0" y="0"/>
                        <a:chExt cx="943610" cy="240037"/>
                      </a:xfrm>
                    </p:grpSpPr>
                    <p:sp>
                      <p:nvSpPr>
                        <p:cNvPr id="416" name="Shape 416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417" name="Shape 417"/>
                        <p:cNvSpPr/>
                        <p:nvPr/>
                      </p:nvSpPr>
                      <p:spPr>
                        <a:xfrm>
                          <a:off x="467296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421" name="Group 421"/>
                      <p:cNvGrpSpPr/>
                      <p:nvPr/>
                    </p:nvGrpSpPr>
                    <p:grpSpPr>
                      <a:xfrm>
                        <a:off x="4720941" y="0"/>
                        <a:ext cx="946222" cy="240038"/>
                        <a:chOff x="0" y="0"/>
                        <a:chExt cx="946221" cy="240037"/>
                      </a:xfrm>
                    </p:grpSpPr>
                    <p:sp>
                      <p:nvSpPr>
                        <p:cNvPr id="419" name="Shape 419"/>
                        <p:cNvSpPr/>
                        <p:nvPr/>
                      </p:nvSpPr>
                      <p:spPr>
                        <a:xfrm>
                          <a:off x="0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420" name="Shape 420"/>
                        <p:cNvSpPr/>
                        <p:nvPr/>
                      </p:nvSpPr>
                      <p:spPr>
                        <a:xfrm>
                          <a:off x="467533" y="0"/>
                          <a:ext cx="478689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424" name="Group 424"/>
                      <p:cNvGrpSpPr/>
                      <p:nvPr/>
                    </p:nvGrpSpPr>
                    <p:grpSpPr>
                      <a:xfrm>
                        <a:off x="5666925" y="0"/>
                        <a:ext cx="943849" cy="240038"/>
                        <a:chOff x="0" y="0"/>
                        <a:chExt cx="943848" cy="240037"/>
                      </a:xfrm>
                    </p:grpSpPr>
                    <p:sp>
                      <p:nvSpPr>
                        <p:cNvPr id="422" name="Shape 422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423" name="Shape 423"/>
                        <p:cNvSpPr/>
                        <p:nvPr/>
                      </p:nvSpPr>
                      <p:spPr>
                        <a:xfrm>
                          <a:off x="467533" y="0"/>
                          <a:ext cx="476316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</p:grpSp>
                <p:grpSp>
                  <p:nvGrpSpPr>
                    <p:cNvPr id="428" name="Group 428"/>
                    <p:cNvGrpSpPr/>
                    <p:nvPr/>
                  </p:nvGrpSpPr>
                  <p:grpSpPr>
                    <a:xfrm>
                      <a:off x="6610773" y="0"/>
                      <a:ext cx="943752" cy="240038"/>
                      <a:chOff x="0" y="0"/>
                      <a:chExt cx="943750" cy="240037"/>
                    </a:xfrm>
                  </p:grpSpPr>
                  <p:sp>
                    <p:nvSpPr>
                      <p:cNvPr id="426" name="Shape 426"/>
                      <p:cNvSpPr/>
                      <p:nvPr/>
                    </p:nvSpPr>
                    <p:spPr>
                      <a:xfrm>
                        <a:off x="0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427" name="Shape 427"/>
                      <p:cNvSpPr/>
                      <p:nvPr/>
                    </p:nvSpPr>
                    <p:spPr>
                      <a:xfrm>
                        <a:off x="467369" y="0"/>
                        <a:ext cx="476382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431" name="Group 431"/>
                    <p:cNvGrpSpPr/>
                    <p:nvPr/>
                  </p:nvGrpSpPr>
                  <p:grpSpPr>
                    <a:xfrm>
                      <a:off x="7554524" y="0"/>
                      <a:ext cx="946010" cy="240038"/>
                      <a:chOff x="0" y="0"/>
                      <a:chExt cx="946009" cy="240037"/>
                    </a:xfrm>
                  </p:grpSpPr>
                  <p:sp>
                    <p:nvSpPr>
                      <p:cNvPr id="429" name="Shape 429"/>
                      <p:cNvSpPr/>
                      <p:nvPr/>
                    </p:nvSpPr>
                    <p:spPr>
                      <a:xfrm>
                        <a:off x="0" y="0"/>
                        <a:ext cx="47871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430" name="Shape 430"/>
                      <p:cNvSpPr/>
                      <p:nvPr/>
                    </p:nvSpPr>
                    <p:spPr>
                      <a:xfrm>
                        <a:off x="467300" y="0"/>
                        <a:ext cx="47871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434" name="Group 434"/>
                    <p:cNvGrpSpPr/>
                    <p:nvPr/>
                  </p:nvGrpSpPr>
                  <p:grpSpPr>
                    <a:xfrm>
                      <a:off x="8500533" y="0"/>
                      <a:ext cx="943753" cy="240038"/>
                      <a:chOff x="0" y="0"/>
                      <a:chExt cx="943751" cy="240037"/>
                    </a:xfrm>
                  </p:grpSpPr>
                  <p:sp>
                    <p:nvSpPr>
                      <p:cNvPr id="432" name="Shape 432"/>
                      <p:cNvSpPr/>
                      <p:nvPr/>
                    </p:nvSpPr>
                    <p:spPr>
                      <a:xfrm>
                        <a:off x="0" y="0"/>
                        <a:ext cx="47589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433" name="Shape 433"/>
                      <p:cNvSpPr/>
                      <p:nvPr/>
                    </p:nvSpPr>
                    <p:spPr>
                      <a:xfrm>
                        <a:off x="467862" y="0"/>
                        <a:ext cx="47589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437" name="Group 437"/>
                    <p:cNvGrpSpPr/>
                    <p:nvPr/>
                  </p:nvGrpSpPr>
                  <p:grpSpPr>
                    <a:xfrm>
                      <a:off x="9444284" y="0"/>
                      <a:ext cx="943753" cy="240038"/>
                      <a:chOff x="0" y="0"/>
                      <a:chExt cx="943751" cy="240037"/>
                    </a:xfrm>
                  </p:grpSpPr>
                  <p:sp>
                    <p:nvSpPr>
                      <p:cNvPr id="435" name="Shape 435"/>
                      <p:cNvSpPr/>
                      <p:nvPr/>
                    </p:nvSpPr>
                    <p:spPr>
                      <a:xfrm>
                        <a:off x="0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436" name="Shape 436"/>
                      <p:cNvSpPr/>
                      <p:nvPr/>
                    </p:nvSpPr>
                    <p:spPr>
                      <a:xfrm>
                        <a:off x="467371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sp>
                  <p:nvSpPr>
                    <p:cNvPr id="438" name="Shape 438"/>
                    <p:cNvSpPr/>
                    <p:nvPr/>
                  </p:nvSpPr>
                  <p:spPr>
                    <a:xfrm>
                      <a:off x="10388035" y="0"/>
                      <a:ext cx="476392" cy="240038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0504" fill="norm" stroke="1" extrusionOk="0">
                          <a:moveTo>
                            <a:pt x="0" y="0"/>
                          </a:moveTo>
                          <a:lnTo>
                            <a:pt x="0" y="20504"/>
                          </a:lnTo>
                          <a:lnTo>
                            <a:pt x="2534" y="20504"/>
                          </a:lnTo>
                          <a:cubicBezTo>
                            <a:pt x="2512" y="-934"/>
                            <a:pt x="19002" y="-1096"/>
                            <a:pt x="19023" y="20504"/>
                          </a:cubicBezTo>
                          <a:lnTo>
                            <a:pt x="21600" y="20504"/>
                          </a:lnTo>
                          <a:lnTo>
                            <a:pt x="21600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9A947F"/>
                    </a:solidFill>
                    <a:ln w="9525" cap="flat">
                      <a:noFill/>
                      <a:round/>
                    </a:ln>
                    <a:effectLst/>
                  </p:spPr>
                  <p:txBody>
                    <a:bodyPr wrap="square" lIns="72248" tIns="72248" rIns="72248" bIns="72248" numCol="1" anchor="ctr">
                      <a:noAutofit/>
                    </a:bodyPr>
                    <a:lstStyle/>
                    <a:p>
                      <a:pPr marL="40639" marR="40639" defTabSz="914400">
                        <a:defRPr sz="3400">
                          <a:solidFill>
                            <a:srgbClr val="EEEEEE"/>
                          </a:solidFill>
                          <a:uFill>
                            <a:solidFill>
                              <a:srgbClr val="EEEEEE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defRPr>
                      </a:pPr>
                    </a:p>
                  </p:txBody>
                </p:sp>
              </p:grpSp>
            </p:grpSp>
            <p:grpSp>
              <p:nvGrpSpPr>
                <p:cNvPr id="479" name="Group 479"/>
                <p:cNvGrpSpPr/>
                <p:nvPr/>
              </p:nvGrpSpPr>
              <p:grpSpPr>
                <a:xfrm>
                  <a:off x="508686" y="839893"/>
                  <a:ext cx="11758508" cy="243841"/>
                  <a:chOff x="0" y="0"/>
                  <a:chExt cx="11758506" cy="243839"/>
                </a:xfrm>
              </p:grpSpPr>
              <p:sp>
                <p:nvSpPr>
                  <p:cNvPr id="441" name="Shape 441"/>
                  <p:cNvSpPr/>
                  <p:nvPr/>
                </p:nvSpPr>
                <p:spPr>
                  <a:xfrm flipH="1">
                    <a:off x="11239217" y="0"/>
                    <a:ext cx="519290" cy="23932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0"/>
                        </a:moveTo>
                        <a:lnTo>
                          <a:pt x="17092" y="0"/>
                        </a:lnTo>
                        <a:lnTo>
                          <a:pt x="0" y="17550"/>
                        </a:lnTo>
                        <a:lnTo>
                          <a:pt x="8077" y="21600"/>
                        </a:lnTo>
                        <a:lnTo>
                          <a:pt x="19158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D3D0C7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442" name="Shape 442"/>
                  <p:cNvSpPr/>
                  <p:nvPr/>
                </p:nvSpPr>
                <p:spPr>
                  <a:xfrm>
                    <a:off x="0" y="4515"/>
                    <a:ext cx="519289" cy="2393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0"/>
                        </a:moveTo>
                        <a:lnTo>
                          <a:pt x="17092" y="0"/>
                        </a:lnTo>
                        <a:lnTo>
                          <a:pt x="0" y="17550"/>
                        </a:lnTo>
                        <a:lnTo>
                          <a:pt x="8077" y="21600"/>
                        </a:lnTo>
                        <a:lnTo>
                          <a:pt x="19158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D3D0C7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grpSp>
                <p:nvGrpSpPr>
                  <p:cNvPr id="478" name="Group 478"/>
                  <p:cNvGrpSpPr/>
                  <p:nvPr/>
                </p:nvGrpSpPr>
                <p:grpSpPr>
                  <a:xfrm>
                    <a:off x="442524" y="1544"/>
                    <a:ext cx="10864428" cy="242296"/>
                    <a:chOff x="0" y="0"/>
                    <a:chExt cx="10864426" cy="242295"/>
                  </a:xfrm>
                </p:grpSpPr>
                <p:grpSp>
                  <p:nvGrpSpPr>
                    <p:cNvPr id="464" name="Group 464"/>
                    <p:cNvGrpSpPr/>
                    <p:nvPr/>
                  </p:nvGrpSpPr>
                  <p:grpSpPr>
                    <a:xfrm>
                      <a:off x="0" y="2257"/>
                      <a:ext cx="6610774" cy="240039"/>
                      <a:chOff x="0" y="0"/>
                      <a:chExt cx="6610773" cy="240037"/>
                    </a:xfrm>
                  </p:grpSpPr>
                  <p:grpSp>
                    <p:nvGrpSpPr>
                      <p:cNvPr id="445" name="Group 445"/>
                      <p:cNvGrpSpPr/>
                      <p:nvPr/>
                    </p:nvGrpSpPr>
                    <p:grpSpPr>
                      <a:xfrm>
                        <a:off x="0" y="0"/>
                        <a:ext cx="943611" cy="240038"/>
                        <a:chOff x="0" y="0"/>
                        <a:chExt cx="943610" cy="240037"/>
                      </a:xfrm>
                    </p:grpSpPr>
                    <p:sp>
                      <p:nvSpPr>
                        <p:cNvPr id="443" name="Shape 443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444" name="Shape 444"/>
                        <p:cNvSpPr/>
                        <p:nvPr/>
                      </p:nvSpPr>
                      <p:spPr>
                        <a:xfrm>
                          <a:off x="467296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448" name="Group 448"/>
                      <p:cNvGrpSpPr/>
                      <p:nvPr/>
                    </p:nvGrpSpPr>
                    <p:grpSpPr>
                      <a:xfrm>
                        <a:off x="943848" y="0"/>
                        <a:ext cx="945985" cy="240038"/>
                        <a:chOff x="0" y="0"/>
                        <a:chExt cx="945983" cy="240037"/>
                      </a:xfrm>
                    </p:grpSpPr>
                    <p:sp>
                      <p:nvSpPr>
                        <p:cNvPr id="446" name="Shape 446"/>
                        <p:cNvSpPr/>
                        <p:nvPr/>
                      </p:nvSpPr>
                      <p:spPr>
                        <a:xfrm>
                          <a:off x="0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447" name="Shape 447"/>
                        <p:cNvSpPr/>
                        <p:nvPr/>
                      </p:nvSpPr>
                      <p:spPr>
                        <a:xfrm>
                          <a:off x="467296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451" name="Group 451"/>
                      <p:cNvGrpSpPr/>
                      <p:nvPr/>
                    </p:nvGrpSpPr>
                    <p:grpSpPr>
                      <a:xfrm>
                        <a:off x="1893710" y="0"/>
                        <a:ext cx="939971" cy="240038"/>
                        <a:chOff x="0" y="0"/>
                        <a:chExt cx="939969" cy="240037"/>
                      </a:xfrm>
                    </p:grpSpPr>
                    <p:sp>
                      <p:nvSpPr>
                        <p:cNvPr id="449" name="Shape 449"/>
                        <p:cNvSpPr/>
                        <p:nvPr/>
                      </p:nvSpPr>
                      <p:spPr>
                        <a:xfrm>
                          <a:off x="0" y="0"/>
                          <a:ext cx="471707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450" name="Shape 450"/>
                        <p:cNvSpPr/>
                        <p:nvPr/>
                      </p:nvSpPr>
                      <p:spPr>
                        <a:xfrm>
                          <a:off x="463672" y="0"/>
                          <a:ext cx="47629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454" name="Group 454"/>
                      <p:cNvGrpSpPr/>
                      <p:nvPr/>
                    </p:nvGrpSpPr>
                    <p:grpSpPr>
                      <a:xfrm>
                        <a:off x="2833443" y="0"/>
                        <a:ext cx="943888" cy="240038"/>
                        <a:chOff x="0" y="0"/>
                        <a:chExt cx="943886" cy="240037"/>
                      </a:xfrm>
                    </p:grpSpPr>
                    <p:sp>
                      <p:nvSpPr>
                        <p:cNvPr id="452" name="Shape 452"/>
                        <p:cNvSpPr/>
                        <p:nvPr/>
                      </p:nvSpPr>
                      <p:spPr>
                        <a:xfrm>
                          <a:off x="0" y="0"/>
                          <a:ext cx="47644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453" name="Shape 453"/>
                        <p:cNvSpPr/>
                        <p:nvPr/>
                      </p:nvSpPr>
                      <p:spPr>
                        <a:xfrm>
                          <a:off x="467439" y="0"/>
                          <a:ext cx="47644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457" name="Group 457"/>
                      <p:cNvGrpSpPr/>
                      <p:nvPr/>
                    </p:nvGrpSpPr>
                    <p:grpSpPr>
                      <a:xfrm>
                        <a:off x="3777330" y="0"/>
                        <a:ext cx="943612" cy="240038"/>
                        <a:chOff x="0" y="0"/>
                        <a:chExt cx="943610" cy="240037"/>
                      </a:xfrm>
                    </p:grpSpPr>
                    <p:sp>
                      <p:nvSpPr>
                        <p:cNvPr id="455" name="Shape 455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456" name="Shape 456"/>
                        <p:cNvSpPr/>
                        <p:nvPr/>
                      </p:nvSpPr>
                      <p:spPr>
                        <a:xfrm>
                          <a:off x="467296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460" name="Group 460"/>
                      <p:cNvGrpSpPr/>
                      <p:nvPr/>
                    </p:nvGrpSpPr>
                    <p:grpSpPr>
                      <a:xfrm>
                        <a:off x="4720941" y="0"/>
                        <a:ext cx="946222" cy="240038"/>
                        <a:chOff x="0" y="0"/>
                        <a:chExt cx="946221" cy="240037"/>
                      </a:xfrm>
                    </p:grpSpPr>
                    <p:sp>
                      <p:nvSpPr>
                        <p:cNvPr id="458" name="Shape 458"/>
                        <p:cNvSpPr/>
                        <p:nvPr/>
                      </p:nvSpPr>
                      <p:spPr>
                        <a:xfrm>
                          <a:off x="0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459" name="Shape 459"/>
                        <p:cNvSpPr/>
                        <p:nvPr/>
                      </p:nvSpPr>
                      <p:spPr>
                        <a:xfrm>
                          <a:off x="467533" y="0"/>
                          <a:ext cx="478689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463" name="Group 463"/>
                      <p:cNvGrpSpPr/>
                      <p:nvPr/>
                    </p:nvGrpSpPr>
                    <p:grpSpPr>
                      <a:xfrm>
                        <a:off x="5666925" y="0"/>
                        <a:ext cx="943849" cy="240038"/>
                        <a:chOff x="0" y="0"/>
                        <a:chExt cx="943848" cy="240037"/>
                      </a:xfrm>
                    </p:grpSpPr>
                    <p:sp>
                      <p:nvSpPr>
                        <p:cNvPr id="461" name="Shape 461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462" name="Shape 462"/>
                        <p:cNvSpPr/>
                        <p:nvPr/>
                      </p:nvSpPr>
                      <p:spPr>
                        <a:xfrm>
                          <a:off x="467533" y="0"/>
                          <a:ext cx="476316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</p:grpSp>
                <p:grpSp>
                  <p:nvGrpSpPr>
                    <p:cNvPr id="467" name="Group 467"/>
                    <p:cNvGrpSpPr/>
                    <p:nvPr/>
                  </p:nvGrpSpPr>
                  <p:grpSpPr>
                    <a:xfrm>
                      <a:off x="6610773" y="0"/>
                      <a:ext cx="943752" cy="240038"/>
                      <a:chOff x="0" y="0"/>
                      <a:chExt cx="943750" cy="240037"/>
                    </a:xfrm>
                  </p:grpSpPr>
                  <p:sp>
                    <p:nvSpPr>
                      <p:cNvPr id="465" name="Shape 465"/>
                      <p:cNvSpPr/>
                      <p:nvPr/>
                    </p:nvSpPr>
                    <p:spPr>
                      <a:xfrm>
                        <a:off x="0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466" name="Shape 466"/>
                      <p:cNvSpPr/>
                      <p:nvPr/>
                    </p:nvSpPr>
                    <p:spPr>
                      <a:xfrm>
                        <a:off x="467369" y="0"/>
                        <a:ext cx="476382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470" name="Group 470"/>
                    <p:cNvGrpSpPr/>
                    <p:nvPr/>
                  </p:nvGrpSpPr>
                  <p:grpSpPr>
                    <a:xfrm>
                      <a:off x="7554524" y="0"/>
                      <a:ext cx="946010" cy="240038"/>
                      <a:chOff x="0" y="0"/>
                      <a:chExt cx="946009" cy="240037"/>
                    </a:xfrm>
                  </p:grpSpPr>
                  <p:sp>
                    <p:nvSpPr>
                      <p:cNvPr id="468" name="Shape 468"/>
                      <p:cNvSpPr/>
                      <p:nvPr/>
                    </p:nvSpPr>
                    <p:spPr>
                      <a:xfrm>
                        <a:off x="0" y="0"/>
                        <a:ext cx="47871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469" name="Shape 469"/>
                      <p:cNvSpPr/>
                      <p:nvPr/>
                    </p:nvSpPr>
                    <p:spPr>
                      <a:xfrm>
                        <a:off x="467300" y="0"/>
                        <a:ext cx="47871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473" name="Group 473"/>
                    <p:cNvGrpSpPr/>
                    <p:nvPr/>
                  </p:nvGrpSpPr>
                  <p:grpSpPr>
                    <a:xfrm>
                      <a:off x="8500533" y="0"/>
                      <a:ext cx="943753" cy="240038"/>
                      <a:chOff x="0" y="0"/>
                      <a:chExt cx="943751" cy="240037"/>
                    </a:xfrm>
                  </p:grpSpPr>
                  <p:sp>
                    <p:nvSpPr>
                      <p:cNvPr id="471" name="Shape 471"/>
                      <p:cNvSpPr/>
                      <p:nvPr/>
                    </p:nvSpPr>
                    <p:spPr>
                      <a:xfrm>
                        <a:off x="0" y="0"/>
                        <a:ext cx="47589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472" name="Shape 472"/>
                      <p:cNvSpPr/>
                      <p:nvPr/>
                    </p:nvSpPr>
                    <p:spPr>
                      <a:xfrm>
                        <a:off x="467862" y="0"/>
                        <a:ext cx="47589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476" name="Group 476"/>
                    <p:cNvGrpSpPr/>
                    <p:nvPr/>
                  </p:nvGrpSpPr>
                  <p:grpSpPr>
                    <a:xfrm>
                      <a:off x="9444284" y="0"/>
                      <a:ext cx="943753" cy="240038"/>
                      <a:chOff x="0" y="0"/>
                      <a:chExt cx="943751" cy="240037"/>
                    </a:xfrm>
                  </p:grpSpPr>
                  <p:sp>
                    <p:nvSpPr>
                      <p:cNvPr id="474" name="Shape 474"/>
                      <p:cNvSpPr/>
                      <p:nvPr/>
                    </p:nvSpPr>
                    <p:spPr>
                      <a:xfrm>
                        <a:off x="0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475" name="Shape 475"/>
                      <p:cNvSpPr/>
                      <p:nvPr/>
                    </p:nvSpPr>
                    <p:spPr>
                      <a:xfrm>
                        <a:off x="467371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sp>
                  <p:nvSpPr>
                    <p:cNvPr id="477" name="Shape 477"/>
                    <p:cNvSpPr/>
                    <p:nvPr/>
                  </p:nvSpPr>
                  <p:spPr>
                    <a:xfrm>
                      <a:off x="10388035" y="0"/>
                      <a:ext cx="476392" cy="240038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0504" fill="norm" stroke="1" extrusionOk="0">
                          <a:moveTo>
                            <a:pt x="0" y="0"/>
                          </a:moveTo>
                          <a:lnTo>
                            <a:pt x="0" y="20504"/>
                          </a:lnTo>
                          <a:lnTo>
                            <a:pt x="2534" y="20504"/>
                          </a:lnTo>
                          <a:cubicBezTo>
                            <a:pt x="2512" y="-934"/>
                            <a:pt x="19002" y="-1096"/>
                            <a:pt x="19023" y="20504"/>
                          </a:cubicBezTo>
                          <a:lnTo>
                            <a:pt x="21600" y="20504"/>
                          </a:lnTo>
                          <a:lnTo>
                            <a:pt x="21600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D3D0C7"/>
                    </a:solidFill>
                    <a:ln w="9525" cap="flat">
                      <a:noFill/>
                      <a:round/>
                    </a:ln>
                    <a:effectLst/>
                  </p:spPr>
                  <p:txBody>
                    <a:bodyPr wrap="square" lIns="72248" tIns="72248" rIns="72248" bIns="72248" numCol="1" anchor="ctr">
                      <a:noAutofit/>
                    </a:bodyPr>
                    <a:lstStyle/>
                    <a:p>
                      <a:pPr marL="40639" marR="40639" defTabSz="914400">
                        <a:defRPr sz="3400">
                          <a:solidFill>
                            <a:srgbClr val="EEEEEE"/>
                          </a:solidFill>
                          <a:uFill>
                            <a:solidFill>
                              <a:srgbClr val="EEEEEE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defRPr>
                      </a:pPr>
                    </a:p>
                  </p:txBody>
                </p:sp>
              </p:grpSp>
            </p:grpSp>
            <p:grpSp>
              <p:nvGrpSpPr>
                <p:cNvPr id="482" name="Group 482"/>
                <p:cNvGrpSpPr/>
                <p:nvPr/>
              </p:nvGrpSpPr>
              <p:grpSpPr>
                <a:xfrm>
                  <a:off x="-1" y="-1"/>
                  <a:ext cx="997787" cy="1116891"/>
                  <a:chOff x="0" y="0"/>
                  <a:chExt cx="997785" cy="1116889"/>
                </a:xfrm>
              </p:grpSpPr>
              <p:sp>
                <p:nvSpPr>
                  <p:cNvPr id="480" name="Shape 480"/>
                  <p:cNvSpPr/>
                  <p:nvPr/>
                </p:nvSpPr>
                <p:spPr>
                  <a:xfrm>
                    <a:off x="27093" y="49671"/>
                    <a:ext cx="970693" cy="106721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6702" h="17423" fill="norm" stroke="1" extrusionOk="0">
                        <a:moveTo>
                          <a:pt x="8828" y="0"/>
                        </a:moveTo>
                        <a:cubicBezTo>
                          <a:pt x="-854" y="266"/>
                          <a:pt x="-1115" y="9621"/>
                          <a:pt x="1221" y="13322"/>
                        </a:cubicBezTo>
                        <a:cubicBezTo>
                          <a:pt x="6348" y="21600"/>
                          <a:pt x="20485" y="16227"/>
                          <a:pt x="15745" y="7130"/>
                        </a:cubicBezTo>
                        <a:cubicBezTo>
                          <a:pt x="11324" y="672"/>
                          <a:pt x="1482" y="5865"/>
                          <a:pt x="5062" y="11862"/>
                        </a:cubicBezTo>
                        <a:cubicBezTo>
                          <a:pt x="8004" y="16360"/>
                          <a:pt x="16005" y="13166"/>
                          <a:pt x="12845" y="8278"/>
                        </a:cubicBezTo>
                        <a:cubicBezTo>
                          <a:pt x="10744" y="5216"/>
                          <a:pt x="5407" y="7630"/>
                          <a:pt x="7794" y="10886"/>
                        </a:cubicBezTo>
                        <a:cubicBezTo>
                          <a:pt x="9408" y="12908"/>
                          <a:pt x="12727" y="11362"/>
                          <a:pt x="11400" y="9269"/>
                        </a:cubicBezTo>
                        <a:cubicBezTo>
                          <a:pt x="10559" y="8168"/>
                          <a:pt x="7752" y="8692"/>
                          <a:pt x="9433" y="10581"/>
                        </a:cubicBezTo>
                        <a:cubicBezTo>
                          <a:pt x="8845" y="10761"/>
                          <a:pt x="9147" y="8098"/>
                          <a:pt x="10904" y="9535"/>
                        </a:cubicBezTo>
                        <a:cubicBezTo>
                          <a:pt x="11677" y="10378"/>
                          <a:pt x="10046" y="12260"/>
                          <a:pt x="8500" y="10956"/>
                        </a:cubicBezTo>
                        <a:cubicBezTo>
                          <a:pt x="6189" y="7957"/>
                          <a:pt x="11374" y="6521"/>
                          <a:pt x="12425" y="8934"/>
                        </a:cubicBezTo>
                        <a:cubicBezTo>
                          <a:pt x="14039" y="11667"/>
                          <a:pt x="9340" y="15384"/>
                          <a:pt x="5970" y="11737"/>
                        </a:cubicBezTo>
                        <a:cubicBezTo>
                          <a:pt x="2810" y="6778"/>
                          <a:pt x="10996" y="2023"/>
                          <a:pt x="14652" y="7497"/>
                        </a:cubicBezTo>
                        <a:cubicBezTo>
                          <a:pt x="18115" y="12690"/>
                          <a:pt x="8483" y="20210"/>
                          <a:pt x="2869" y="12651"/>
                        </a:cubicBezTo>
                        <a:cubicBezTo>
                          <a:pt x="1751" y="10433"/>
                          <a:pt x="742" y="3256"/>
                          <a:pt x="8618" y="2085"/>
                        </a:cubicBezTo>
                        <a:lnTo>
                          <a:pt x="8828" y="0"/>
                        </a:lnTo>
                        <a:close/>
                      </a:path>
                    </a:pathLst>
                  </a:custGeom>
                  <a:solidFill>
                    <a:srgbClr val="9A947F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481" name="Shape 481"/>
                  <p:cNvSpPr/>
                  <p:nvPr/>
                </p:nvSpPr>
                <p:spPr>
                  <a:xfrm>
                    <a:off x="0" y="0"/>
                    <a:ext cx="970693" cy="106721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6702" h="17423" fill="norm" stroke="1" extrusionOk="0">
                        <a:moveTo>
                          <a:pt x="8828" y="0"/>
                        </a:moveTo>
                        <a:cubicBezTo>
                          <a:pt x="-854" y="266"/>
                          <a:pt x="-1115" y="9621"/>
                          <a:pt x="1221" y="13322"/>
                        </a:cubicBezTo>
                        <a:cubicBezTo>
                          <a:pt x="6348" y="21600"/>
                          <a:pt x="20485" y="16227"/>
                          <a:pt x="15745" y="7130"/>
                        </a:cubicBezTo>
                        <a:cubicBezTo>
                          <a:pt x="11324" y="672"/>
                          <a:pt x="1482" y="5865"/>
                          <a:pt x="5062" y="11862"/>
                        </a:cubicBezTo>
                        <a:cubicBezTo>
                          <a:pt x="8004" y="16360"/>
                          <a:pt x="16005" y="13166"/>
                          <a:pt x="12845" y="8278"/>
                        </a:cubicBezTo>
                        <a:cubicBezTo>
                          <a:pt x="10744" y="5216"/>
                          <a:pt x="5407" y="7630"/>
                          <a:pt x="7794" y="10886"/>
                        </a:cubicBezTo>
                        <a:cubicBezTo>
                          <a:pt x="9408" y="12908"/>
                          <a:pt x="12727" y="11362"/>
                          <a:pt x="11400" y="9269"/>
                        </a:cubicBezTo>
                        <a:cubicBezTo>
                          <a:pt x="10559" y="8168"/>
                          <a:pt x="7752" y="8692"/>
                          <a:pt x="9433" y="10581"/>
                        </a:cubicBezTo>
                        <a:cubicBezTo>
                          <a:pt x="8845" y="10761"/>
                          <a:pt x="9147" y="8098"/>
                          <a:pt x="10904" y="9535"/>
                        </a:cubicBezTo>
                        <a:cubicBezTo>
                          <a:pt x="11677" y="10378"/>
                          <a:pt x="10046" y="12260"/>
                          <a:pt x="8500" y="10956"/>
                        </a:cubicBezTo>
                        <a:cubicBezTo>
                          <a:pt x="6189" y="7957"/>
                          <a:pt x="11374" y="6521"/>
                          <a:pt x="12425" y="8934"/>
                        </a:cubicBezTo>
                        <a:cubicBezTo>
                          <a:pt x="14039" y="11667"/>
                          <a:pt x="9340" y="15384"/>
                          <a:pt x="5970" y="11737"/>
                        </a:cubicBezTo>
                        <a:cubicBezTo>
                          <a:pt x="2810" y="6778"/>
                          <a:pt x="10996" y="2023"/>
                          <a:pt x="14652" y="7497"/>
                        </a:cubicBezTo>
                        <a:cubicBezTo>
                          <a:pt x="18115" y="12690"/>
                          <a:pt x="8483" y="20210"/>
                          <a:pt x="2869" y="12651"/>
                        </a:cubicBezTo>
                        <a:cubicBezTo>
                          <a:pt x="1751" y="10433"/>
                          <a:pt x="742" y="3256"/>
                          <a:pt x="8618" y="2085"/>
                        </a:cubicBezTo>
                        <a:lnTo>
                          <a:pt x="8828" y="0"/>
                        </a:lnTo>
                        <a:close/>
                      </a:path>
                    </a:pathLst>
                  </a:custGeom>
                  <a:solidFill>
                    <a:srgbClr val="D3D0C7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</p:grpSp>
            <p:sp>
              <p:nvSpPr>
                <p:cNvPr id="483" name="Shape 483"/>
                <p:cNvSpPr/>
                <p:nvPr/>
              </p:nvSpPr>
              <p:spPr>
                <a:xfrm flipH="1">
                  <a:off x="11823250" y="49671"/>
                  <a:ext cx="970693" cy="106721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6702" h="17423" fill="norm" stroke="1" extrusionOk="0">
                      <a:moveTo>
                        <a:pt x="8828" y="0"/>
                      </a:moveTo>
                      <a:cubicBezTo>
                        <a:pt x="-854" y="266"/>
                        <a:pt x="-1115" y="9621"/>
                        <a:pt x="1221" y="13322"/>
                      </a:cubicBezTo>
                      <a:cubicBezTo>
                        <a:pt x="6348" y="21600"/>
                        <a:pt x="20485" y="16227"/>
                        <a:pt x="15745" y="7130"/>
                      </a:cubicBezTo>
                      <a:cubicBezTo>
                        <a:pt x="11324" y="672"/>
                        <a:pt x="1482" y="5865"/>
                        <a:pt x="5062" y="11862"/>
                      </a:cubicBezTo>
                      <a:cubicBezTo>
                        <a:pt x="8004" y="16360"/>
                        <a:pt x="16005" y="13166"/>
                        <a:pt x="12845" y="8278"/>
                      </a:cubicBezTo>
                      <a:cubicBezTo>
                        <a:pt x="10744" y="5216"/>
                        <a:pt x="5407" y="7630"/>
                        <a:pt x="7794" y="10886"/>
                      </a:cubicBezTo>
                      <a:cubicBezTo>
                        <a:pt x="9408" y="12908"/>
                        <a:pt x="12727" y="11362"/>
                        <a:pt x="11400" y="9269"/>
                      </a:cubicBezTo>
                      <a:cubicBezTo>
                        <a:pt x="10559" y="8168"/>
                        <a:pt x="7752" y="8692"/>
                        <a:pt x="9433" y="10581"/>
                      </a:cubicBezTo>
                      <a:cubicBezTo>
                        <a:pt x="8845" y="10761"/>
                        <a:pt x="9147" y="8098"/>
                        <a:pt x="10904" y="9535"/>
                      </a:cubicBezTo>
                      <a:cubicBezTo>
                        <a:pt x="11677" y="10378"/>
                        <a:pt x="10046" y="12260"/>
                        <a:pt x="8500" y="10956"/>
                      </a:cubicBezTo>
                      <a:cubicBezTo>
                        <a:pt x="6189" y="7957"/>
                        <a:pt x="11374" y="6521"/>
                        <a:pt x="12425" y="8934"/>
                      </a:cubicBezTo>
                      <a:cubicBezTo>
                        <a:pt x="14039" y="11667"/>
                        <a:pt x="9340" y="15384"/>
                        <a:pt x="5970" y="11737"/>
                      </a:cubicBezTo>
                      <a:cubicBezTo>
                        <a:pt x="2810" y="6778"/>
                        <a:pt x="10996" y="2023"/>
                        <a:pt x="14652" y="7497"/>
                      </a:cubicBezTo>
                      <a:cubicBezTo>
                        <a:pt x="18115" y="12690"/>
                        <a:pt x="8483" y="20210"/>
                        <a:pt x="2869" y="12651"/>
                      </a:cubicBezTo>
                      <a:cubicBezTo>
                        <a:pt x="1751" y="10433"/>
                        <a:pt x="742" y="3256"/>
                        <a:pt x="8618" y="2085"/>
                      </a:cubicBezTo>
                      <a:lnTo>
                        <a:pt x="8828" y="0"/>
                      </a:lnTo>
                      <a:close/>
                    </a:path>
                  </a:pathLst>
                </a:custGeom>
                <a:solidFill>
                  <a:srgbClr val="9A947F"/>
                </a:solidFill>
                <a:ln w="9525" cap="flat">
                  <a:noFill/>
                  <a:round/>
                </a:ln>
                <a:effectLst/>
              </p:spPr>
              <p:txBody>
                <a:bodyPr wrap="square" lIns="72248" tIns="72248" rIns="72248" bIns="72248" numCol="1" anchor="ctr">
                  <a:noAutofit/>
                </a:bodyPr>
                <a:lstStyle/>
                <a:p>
                  <a:pPr marL="40639" marR="40639" defTabSz="914400">
                    <a:defRPr sz="3400">
                      <a:solidFill>
                        <a:srgbClr val="EEEEEE"/>
                      </a:solidFill>
                      <a:uFill>
                        <a:solidFill>
                          <a:srgbClr val="EEEEEE"/>
                        </a:solidFill>
                      </a:u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</a:p>
              </p:txBody>
            </p:sp>
            <p:sp>
              <p:nvSpPr>
                <p:cNvPr id="484" name="Shape 484"/>
                <p:cNvSpPr/>
                <p:nvPr/>
              </p:nvSpPr>
              <p:spPr>
                <a:xfrm flipH="1">
                  <a:off x="11796157" y="0"/>
                  <a:ext cx="970693" cy="106721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6702" h="17423" fill="norm" stroke="1" extrusionOk="0">
                      <a:moveTo>
                        <a:pt x="8828" y="0"/>
                      </a:moveTo>
                      <a:cubicBezTo>
                        <a:pt x="-854" y="266"/>
                        <a:pt x="-1115" y="9621"/>
                        <a:pt x="1221" y="13322"/>
                      </a:cubicBezTo>
                      <a:cubicBezTo>
                        <a:pt x="6348" y="21600"/>
                        <a:pt x="20485" y="16227"/>
                        <a:pt x="15745" y="7130"/>
                      </a:cubicBezTo>
                      <a:cubicBezTo>
                        <a:pt x="11324" y="672"/>
                        <a:pt x="1482" y="5865"/>
                        <a:pt x="5062" y="11862"/>
                      </a:cubicBezTo>
                      <a:cubicBezTo>
                        <a:pt x="8004" y="16360"/>
                        <a:pt x="16005" y="13166"/>
                        <a:pt x="12845" y="8278"/>
                      </a:cubicBezTo>
                      <a:cubicBezTo>
                        <a:pt x="10744" y="5216"/>
                        <a:pt x="5407" y="7630"/>
                        <a:pt x="7794" y="10886"/>
                      </a:cubicBezTo>
                      <a:cubicBezTo>
                        <a:pt x="9408" y="12908"/>
                        <a:pt x="12727" y="11362"/>
                        <a:pt x="11400" y="9269"/>
                      </a:cubicBezTo>
                      <a:cubicBezTo>
                        <a:pt x="10559" y="8168"/>
                        <a:pt x="7752" y="8692"/>
                        <a:pt x="9433" y="10581"/>
                      </a:cubicBezTo>
                      <a:cubicBezTo>
                        <a:pt x="8845" y="10761"/>
                        <a:pt x="9147" y="8098"/>
                        <a:pt x="10904" y="9535"/>
                      </a:cubicBezTo>
                      <a:cubicBezTo>
                        <a:pt x="11677" y="10378"/>
                        <a:pt x="10046" y="12260"/>
                        <a:pt x="8500" y="10956"/>
                      </a:cubicBezTo>
                      <a:cubicBezTo>
                        <a:pt x="6189" y="7957"/>
                        <a:pt x="11374" y="6521"/>
                        <a:pt x="12425" y="8934"/>
                      </a:cubicBezTo>
                      <a:cubicBezTo>
                        <a:pt x="14039" y="11667"/>
                        <a:pt x="9340" y="15384"/>
                        <a:pt x="5970" y="11737"/>
                      </a:cubicBezTo>
                      <a:cubicBezTo>
                        <a:pt x="2810" y="6778"/>
                        <a:pt x="10996" y="2023"/>
                        <a:pt x="14652" y="7497"/>
                      </a:cubicBezTo>
                      <a:cubicBezTo>
                        <a:pt x="18115" y="12690"/>
                        <a:pt x="8483" y="20210"/>
                        <a:pt x="2869" y="12651"/>
                      </a:cubicBezTo>
                      <a:cubicBezTo>
                        <a:pt x="1751" y="10433"/>
                        <a:pt x="742" y="3256"/>
                        <a:pt x="8618" y="2085"/>
                      </a:cubicBezTo>
                      <a:lnTo>
                        <a:pt x="8828" y="0"/>
                      </a:lnTo>
                      <a:close/>
                    </a:path>
                  </a:pathLst>
                </a:custGeom>
                <a:solidFill>
                  <a:srgbClr val="D3D0C7"/>
                </a:solidFill>
                <a:ln w="9525" cap="flat">
                  <a:noFill/>
                  <a:round/>
                </a:ln>
                <a:effectLst/>
              </p:spPr>
              <p:txBody>
                <a:bodyPr wrap="square" lIns="72248" tIns="72248" rIns="72248" bIns="72248" numCol="1" anchor="ctr">
                  <a:noAutofit/>
                </a:bodyPr>
                <a:lstStyle/>
                <a:p>
                  <a:pPr marL="40639" marR="40639" defTabSz="914400">
                    <a:defRPr sz="3400">
                      <a:solidFill>
                        <a:srgbClr val="EEEEEE"/>
                      </a:solidFill>
                      <a:uFill>
                        <a:solidFill>
                          <a:srgbClr val="EEEEEE"/>
                        </a:solidFill>
                      </a:u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</a:p>
              </p:txBody>
            </p:sp>
            <p:sp>
              <p:nvSpPr>
                <p:cNvPr id="485" name="Shape 485"/>
                <p:cNvSpPr/>
                <p:nvPr/>
              </p:nvSpPr>
              <p:spPr>
                <a:xfrm>
                  <a:off x="477077" y="0"/>
                  <a:ext cx="11812695" cy="126436"/>
                </a:xfrm>
                <a:prstGeom prst="rect">
                  <a:avLst/>
                </a:prstGeom>
                <a:solidFill>
                  <a:srgbClr val="D3D0C7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72248" tIns="72248" rIns="72248" bIns="72248" numCol="1" anchor="ctr">
                  <a:noAutofit/>
                </a:bodyPr>
                <a:lstStyle/>
                <a:p>
                  <a:pPr marL="40639" marR="40639" defTabSz="914400">
                    <a:defRPr sz="3400">
                      <a:solidFill>
                        <a:srgbClr val="EEEEEE"/>
                      </a:solidFill>
                      <a:uFill>
                        <a:solidFill>
                          <a:srgbClr val="EEEEEE"/>
                        </a:solidFill>
                      </a:u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</a:p>
              </p:txBody>
            </p:sp>
          </p:grpSp>
        </p:grpSp>
        <p:sp>
          <p:nvSpPr>
            <p:cNvPr id="488" name="Shape 488"/>
            <p:cNvSpPr/>
            <p:nvPr/>
          </p:nvSpPr>
          <p:spPr>
            <a:xfrm>
              <a:off x="1083733" y="1144693"/>
              <a:ext cx="10805726" cy="433494"/>
            </a:xfrm>
            <a:prstGeom prst="rect">
              <a:avLst/>
            </a:prstGeom>
            <a:gradFill flip="none" rotWithShape="1">
              <a:gsLst>
                <a:gs pos="0">
                  <a:srgbClr val="817C6B"/>
                </a:gs>
                <a:gs pos="100000">
                  <a:srgbClr val="9A947F"/>
                </a:gs>
              </a:gsLst>
              <a:lin ang="162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72248" tIns="72248" rIns="72248" bIns="72248" numCol="1" anchor="ctr">
              <a:noAutofit/>
            </a:bodyPr>
            <a:lstStyle/>
            <a:p>
              <a:pPr marL="40639" marR="40639" defTabSz="914400">
                <a:defRPr sz="3400">
                  <a:solidFill>
                    <a:srgbClr val="EEEEEE"/>
                  </a:solidFill>
                  <a:uFill>
                    <a:solidFill>
                      <a:srgbClr val="EEEEEE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</p:grpSp>
      <p:sp>
        <p:nvSpPr>
          <p:cNvPr id="490" name="Shape 490"/>
          <p:cNvSpPr/>
          <p:nvPr>
            <p:ph type="body" idx="1"/>
          </p:nvPr>
        </p:nvSpPr>
        <p:spPr>
          <a:xfrm>
            <a:off x="1083733" y="4226559"/>
            <a:ext cx="9861974" cy="5527041"/>
          </a:xfrm>
          <a:prstGeom prst="rect">
            <a:avLst/>
          </a:prstGeom>
        </p:spPr>
        <p:txBody>
          <a:bodyPr/>
          <a:lstStyle/>
          <a:p>
            <a:pPr marL="383540" indent="-342900" algn="ctr">
              <a:lnSpc>
                <a:spcPct val="90000"/>
              </a:lnSpc>
              <a:buClr>
                <a:srgbClr val="EEEEEE"/>
              </a:buClr>
              <a:buSzTx/>
              <a:buFont typeface="Times New Roman"/>
              <a:buNone/>
              <a:defRPr sz="5000"/>
            </a:pPr>
            <a:r>
              <a:t>Flour, sugar, butter can be used to make all kinds of baked goods.</a:t>
            </a:r>
          </a:p>
          <a:p>
            <a:pPr marL="383540" indent="-342900" algn="ctr">
              <a:lnSpc>
                <a:spcPct val="90000"/>
              </a:lnSpc>
              <a:buClr>
                <a:srgbClr val="EEEEEE"/>
              </a:buClr>
              <a:buSzTx/>
              <a:buFont typeface="Times New Roman"/>
              <a:buNone/>
              <a:defRPr sz="5000"/>
            </a:pPr>
            <a:r>
              <a:t>(cookies, pie, pastry, doughnuts, etc)</a:t>
            </a:r>
          </a:p>
          <a:p>
            <a:pPr marL="383540" indent="-342900" algn="ctr">
              <a:lnSpc>
                <a:spcPct val="90000"/>
              </a:lnSpc>
              <a:buClr>
                <a:srgbClr val="EEEEEE"/>
              </a:buClr>
              <a:buSzTx/>
              <a:buFont typeface="Times New Roman"/>
              <a:buNone/>
              <a:defRPr sz="5000"/>
            </a:pPr>
            <a:r>
              <a:t>Those ingredients could be called </a:t>
            </a:r>
          </a:p>
          <a:p>
            <a:pPr marL="383540" indent="-342900" algn="ctr">
              <a:lnSpc>
                <a:spcPct val="90000"/>
              </a:lnSpc>
              <a:buClr>
                <a:srgbClr val="EEEEEE"/>
              </a:buClr>
              <a:buSzTx/>
              <a:buFont typeface="Times New Roman"/>
              <a:buNone/>
              <a:defRPr sz="5000"/>
            </a:pPr>
            <a:r>
              <a:t>the “elements of baking”</a:t>
            </a:r>
          </a:p>
        </p:txBody>
      </p:sp>
      <p:sp>
        <p:nvSpPr>
          <p:cNvPr id="491" name="Shape 491"/>
          <p:cNvSpPr/>
          <p:nvPr>
            <p:ph type="title"/>
          </p:nvPr>
        </p:nvSpPr>
        <p:spPr>
          <a:xfrm>
            <a:off x="1192106" y="1083733"/>
            <a:ext cx="11054081" cy="3142828"/>
          </a:xfrm>
          <a:prstGeom prst="rect">
            <a:avLst/>
          </a:prstGeom>
        </p:spPr>
        <p:txBody>
          <a:bodyPr/>
          <a:lstStyle/>
          <a:p>
            <a:pPr/>
            <a:r>
              <a:t>Artists use one or more elements of art to create their artwork.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9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1000"/>
                                        <p:tgtEl>
                                          <p:spTgt spid="49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0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4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0" dur="1000"/>
                                        <p:tgtEl>
                                          <p:spTgt spid="4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4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5" dur="1000"/>
                                        <p:tgtEl>
                                          <p:spTgt spid="4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4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0" dur="1000"/>
                                        <p:tgtEl>
                                          <p:spTgt spid="4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4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5" dur="1000"/>
                                        <p:tgtEl>
                                          <p:spTgt spid="4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1" animBg="1" rev="0" advAuto="0" spid="490" grpId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57" name="Group 2957"/>
          <p:cNvGrpSpPr/>
          <p:nvPr/>
        </p:nvGrpSpPr>
        <p:grpSpPr>
          <a:xfrm>
            <a:off x="0" y="-1"/>
            <a:ext cx="13004800" cy="9753601"/>
            <a:chOff x="0" y="0"/>
            <a:chExt cx="13004800" cy="9753600"/>
          </a:xfrm>
        </p:grpSpPr>
        <p:grpSp>
          <p:nvGrpSpPr>
            <p:cNvPr id="2955" name="Group 2955"/>
            <p:cNvGrpSpPr/>
            <p:nvPr/>
          </p:nvGrpSpPr>
          <p:grpSpPr>
            <a:xfrm>
              <a:off x="0" y="0"/>
              <a:ext cx="13004801" cy="9753600"/>
              <a:chOff x="0" y="0"/>
              <a:chExt cx="13004800" cy="9753600"/>
            </a:xfrm>
          </p:grpSpPr>
          <p:sp>
            <p:nvSpPr>
              <p:cNvPr id="2863" name="Shape 2863"/>
              <p:cNvSpPr/>
              <p:nvPr/>
            </p:nvSpPr>
            <p:spPr>
              <a:xfrm>
                <a:off x="11921066" y="1083733"/>
                <a:ext cx="758615" cy="3034454"/>
              </a:xfrm>
              <a:prstGeom prst="rect">
                <a:avLst/>
              </a:prstGeom>
              <a:gradFill flip="none" rotWithShape="1">
                <a:gsLst>
                  <a:gs pos="0">
                    <a:srgbClr val="817C6B"/>
                  </a:gs>
                  <a:gs pos="100000">
                    <a:srgbClr val="D3D0C7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72248" tIns="72248" rIns="72248" bIns="72248" numCol="1" anchor="ctr">
                <a:noAutofit/>
              </a:bodyPr>
              <a:lstStyle/>
              <a:p>
                <a:pPr marL="40639" marR="40639" defTabSz="914400">
                  <a:defRPr sz="3400">
                    <a:solidFill>
                      <a:srgbClr val="EEEEEE"/>
                    </a:solidFill>
                    <a:uFill>
                      <a:solidFill>
                        <a:srgbClr val="EEEEEE"/>
                      </a:solidFill>
                    </a:u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2864" name="Shape 2864"/>
              <p:cNvSpPr/>
              <p:nvPr/>
            </p:nvSpPr>
            <p:spPr>
              <a:xfrm>
                <a:off x="0" y="0"/>
                <a:ext cx="12788054" cy="216747"/>
              </a:xfrm>
              <a:prstGeom prst="rect">
                <a:avLst/>
              </a:prstGeom>
              <a:solidFill>
                <a:srgbClr val="9A94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2248" tIns="72248" rIns="72248" bIns="72248" numCol="1" anchor="ctr">
                <a:noAutofit/>
              </a:bodyPr>
              <a:lstStyle/>
              <a:p>
                <a:pPr marL="40639" marR="40639" defTabSz="914400">
                  <a:defRPr sz="3400">
                    <a:solidFill>
                      <a:srgbClr val="EEEEEE"/>
                    </a:solidFill>
                    <a:uFill>
                      <a:solidFill>
                        <a:srgbClr val="EEEEEE"/>
                      </a:solidFill>
                    </a:u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2865" name="Shape 2865"/>
              <p:cNvSpPr/>
              <p:nvPr/>
            </p:nvSpPr>
            <p:spPr>
              <a:xfrm>
                <a:off x="12679680" y="0"/>
                <a:ext cx="325121" cy="9753600"/>
              </a:xfrm>
              <a:prstGeom prst="rect">
                <a:avLst/>
              </a:prstGeom>
              <a:gradFill flip="none" rotWithShape="1">
                <a:gsLst>
                  <a:gs pos="0">
                    <a:srgbClr val="9A947F"/>
                  </a:gs>
                  <a:gs pos="50000">
                    <a:srgbClr val="BBB6A8"/>
                  </a:gs>
                  <a:gs pos="100000">
                    <a:srgbClr val="9A947F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72248" tIns="72248" rIns="72248" bIns="72248" numCol="1" anchor="ctr">
                <a:noAutofit/>
              </a:bodyPr>
              <a:lstStyle/>
              <a:p>
                <a:pPr marL="40639" marR="40639" defTabSz="914400">
                  <a:defRPr sz="3400">
                    <a:solidFill>
                      <a:srgbClr val="EEEEEE"/>
                    </a:solidFill>
                    <a:uFill>
                      <a:solidFill>
                        <a:srgbClr val="EEEEEE"/>
                      </a:solidFill>
                    </a:u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2866" name="Shape 2866"/>
              <p:cNvSpPr/>
              <p:nvPr/>
            </p:nvSpPr>
            <p:spPr>
              <a:xfrm>
                <a:off x="0" y="0"/>
                <a:ext cx="325121" cy="9753600"/>
              </a:xfrm>
              <a:prstGeom prst="rect">
                <a:avLst/>
              </a:prstGeom>
              <a:gradFill flip="none" rotWithShape="1">
                <a:gsLst>
                  <a:gs pos="0">
                    <a:srgbClr val="9A947F"/>
                  </a:gs>
                  <a:gs pos="50000">
                    <a:srgbClr val="BBB6A8"/>
                  </a:gs>
                  <a:gs pos="100000">
                    <a:srgbClr val="9A947F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72248" tIns="72248" rIns="72248" bIns="72248" numCol="1" anchor="ctr">
                <a:noAutofit/>
              </a:bodyPr>
              <a:lstStyle/>
              <a:p>
                <a:pPr marL="40639" marR="40639" defTabSz="914400">
                  <a:defRPr sz="3400">
                    <a:solidFill>
                      <a:srgbClr val="EEEEEE"/>
                    </a:solidFill>
                    <a:uFill>
                      <a:solidFill>
                        <a:srgbClr val="EEEEEE"/>
                      </a:solidFill>
                    </a:u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2867" name="Shape 2867"/>
              <p:cNvSpPr/>
              <p:nvPr/>
            </p:nvSpPr>
            <p:spPr>
              <a:xfrm>
                <a:off x="325120" y="1083733"/>
                <a:ext cx="758614" cy="3034454"/>
              </a:xfrm>
              <a:prstGeom prst="rect">
                <a:avLst/>
              </a:prstGeom>
              <a:gradFill flip="none" rotWithShape="1">
                <a:gsLst>
                  <a:gs pos="0">
                    <a:srgbClr val="817C6B"/>
                  </a:gs>
                  <a:gs pos="100000">
                    <a:srgbClr val="D3D0C7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72248" tIns="72248" rIns="72248" bIns="72248" numCol="1" anchor="ctr">
                <a:noAutofit/>
              </a:bodyPr>
              <a:lstStyle/>
              <a:p>
                <a:pPr marL="40639" marR="40639" defTabSz="914400">
                  <a:defRPr sz="3400">
                    <a:solidFill>
                      <a:srgbClr val="EEEEEE"/>
                    </a:solidFill>
                    <a:uFill>
                      <a:solidFill>
                        <a:srgbClr val="EEEEEE"/>
                      </a:solidFill>
                    </a:u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grpSp>
            <p:nvGrpSpPr>
              <p:cNvPr id="2954" name="Group 2954"/>
              <p:cNvGrpSpPr/>
              <p:nvPr/>
            </p:nvGrpSpPr>
            <p:grpSpPr>
              <a:xfrm>
                <a:off x="82851" y="72248"/>
                <a:ext cx="12793944" cy="1116891"/>
                <a:chOff x="0" y="0"/>
                <a:chExt cx="12793942" cy="1116889"/>
              </a:xfrm>
            </p:grpSpPr>
            <p:sp>
              <p:nvSpPr>
                <p:cNvPr id="2868" name="Shape 2868"/>
                <p:cNvSpPr/>
                <p:nvPr/>
              </p:nvSpPr>
              <p:spPr>
                <a:xfrm>
                  <a:off x="43584" y="0"/>
                  <a:ext cx="12736126" cy="1083734"/>
                </a:xfrm>
                <a:prstGeom prst="roundRect">
                  <a:avLst>
                    <a:gd name="adj" fmla="val 35156"/>
                  </a:avLst>
                </a:prstGeom>
                <a:solidFill>
                  <a:srgbClr val="BBB6A8"/>
                </a:solidFill>
                <a:ln w="9525" cap="flat">
                  <a:noFill/>
                  <a:round/>
                </a:ln>
                <a:effectLst/>
              </p:spPr>
              <p:txBody>
                <a:bodyPr wrap="square" lIns="72248" tIns="72248" rIns="72248" bIns="72248" numCol="1" anchor="ctr">
                  <a:noAutofit/>
                </a:bodyPr>
                <a:lstStyle/>
                <a:p>
                  <a:pPr marL="40639" marR="40639" defTabSz="914400">
                    <a:defRPr sz="3400">
                      <a:solidFill>
                        <a:srgbClr val="EEEEEE"/>
                      </a:solidFill>
                      <a:uFill>
                        <a:solidFill>
                          <a:srgbClr val="EEEEEE"/>
                        </a:solidFill>
                      </a:u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</a:p>
              </p:txBody>
            </p:sp>
            <p:sp>
              <p:nvSpPr>
                <p:cNvPr id="2869" name="Shape 2869"/>
                <p:cNvSpPr/>
                <p:nvPr/>
              </p:nvSpPr>
              <p:spPr>
                <a:xfrm>
                  <a:off x="477077" y="54186"/>
                  <a:ext cx="11812695" cy="126437"/>
                </a:xfrm>
                <a:prstGeom prst="rect">
                  <a:avLst/>
                </a:prstGeom>
                <a:solidFill>
                  <a:srgbClr val="9A947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72248" tIns="72248" rIns="72248" bIns="72248" numCol="1" anchor="ctr">
                  <a:noAutofit/>
                </a:bodyPr>
                <a:lstStyle/>
                <a:p>
                  <a:pPr marL="40639" marR="40639" defTabSz="914400">
                    <a:defRPr sz="3400">
                      <a:solidFill>
                        <a:srgbClr val="EEEEEE"/>
                      </a:solidFill>
                      <a:uFill>
                        <a:solidFill>
                          <a:srgbClr val="EEEEEE"/>
                        </a:solidFill>
                      </a:u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</a:p>
              </p:txBody>
            </p:sp>
            <p:grpSp>
              <p:nvGrpSpPr>
                <p:cNvPr id="2908" name="Group 2908"/>
                <p:cNvGrpSpPr/>
                <p:nvPr/>
              </p:nvGrpSpPr>
              <p:grpSpPr>
                <a:xfrm>
                  <a:off x="531264" y="842151"/>
                  <a:ext cx="11758508" cy="243841"/>
                  <a:chOff x="0" y="0"/>
                  <a:chExt cx="11758506" cy="243839"/>
                </a:xfrm>
              </p:grpSpPr>
              <p:sp>
                <p:nvSpPr>
                  <p:cNvPr id="2870" name="Shape 2870"/>
                  <p:cNvSpPr/>
                  <p:nvPr/>
                </p:nvSpPr>
                <p:spPr>
                  <a:xfrm flipH="1">
                    <a:off x="11239217" y="0"/>
                    <a:ext cx="519290" cy="23932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0"/>
                        </a:moveTo>
                        <a:lnTo>
                          <a:pt x="17092" y="0"/>
                        </a:lnTo>
                        <a:lnTo>
                          <a:pt x="0" y="17550"/>
                        </a:lnTo>
                        <a:lnTo>
                          <a:pt x="8077" y="21600"/>
                        </a:lnTo>
                        <a:lnTo>
                          <a:pt x="19158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9A947F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2871" name="Shape 2871"/>
                  <p:cNvSpPr/>
                  <p:nvPr/>
                </p:nvSpPr>
                <p:spPr>
                  <a:xfrm>
                    <a:off x="0" y="4515"/>
                    <a:ext cx="519289" cy="2393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0"/>
                        </a:moveTo>
                        <a:lnTo>
                          <a:pt x="17092" y="0"/>
                        </a:lnTo>
                        <a:lnTo>
                          <a:pt x="0" y="17550"/>
                        </a:lnTo>
                        <a:lnTo>
                          <a:pt x="8077" y="21600"/>
                        </a:lnTo>
                        <a:lnTo>
                          <a:pt x="19158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9A947F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grpSp>
                <p:nvGrpSpPr>
                  <p:cNvPr id="2907" name="Group 2907"/>
                  <p:cNvGrpSpPr/>
                  <p:nvPr/>
                </p:nvGrpSpPr>
                <p:grpSpPr>
                  <a:xfrm>
                    <a:off x="442524" y="1544"/>
                    <a:ext cx="10864428" cy="242296"/>
                    <a:chOff x="0" y="0"/>
                    <a:chExt cx="10864426" cy="242295"/>
                  </a:xfrm>
                </p:grpSpPr>
                <p:grpSp>
                  <p:nvGrpSpPr>
                    <p:cNvPr id="2893" name="Group 2893"/>
                    <p:cNvGrpSpPr/>
                    <p:nvPr/>
                  </p:nvGrpSpPr>
                  <p:grpSpPr>
                    <a:xfrm>
                      <a:off x="0" y="2257"/>
                      <a:ext cx="6610774" cy="240039"/>
                      <a:chOff x="0" y="0"/>
                      <a:chExt cx="6610773" cy="240037"/>
                    </a:xfrm>
                  </p:grpSpPr>
                  <p:grpSp>
                    <p:nvGrpSpPr>
                      <p:cNvPr id="2874" name="Group 2874"/>
                      <p:cNvGrpSpPr/>
                      <p:nvPr/>
                    </p:nvGrpSpPr>
                    <p:grpSpPr>
                      <a:xfrm>
                        <a:off x="0" y="0"/>
                        <a:ext cx="943611" cy="240038"/>
                        <a:chOff x="0" y="0"/>
                        <a:chExt cx="943610" cy="240037"/>
                      </a:xfrm>
                    </p:grpSpPr>
                    <p:sp>
                      <p:nvSpPr>
                        <p:cNvPr id="2872" name="Shape 2872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2873" name="Shape 2873"/>
                        <p:cNvSpPr/>
                        <p:nvPr/>
                      </p:nvSpPr>
                      <p:spPr>
                        <a:xfrm>
                          <a:off x="467296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2877" name="Group 2877"/>
                      <p:cNvGrpSpPr/>
                      <p:nvPr/>
                    </p:nvGrpSpPr>
                    <p:grpSpPr>
                      <a:xfrm>
                        <a:off x="943848" y="0"/>
                        <a:ext cx="945985" cy="240038"/>
                        <a:chOff x="0" y="0"/>
                        <a:chExt cx="945983" cy="240037"/>
                      </a:xfrm>
                    </p:grpSpPr>
                    <p:sp>
                      <p:nvSpPr>
                        <p:cNvPr id="2875" name="Shape 2875"/>
                        <p:cNvSpPr/>
                        <p:nvPr/>
                      </p:nvSpPr>
                      <p:spPr>
                        <a:xfrm>
                          <a:off x="0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2876" name="Shape 2876"/>
                        <p:cNvSpPr/>
                        <p:nvPr/>
                      </p:nvSpPr>
                      <p:spPr>
                        <a:xfrm>
                          <a:off x="467296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2880" name="Group 2880"/>
                      <p:cNvGrpSpPr/>
                      <p:nvPr/>
                    </p:nvGrpSpPr>
                    <p:grpSpPr>
                      <a:xfrm>
                        <a:off x="1893710" y="0"/>
                        <a:ext cx="939971" cy="240038"/>
                        <a:chOff x="0" y="0"/>
                        <a:chExt cx="939969" cy="240037"/>
                      </a:xfrm>
                    </p:grpSpPr>
                    <p:sp>
                      <p:nvSpPr>
                        <p:cNvPr id="2878" name="Shape 2878"/>
                        <p:cNvSpPr/>
                        <p:nvPr/>
                      </p:nvSpPr>
                      <p:spPr>
                        <a:xfrm>
                          <a:off x="0" y="0"/>
                          <a:ext cx="471707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2879" name="Shape 2879"/>
                        <p:cNvSpPr/>
                        <p:nvPr/>
                      </p:nvSpPr>
                      <p:spPr>
                        <a:xfrm>
                          <a:off x="463672" y="0"/>
                          <a:ext cx="47629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2883" name="Group 2883"/>
                      <p:cNvGrpSpPr/>
                      <p:nvPr/>
                    </p:nvGrpSpPr>
                    <p:grpSpPr>
                      <a:xfrm>
                        <a:off x="2833443" y="0"/>
                        <a:ext cx="943888" cy="240038"/>
                        <a:chOff x="0" y="0"/>
                        <a:chExt cx="943886" cy="240037"/>
                      </a:xfrm>
                    </p:grpSpPr>
                    <p:sp>
                      <p:nvSpPr>
                        <p:cNvPr id="2881" name="Shape 2881"/>
                        <p:cNvSpPr/>
                        <p:nvPr/>
                      </p:nvSpPr>
                      <p:spPr>
                        <a:xfrm>
                          <a:off x="0" y="0"/>
                          <a:ext cx="47644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2882" name="Shape 2882"/>
                        <p:cNvSpPr/>
                        <p:nvPr/>
                      </p:nvSpPr>
                      <p:spPr>
                        <a:xfrm>
                          <a:off x="467439" y="0"/>
                          <a:ext cx="47644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2886" name="Group 2886"/>
                      <p:cNvGrpSpPr/>
                      <p:nvPr/>
                    </p:nvGrpSpPr>
                    <p:grpSpPr>
                      <a:xfrm>
                        <a:off x="3777330" y="0"/>
                        <a:ext cx="943612" cy="240038"/>
                        <a:chOff x="0" y="0"/>
                        <a:chExt cx="943610" cy="240037"/>
                      </a:xfrm>
                    </p:grpSpPr>
                    <p:sp>
                      <p:nvSpPr>
                        <p:cNvPr id="2884" name="Shape 2884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2885" name="Shape 2885"/>
                        <p:cNvSpPr/>
                        <p:nvPr/>
                      </p:nvSpPr>
                      <p:spPr>
                        <a:xfrm>
                          <a:off x="467296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2889" name="Group 2889"/>
                      <p:cNvGrpSpPr/>
                      <p:nvPr/>
                    </p:nvGrpSpPr>
                    <p:grpSpPr>
                      <a:xfrm>
                        <a:off x="4720941" y="0"/>
                        <a:ext cx="946222" cy="240038"/>
                        <a:chOff x="0" y="0"/>
                        <a:chExt cx="946221" cy="240037"/>
                      </a:xfrm>
                    </p:grpSpPr>
                    <p:sp>
                      <p:nvSpPr>
                        <p:cNvPr id="2887" name="Shape 2887"/>
                        <p:cNvSpPr/>
                        <p:nvPr/>
                      </p:nvSpPr>
                      <p:spPr>
                        <a:xfrm>
                          <a:off x="0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2888" name="Shape 2888"/>
                        <p:cNvSpPr/>
                        <p:nvPr/>
                      </p:nvSpPr>
                      <p:spPr>
                        <a:xfrm>
                          <a:off x="467533" y="0"/>
                          <a:ext cx="478689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2892" name="Group 2892"/>
                      <p:cNvGrpSpPr/>
                      <p:nvPr/>
                    </p:nvGrpSpPr>
                    <p:grpSpPr>
                      <a:xfrm>
                        <a:off x="5666925" y="0"/>
                        <a:ext cx="943849" cy="240038"/>
                        <a:chOff x="0" y="0"/>
                        <a:chExt cx="943848" cy="240037"/>
                      </a:xfrm>
                    </p:grpSpPr>
                    <p:sp>
                      <p:nvSpPr>
                        <p:cNvPr id="2890" name="Shape 2890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2891" name="Shape 2891"/>
                        <p:cNvSpPr/>
                        <p:nvPr/>
                      </p:nvSpPr>
                      <p:spPr>
                        <a:xfrm>
                          <a:off x="467533" y="0"/>
                          <a:ext cx="476316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</p:grpSp>
                <p:grpSp>
                  <p:nvGrpSpPr>
                    <p:cNvPr id="2896" name="Group 2896"/>
                    <p:cNvGrpSpPr/>
                    <p:nvPr/>
                  </p:nvGrpSpPr>
                  <p:grpSpPr>
                    <a:xfrm>
                      <a:off x="6610773" y="0"/>
                      <a:ext cx="943752" cy="240038"/>
                      <a:chOff x="0" y="0"/>
                      <a:chExt cx="943750" cy="240037"/>
                    </a:xfrm>
                  </p:grpSpPr>
                  <p:sp>
                    <p:nvSpPr>
                      <p:cNvPr id="2894" name="Shape 2894"/>
                      <p:cNvSpPr/>
                      <p:nvPr/>
                    </p:nvSpPr>
                    <p:spPr>
                      <a:xfrm>
                        <a:off x="0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2895" name="Shape 2895"/>
                      <p:cNvSpPr/>
                      <p:nvPr/>
                    </p:nvSpPr>
                    <p:spPr>
                      <a:xfrm>
                        <a:off x="467369" y="0"/>
                        <a:ext cx="476382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2899" name="Group 2899"/>
                    <p:cNvGrpSpPr/>
                    <p:nvPr/>
                  </p:nvGrpSpPr>
                  <p:grpSpPr>
                    <a:xfrm>
                      <a:off x="7554524" y="0"/>
                      <a:ext cx="946010" cy="240038"/>
                      <a:chOff x="0" y="0"/>
                      <a:chExt cx="946009" cy="240037"/>
                    </a:xfrm>
                  </p:grpSpPr>
                  <p:sp>
                    <p:nvSpPr>
                      <p:cNvPr id="2897" name="Shape 2897"/>
                      <p:cNvSpPr/>
                      <p:nvPr/>
                    </p:nvSpPr>
                    <p:spPr>
                      <a:xfrm>
                        <a:off x="0" y="0"/>
                        <a:ext cx="47871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2898" name="Shape 2898"/>
                      <p:cNvSpPr/>
                      <p:nvPr/>
                    </p:nvSpPr>
                    <p:spPr>
                      <a:xfrm>
                        <a:off x="467300" y="0"/>
                        <a:ext cx="47871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2902" name="Group 2902"/>
                    <p:cNvGrpSpPr/>
                    <p:nvPr/>
                  </p:nvGrpSpPr>
                  <p:grpSpPr>
                    <a:xfrm>
                      <a:off x="8500533" y="0"/>
                      <a:ext cx="943753" cy="240038"/>
                      <a:chOff x="0" y="0"/>
                      <a:chExt cx="943751" cy="240037"/>
                    </a:xfrm>
                  </p:grpSpPr>
                  <p:sp>
                    <p:nvSpPr>
                      <p:cNvPr id="2900" name="Shape 2900"/>
                      <p:cNvSpPr/>
                      <p:nvPr/>
                    </p:nvSpPr>
                    <p:spPr>
                      <a:xfrm>
                        <a:off x="0" y="0"/>
                        <a:ext cx="47589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2901" name="Shape 2901"/>
                      <p:cNvSpPr/>
                      <p:nvPr/>
                    </p:nvSpPr>
                    <p:spPr>
                      <a:xfrm>
                        <a:off x="467862" y="0"/>
                        <a:ext cx="47589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2905" name="Group 2905"/>
                    <p:cNvGrpSpPr/>
                    <p:nvPr/>
                  </p:nvGrpSpPr>
                  <p:grpSpPr>
                    <a:xfrm>
                      <a:off x="9444284" y="0"/>
                      <a:ext cx="943753" cy="240038"/>
                      <a:chOff x="0" y="0"/>
                      <a:chExt cx="943751" cy="240037"/>
                    </a:xfrm>
                  </p:grpSpPr>
                  <p:sp>
                    <p:nvSpPr>
                      <p:cNvPr id="2903" name="Shape 2903"/>
                      <p:cNvSpPr/>
                      <p:nvPr/>
                    </p:nvSpPr>
                    <p:spPr>
                      <a:xfrm>
                        <a:off x="0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2904" name="Shape 2904"/>
                      <p:cNvSpPr/>
                      <p:nvPr/>
                    </p:nvSpPr>
                    <p:spPr>
                      <a:xfrm>
                        <a:off x="467371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sp>
                  <p:nvSpPr>
                    <p:cNvPr id="2906" name="Shape 2906"/>
                    <p:cNvSpPr/>
                    <p:nvPr/>
                  </p:nvSpPr>
                  <p:spPr>
                    <a:xfrm>
                      <a:off x="10388035" y="0"/>
                      <a:ext cx="476392" cy="240038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0504" fill="norm" stroke="1" extrusionOk="0">
                          <a:moveTo>
                            <a:pt x="0" y="0"/>
                          </a:moveTo>
                          <a:lnTo>
                            <a:pt x="0" y="20504"/>
                          </a:lnTo>
                          <a:lnTo>
                            <a:pt x="2534" y="20504"/>
                          </a:lnTo>
                          <a:cubicBezTo>
                            <a:pt x="2512" y="-934"/>
                            <a:pt x="19002" y="-1096"/>
                            <a:pt x="19023" y="20504"/>
                          </a:cubicBezTo>
                          <a:lnTo>
                            <a:pt x="21600" y="20504"/>
                          </a:lnTo>
                          <a:lnTo>
                            <a:pt x="21600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9A947F"/>
                    </a:solidFill>
                    <a:ln w="9525" cap="flat">
                      <a:noFill/>
                      <a:round/>
                    </a:ln>
                    <a:effectLst/>
                  </p:spPr>
                  <p:txBody>
                    <a:bodyPr wrap="square" lIns="72248" tIns="72248" rIns="72248" bIns="72248" numCol="1" anchor="ctr">
                      <a:noAutofit/>
                    </a:bodyPr>
                    <a:lstStyle/>
                    <a:p>
                      <a:pPr marL="40639" marR="40639" defTabSz="914400">
                        <a:defRPr sz="3400">
                          <a:solidFill>
                            <a:srgbClr val="EEEEEE"/>
                          </a:solidFill>
                          <a:uFill>
                            <a:solidFill>
                              <a:srgbClr val="EEEEEE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defRPr>
                      </a:pPr>
                    </a:p>
                  </p:txBody>
                </p:sp>
              </p:grpSp>
            </p:grpSp>
            <p:grpSp>
              <p:nvGrpSpPr>
                <p:cNvPr id="2947" name="Group 2947"/>
                <p:cNvGrpSpPr/>
                <p:nvPr/>
              </p:nvGrpSpPr>
              <p:grpSpPr>
                <a:xfrm>
                  <a:off x="508686" y="839893"/>
                  <a:ext cx="11758508" cy="243841"/>
                  <a:chOff x="0" y="0"/>
                  <a:chExt cx="11758506" cy="243839"/>
                </a:xfrm>
              </p:grpSpPr>
              <p:sp>
                <p:nvSpPr>
                  <p:cNvPr id="2909" name="Shape 2909"/>
                  <p:cNvSpPr/>
                  <p:nvPr/>
                </p:nvSpPr>
                <p:spPr>
                  <a:xfrm flipH="1">
                    <a:off x="11239217" y="0"/>
                    <a:ext cx="519290" cy="23932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0"/>
                        </a:moveTo>
                        <a:lnTo>
                          <a:pt x="17092" y="0"/>
                        </a:lnTo>
                        <a:lnTo>
                          <a:pt x="0" y="17550"/>
                        </a:lnTo>
                        <a:lnTo>
                          <a:pt x="8077" y="21600"/>
                        </a:lnTo>
                        <a:lnTo>
                          <a:pt x="19158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D3D0C7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2910" name="Shape 2910"/>
                  <p:cNvSpPr/>
                  <p:nvPr/>
                </p:nvSpPr>
                <p:spPr>
                  <a:xfrm>
                    <a:off x="0" y="4515"/>
                    <a:ext cx="519289" cy="2393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0"/>
                        </a:moveTo>
                        <a:lnTo>
                          <a:pt x="17092" y="0"/>
                        </a:lnTo>
                        <a:lnTo>
                          <a:pt x="0" y="17550"/>
                        </a:lnTo>
                        <a:lnTo>
                          <a:pt x="8077" y="21600"/>
                        </a:lnTo>
                        <a:lnTo>
                          <a:pt x="19158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D3D0C7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grpSp>
                <p:nvGrpSpPr>
                  <p:cNvPr id="2946" name="Group 2946"/>
                  <p:cNvGrpSpPr/>
                  <p:nvPr/>
                </p:nvGrpSpPr>
                <p:grpSpPr>
                  <a:xfrm>
                    <a:off x="442524" y="1544"/>
                    <a:ext cx="10864428" cy="242296"/>
                    <a:chOff x="0" y="0"/>
                    <a:chExt cx="10864426" cy="242295"/>
                  </a:xfrm>
                </p:grpSpPr>
                <p:grpSp>
                  <p:nvGrpSpPr>
                    <p:cNvPr id="2932" name="Group 2932"/>
                    <p:cNvGrpSpPr/>
                    <p:nvPr/>
                  </p:nvGrpSpPr>
                  <p:grpSpPr>
                    <a:xfrm>
                      <a:off x="0" y="2257"/>
                      <a:ext cx="6610774" cy="240039"/>
                      <a:chOff x="0" y="0"/>
                      <a:chExt cx="6610773" cy="240037"/>
                    </a:xfrm>
                  </p:grpSpPr>
                  <p:grpSp>
                    <p:nvGrpSpPr>
                      <p:cNvPr id="2913" name="Group 2913"/>
                      <p:cNvGrpSpPr/>
                      <p:nvPr/>
                    </p:nvGrpSpPr>
                    <p:grpSpPr>
                      <a:xfrm>
                        <a:off x="0" y="0"/>
                        <a:ext cx="943611" cy="240038"/>
                        <a:chOff x="0" y="0"/>
                        <a:chExt cx="943610" cy="240037"/>
                      </a:xfrm>
                    </p:grpSpPr>
                    <p:sp>
                      <p:nvSpPr>
                        <p:cNvPr id="2911" name="Shape 2911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2912" name="Shape 2912"/>
                        <p:cNvSpPr/>
                        <p:nvPr/>
                      </p:nvSpPr>
                      <p:spPr>
                        <a:xfrm>
                          <a:off x="467296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2916" name="Group 2916"/>
                      <p:cNvGrpSpPr/>
                      <p:nvPr/>
                    </p:nvGrpSpPr>
                    <p:grpSpPr>
                      <a:xfrm>
                        <a:off x="943848" y="0"/>
                        <a:ext cx="945985" cy="240038"/>
                        <a:chOff x="0" y="0"/>
                        <a:chExt cx="945983" cy="240037"/>
                      </a:xfrm>
                    </p:grpSpPr>
                    <p:sp>
                      <p:nvSpPr>
                        <p:cNvPr id="2914" name="Shape 2914"/>
                        <p:cNvSpPr/>
                        <p:nvPr/>
                      </p:nvSpPr>
                      <p:spPr>
                        <a:xfrm>
                          <a:off x="0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2915" name="Shape 2915"/>
                        <p:cNvSpPr/>
                        <p:nvPr/>
                      </p:nvSpPr>
                      <p:spPr>
                        <a:xfrm>
                          <a:off x="467296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2919" name="Group 2919"/>
                      <p:cNvGrpSpPr/>
                      <p:nvPr/>
                    </p:nvGrpSpPr>
                    <p:grpSpPr>
                      <a:xfrm>
                        <a:off x="1893710" y="0"/>
                        <a:ext cx="939971" cy="240038"/>
                        <a:chOff x="0" y="0"/>
                        <a:chExt cx="939969" cy="240037"/>
                      </a:xfrm>
                    </p:grpSpPr>
                    <p:sp>
                      <p:nvSpPr>
                        <p:cNvPr id="2917" name="Shape 2917"/>
                        <p:cNvSpPr/>
                        <p:nvPr/>
                      </p:nvSpPr>
                      <p:spPr>
                        <a:xfrm>
                          <a:off x="0" y="0"/>
                          <a:ext cx="471707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2918" name="Shape 2918"/>
                        <p:cNvSpPr/>
                        <p:nvPr/>
                      </p:nvSpPr>
                      <p:spPr>
                        <a:xfrm>
                          <a:off x="463672" y="0"/>
                          <a:ext cx="47629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2922" name="Group 2922"/>
                      <p:cNvGrpSpPr/>
                      <p:nvPr/>
                    </p:nvGrpSpPr>
                    <p:grpSpPr>
                      <a:xfrm>
                        <a:off x="2833443" y="0"/>
                        <a:ext cx="943888" cy="240038"/>
                        <a:chOff x="0" y="0"/>
                        <a:chExt cx="943886" cy="240037"/>
                      </a:xfrm>
                    </p:grpSpPr>
                    <p:sp>
                      <p:nvSpPr>
                        <p:cNvPr id="2920" name="Shape 2920"/>
                        <p:cNvSpPr/>
                        <p:nvPr/>
                      </p:nvSpPr>
                      <p:spPr>
                        <a:xfrm>
                          <a:off x="0" y="0"/>
                          <a:ext cx="47644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2921" name="Shape 2921"/>
                        <p:cNvSpPr/>
                        <p:nvPr/>
                      </p:nvSpPr>
                      <p:spPr>
                        <a:xfrm>
                          <a:off x="467439" y="0"/>
                          <a:ext cx="47644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2925" name="Group 2925"/>
                      <p:cNvGrpSpPr/>
                      <p:nvPr/>
                    </p:nvGrpSpPr>
                    <p:grpSpPr>
                      <a:xfrm>
                        <a:off x="3777330" y="0"/>
                        <a:ext cx="943612" cy="240038"/>
                        <a:chOff x="0" y="0"/>
                        <a:chExt cx="943610" cy="240037"/>
                      </a:xfrm>
                    </p:grpSpPr>
                    <p:sp>
                      <p:nvSpPr>
                        <p:cNvPr id="2923" name="Shape 2923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2924" name="Shape 2924"/>
                        <p:cNvSpPr/>
                        <p:nvPr/>
                      </p:nvSpPr>
                      <p:spPr>
                        <a:xfrm>
                          <a:off x="467296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2928" name="Group 2928"/>
                      <p:cNvGrpSpPr/>
                      <p:nvPr/>
                    </p:nvGrpSpPr>
                    <p:grpSpPr>
                      <a:xfrm>
                        <a:off x="4720941" y="0"/>
                        <a:ext cx="946222" cy="240038"/>
                        <a:chOff x="0" y="0"/>
                        <a:chExt cx="946221" cy="240037"/>
                      </a:xfrm>
                    </p:grpSpPr>
                    <p:sp>
                      <p:nvSpPr>
                        <p:cNvPr id="2926" name="Shape 2926"/>
                        <p:cNvSpPr/>
                        <p:nvPr/>
                      </p:nvSpPr>
                      <p:spPr>
                        <a:xfrm>
                          <a:off x="0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2927" name="Shape 2927"/>
                        <p:cNvSpPr/>
                        <p:nvPr/>
                      </p:nvSpPr>
                      <p:spPr>
                        <a:xfrm>
                          <a:off x="467533" y="0"/>
                          <a:ext cx="478689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2931" name="Group 2931"/>
                      <p:cNvGrpSpPr/>
                      <p:nvPr/>
                    </p:nvGrpSpPr>
                    <p:grpSpPr>
                      <a:xfrm>
                        <a:off x="5666925" y="0"/>
                        <a:ext cx="943849" cy="240038"/>
                        <a:chOff x="0" y="0"/>
                        <a:chExt cx="943848" cy="240037"/>
                      </a:xfrm>
                    </p:grpSpPr>
                    <p:sp>
                      <p:nvSpPr>
                        <p:cNvPr id="2929" name="Shape 2929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2930" name="Shape 2930"/>
                        <p:cNvSpPr/>
                        <p:nvPr/>
                      </p:nvSpPr>
                      <p:spPr>
                        <a:xfrm>
                          <a:off x="467533" y="0"/>
                          <a:ext cx="476316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</p:grpSp>
                <p:grpSp>
                  <p:nvGrpSpPr>
                    <p:cNvPr id="2935" name="Group 2935"/>
                    <p:cNvGrpSpPr/>
                    <p:nvPr/>
                  </p:nvGrpSpPr>
                  <p:grpSpPr>
                    <a:xfrm>
                      <a:off x="6610773" y="0"/>
                      <a:ext cx="943752" cy="240038"/>
                      <a:chOff x="0" y="0"/>
                      <a:chExt cx="943750" cy="240037"/>
                    </a:xfrm>
                  </p:grpSpPr>
                  <p:sp>
                    <p:nvSpPr>
                      <p:cNvPr id="2933" name="Shape 2933"/>
                      <p:cNvSpPr/>
                      <p:nvPr/>
                    </p:nvSpPr>
                    <p:spPr>
                      <a:xfrm>
                        <a:off x="0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2934" name="Shape 2934"/>
                      <p:cNvSpPr/>
                      <p:nvPr/>
                    </p:nvSpPr>
                    <p:spPr>
                      <a:xfrm>
                        <a:off x="467369" y="0"/>
                        <a:ext cx="476382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2938" name="Group 2938"/>
                    <p:cNvGrpSpPr/>
                    <p:nvPr/>
                  </p:nvGrpSpPr>
                  <p:grpSpPr>
                    <a:xfrm>
                      <a:off x="7554524" y="0"/>
                      <a:ext cx="946010" cy="240038"/>
                      <a:chOff x="0" y="0"/>
                      <a:chExt cx="946009" cy="240037"/>
                    </a:xfrm>
                  </p:grpSpPr>
                  <p:sp>
                    <p:nvSpPr>
                      <p:cNvPr id="2936" name="Shape 2936"/>
                      <p:cNvSpPr/>
                      <p:nvPr/>
                    </p:nvSpPr>
                    <p:spPr>
                      <a:xfrm>
                        <a:off x="0" y="0"/>
                        <a:ext cx="47871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2937" name="Shape 2937"/>
                      <p:cNvSpPr/>
                      <p:nvPr/>
                    </p:nvSpPr>
                    <p:spPr>
                      <a:xfrm>
                        <a:off x="467300" y="0"/>
                        <a:ext cx="47871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2941" name="Group 2941"/>
                    <p:cNvGrpSpPr/>
                    <p:nvPr/>
                  </p:nvGrpSpPr>
                  <p:grpSpPr>
                    <a:xfrm>
                      <a:off x="8500533" y="0"/>
                      <a:ext cx="943753" cy="240038"/>
                      <a:chOff x="0" y="0"/>
                      <a:chExt cx="943751" cy="240037"/>
                    </a:xfrm>
                  </p:grpSpPr>
                  <p:sp>
                    <p:nvSpPr>
                      <p:cNvPr id="2939" name="Shape 2939"/>
                      <p:cNvSpPr/>
                      <p:nvPr/>
                    </p:nvSpPr>
                    <p:spPr>
                      <a:xfrm>
                        <a:off x="0" y="0"/>
                        <a:ext cx="47589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2940" name="Shape 2940"/>
                      <p:cNvSpPr/>
                      <p:nvPr/>
                    </p:nvSpPr>
                    <p:spPr>
                      <a:xfrm>
                        <a:off x="467862" y="0"/>
                        <a:ext cx="47589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2944" name="Group 2944"/>
                    <p:cNvGrpSpPr/>
                    <p:nvPr/>
                  </p:nvGrpSpPr>
                  <p:grpSpPr>
                    <a:xfrm>
                      <a:off x="9444284" y="0"/>
                      <a:ext cx="943753" cy="240038"/>
                      <a:chOff x="0" y="0"/>
                      <a:chExt cx="943751" cy="240037"/>
                    </a:xfrm>
                  </p:grpSpPr>
                  <p:sp>
                    <p:nvSpPr>
                      <p:cNvPr id="2942" name="Shape 2942"/>
                      <p:cNvSpPr/>
                      <p:nvPr/>
                    </p:nvSpPr>
                    <p:spPr>
                      <a:xfrm>
                        <a:off x="0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2943" name="Shape 2943"/>
                      <p:cNvSpPr/>
                      <p:nvPr/>
                    </p:nvSpPr>
                    <p:spPr>
                      <a:xfrm>
                        <a:off x="467371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sp>
                  <p:nvSpPr>
                    <p:cNvPr id="2945" name="Shape 2945"/>
                    <p:cNvSpPr/>
                    <p:nvPr/>
                  </p:nvSpPr>
                  <p:spPr>
                    <a:xfrm>
                      <a:off x="10388035" y="0"/>
                      <a:ext cx="476392" cy="240038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0504" fill="norm" stroke="1" extrusionOk="0">
                          <a:moveTo>
                            <a:pt x="0" y="0"/>
                          </a:moveTo>
                          <a:lnTo>
                            <a:pt x="0" y="20504"/>
                          </a:lnTo>
                          <a:lnTo>
                            <a:pt x="2534" y="20504"/>
                          </a:lnTo>
                          <a:cubicBezTo>
                            <a:pt x="2512" y="-934"/>
                            <a:pt x="19002" y="-1096"/>
                            <a:pt x="19023" y="20504"/>
                          </a:cubicBezTo>
                          <a:lnTo>
                            <a:pt x="21600" y="20504"/>
                          </a:lnTo>
                          <a:lnTo>
                            <a:pt x="21600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D3D0C7"/>
                    </a:solidFill>
                    <a:ln w="9525" cap="flat">
                      <a:noFill/>
                      <a:round/>
                    </a:ln>
                    <a:effectLst/>
                  </p:spPr>
                  <p:txBody>
                    <a:bodyPr wrap="square" lIns="72248" tIns="72248" rIns="72248" bIns="72248" numCol="1" anchor="ctr">
                      <a:noAutofit/>
                    </a:bodyPr>
                    <a:lstStyle/>
                    <a:p>
                      <a:pPr marL="40639" marR="40639" defTabSz="914400">
                        <a:defRPr sz="3400">
                          <a:solidFill>
                            <a:srgbClr val="EEEEEE"/>
                          </a:solidFill>
                          <a:uFill>
                            <a:solidFill>
                              <a:srgbClr val="EEEEEE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defRPr>
                      </a:pPr>
                    </a:p>
                  </p:txBody>
                </p:sp>
              </p:grpSp>
            </p:grpSp>
            <p:grpSp>
              <p:nvGrpSpPr>
                <p:cNvPr id="2950" name="Group 2950"/>
                <p:cNvGrpSpPr/>
                <p:nvPr/>
              </p:nvGrpSpPr>
              <p:grpSpPr>
                <a:xfrm>
                  <a:off x="-1" y="-1"/>
                  <a:ext cx="997787" cy="1116891"/>
                  <a:chOff x="0" y="0"/>
                  <a:chExt cx="997785" cy="1116889"/>
                </a:xfrm>
              </p:grpSpPr>
              <p:sp>
                <p:nvSpPr>
                  <p:cNvPr id="2948" name="Shape 2948"/>
                  <p:cNvSpPr/>
                  <p:nvPr/>
                </p:nvSpPr>
                <p:spPr>
                  <a:xfrm>
                    <a:off x="27093" y="49671"/>
                    <a:ext cx="970693" cy="106721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6702" h="17423" fill="norm" stroke="1" extrusionOk="0">
                        <a:moveTo>
                          <a:pt x="8828" y="0"/>
                        </a:moveTo>
                        <a:cubicBezTo>
                          <a:pt x="-854" y="266"/>
                          <a:pt x="-1115" y="9621"/>
                          <a:pt x="1221" y="13322"/>
                        </a:cubicBezTo>
                        <a:cubicBezTo>
                          <a:pt x="6348" y="21600"/>
                          <a:pt x="20485" y="16227"/>
                          <a:pt x="15745" y="7130"/>
                        </a:cubicBezTo>
                        <a:cubicBezTo>
                          <a:pt x="11324" y="672"/>
                          <a:pt x="1482" y="5865"/>
                          <a:pt x="5062" y="11862"/>
                        </a:cubicBezTo>
                        <a:cubicBezTo>
                          <a:pt x="8004" y="16360"/>
                          <a:pt x="16005" y="13166"/>
                          <a:pt x="12845" y="8278"/>
                        </a:cubicBezTo>
                        <a:cubicBezTo>
                          <a:pt x="10744" y="5216"/>
                          <a:pt x="5407" y="7630"/>
                          <a:pt x="7794" y="10886"/>
                        </a:cubicBezTo>
                        <a:cubicBezTo>
                          <a:pt x="9408" y="12908"/>
                          <a:pt x="12727" y="11362"/>
                          <a:pt x="11400" y="9269"/>
                        </a:cubicBezTo>
                        <a:cubicBezTo>
                          <a:pt x="10559" y="8168"/>
                          <a:pt x="7752" y="8692"/>
                          <a:pt x="9433" y="10581"/>
                        </a:cubicBezTo>
                        <a:cubicBezTo>
                          <a:pt x="8845" y="10761"/>
                          <a:pt x="9147" y="8098"/>
                          <a:pt x="10904" y="9535"/>
                        </a:cubicBezTo>
                        <a:cubicBezTo>
                          <a:pt x="11677" y="10378"/>
                          <a:pt x="10046" y="12260"/>
                          <a:pt x="8500" y="10956"/>
                        </a:cubicBezTo>
                        <a:cubicBezTo>
                          <a:pt x="6189" y="7957"/>
                          <a:pt x="11374" y="6521"/>
                          <a:pt x="12425" y="8934"/>
                        </a:cubicBezTo>
                        <a:cubicBezTo>
                          <a:pt x="14039" y="11667"/>
                          <a:pt x="9340" y="15384"/>
                          <a:pt x="5970" y="11737"/>
                        </a:cubicBezTo>
                        <a:cubicBezTo>
                          <a:pt x="2810" y="6778"/>
                          <a:pt x="10996" y="2023"/>
                          <a:pt x="14652" y="7497"/>
                        </a:cubicBezTo>
                        <a:cubicBezTo>
                          <a:pt x="18115" y="12690"/>
                          <a:pt x="8483" y="20210"/>
                          <a:pt x="2869" y="12651"/>
                        </a:cubicBezTo>
                        <a:cubicBezTo>
                          <a:pt x="1751" y="10433"/>
                          <a:pt x="742" y="3256"/>
                          <a:pt x="8618" y="2085"/>
                        </a:cubicBezTo>
                        <a:lnTo>
                          <a:pt x="8828" y="0"/>
                        </a:lnTo>
                        <a:close/>
                      </a:path>
                    </a:pathLst>
                  </a:custGeom>
                  <a:solidFill>
                    <a:srgbClr val="9A947F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2949" name="Shape 2949"/>
                  <p:cNvSpPr/>
                  <p:nvPr/>
                </p:nvSpPr>
                <p:spPr>
                  <a:xfrm>
                    <a:off x="0" y="0"/>
                    <a:ext cx="970693" cy="106721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6702" h="17423" fill="norm" stroke="1" extrusionOk="0">
                        <a:moveTo>
                          <a:pt x="8828" y="0"/>
                        </a:moveTo>
                        <a:cubicBezTo>
                          <a:pt x="-854" y="266"/>
                          <a:pt x="-1115" y="9621"/>
                          <a:pt x="1221" y="13322"/>
                        </a:cubicBezTo>
                        <a:cubicBezTo>
                          <a:pt x="6348" y="21600"/>
                          <a:pt x="20485" y="16227"/>
                          <a:pt x="15745" y="7130"/>
                        </a:cubicBezTo>
                        <a:cubicBezTo>
                          <a:pt x="11324" y="672"/>
                          <a:pt x="1482" y="5865"/>
                          <a:pt x="5062" y="11862"/>
                        </a:cubicBezTo>
                        <a:cubicBezTo>
                          <a:pt x="8004" y="16360"/>
                          <a:pt x="16005" y="13166"/>
                          <a:pt x="12845" y="8278"/>
                        </a:cubicBezTo>
                        <a:cubicBezTo>
                          <a:pt x="10744" y="5216"/>
                          <a:pt x="5407" y="7630"/>
                          <a:pt x="7794" y="10886"/>
                        </a:cubicBezTo>
                        <a:cubicBezTo>
                          <a:pt x="9408" y="12908"/>
                          <a:pt x="12727" y="11362"/>
                          <a:pt x="11400" y="9269"/>
                        </a:cubicBezTo>
                        <a:cubicBezTo>
                          <a:pt x="10559" y="8168"/>
                          <a:pt x="7752" y="8692"/>
                          <a:pt x="9433" y="10581"/>
                        </a:cubicBezTo>
                        <a:cubicBezTo>
                          <a:pt x="8845" y="10761"/>
                          <a:pt x="9147" y="8098"/>
                          <a:pt x="10904" y="9535"/>
                        </a:cubicBezTo>
                        <a:cubicBezTo>
                          <a:pt x="11677" y="10378"/>
                          <a:pt x="10046" y="12260"/>
                          <a:pt x="8500" y="10956"/>
                        </a:cubicBezTo>
                        <a:cubicBezTo>
                          <a:pt x="6189" y="7957"/>
                          <a:pt x="11374" y="6521"/>
                          <a:pt x="12425" y="8934"/>
                        </a:cubicBezTo>
                        <a:cubicBezTo>
                          <a:pt x="14039" y="11667"/>
                          <a:pt x="9340" y="15384"/>
                          <a:pt x="5970" y="11737"/>
                        </a:cubicBezTo>
                        <a:cubicBezTo>
                          <a:pt x="2810" y="6778"/>
                          <a:pt x="10996" y="2023"/>
                          <a:pt x="14652" y="7497"/>
                        </a:cubicBezTo>
                        <a:cubicBezTo>
                          <a:pt x="18115" y="12690"/>
                          <a:pt x="8483" y="20210"/>
                          <a:pt x="2869" y="12651"/>
                        </a:cubicBezTo>
                        <a:cubicBezTo>
                          <a:pt x="1751" y="10433"/>
                          <a:pt x="742" y="3256"/>
                          <a:pt x="8618" y="2085"/>
                        </a:cubicBezTo>
                        <a:lnTo>
                          <a:pt x="8828" y="0"/>
                        </a:lnTo>
                        <a:close/>
                      </a:path>
                    </a:pathLst>
                  </a:custGeom>
                  <a:solidFill>
                    <a:srgbClr val="D3D0C7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</p:grpSp>
            <p:sp>
              <p:nvSpPr>
                <p:cNvPr id="2951" name="Shape 2951"/>
                <p:cNvSpPr/>
                <p:nvPr/>
              </p:nvSpPr>
              <p:spPr>
                <a:xfrm flipH="1">
                  <a:off x="11823250" y="49671"/>
                  <a:ext cx="970693" cy="106721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6702" h="17423" fill="norm" stroke="1" extrusionOk="0">
                      <a:moveTo>
                        <a:pt x="8828" y="0"/>
                      </a:moveTo>
                      <a:cubicBezTo>
                        <a:pt x="-854" y="266"/>
                        <a:pt x="-1115" y="9621"/>
                        <a:pt x="1221" y="13322"/>
                      </a:cubicBezTo>
                      <a:cubicBezTo>
                        <a:pt x="6348" y="21600"/>
                        <a:pt x="20485" y="16227"/>
                        <a:pt x="15745" y="7130"/>
                      </a:cubicBezTo>
                      <a:cubicBezTo>
                        <a:pt x="11324" y="672"/>
                        <a:pt x="1482" y="5865"/>
                        <a:pt x="5062" y="11862"/>
                      </a:cubicBezTo>
                      <a:cubicBezTo>
                        <a:pt x="8004" y="16360"/>
                        <a:pt x="16005" y="13166"/>
                        <a:pt x="12845" y="8278"/>
                      </a:cubicBezTo>
                      <a:cubicBezTo>
                        <a:pt x="10744" y="5216"/>
                        <a:pt x="5407" y="7630"/>
                        <a:pt x="7794" y="10886"/>
                      </a:cubicBezTo>
                      <a:cubicBezTo>
                        <a:pt x="9408" y="12908"/>
                        <a:pt x="12727" y="11362"/>
                        <a:pt x="11400" y="9269"/>
                      </a:cubicBezTo>
                      <a:cubicBezTo>
                        <a:pt x="10559" y="8168"/>
                        <a:pt x="7752" y="8692"/>
                        <a:pt x="9433" y="10581"/>
                      </a:cubicBezTo>
                      <a:cubicBezTo>
                        <a:pt x="8845" y="10761"/>
                        <a:pt x="9147" y="8098"/>
                        <a:pt x="10904" y="9535"/>
                      </a:cubicBezTo>
                      <a:cubicBezTo>
                        <a:pt x="11677" y="10378"/>
                        <a:pt x="10046" y="12260"/>
                        <a:pt x="8500" y="10956"/>
                      </a:cubicBezTo>
                      <a:cubicBezTo>
                        <a:pt x="6189" y="7957"/>
                        <a:pt x="11374" y="6521"/>
                        <a:pt x="12425" y="8934"/>
                      </a:cubicBezTo>
                      <a:cubicBezTo>
                        <a:pt x="14039" y="11667"/>
                        <a:pt x="9340" y="15384"/>
                        <a:pt x="5970" y="11737"/>
                      </a:cubicBezTo>
                      <a:cubicBezTo>
                        <a:pt x="2810" y="6778"/>
                        <a:pt x="10996" y="2023"/>
                        <a:pt x="14652" y="7497"/>
                      </a:cubicBezTo>
                      <a:cubicBezTo>
                        <a:pt x="18115" y="12690"/>
                        <a:pt x="8483" y="20210"/>
                        <a:pt x="2869" y="12651"/>
                      </a:cubicBezTo>
                      <a:cubicBezTo>
                        <a:pt x="1751" y="10433"/>
                        <a:pt x="742" y="3256"/>
                        <a:pt x="8618" y="2085"/>
                      </a:cubicBezTo>
                      <a:lnTo>
                        <a:pt x="8828" y="0"/>
                      </a:lnTo>
                      <a:close/>
                    </a:path>
                  </a:pathLst>
                </a:custGeom>
                <a:solidFill>
                  <a:srgbClr val="9A947F"/>
                </a:solidFill>
                <a:ln w="9525" cap="flat">
                  <a:noFill/>
                  <a:round/>
                </a:ln>
                <a:effectLst/>
              </p:spPr>
              <p:txBody>
                <a:bodyPr wrap="square" lIns="72248" tIns="72248" rIns="72248" bIns="72248" numCol="1" anchor="ctr">
                  <a:noAutofit/>
                </a:bodyPr>
                <a:lstStyle/>
                <a:p>
                  <a:pPr marL="40639" marR="40639" defTabSz="914400">
                    <a:defRPr sz="3400">
                      <a:solidFill>
                        <a:srgbClr val="EEEEEE"/>
                      </a:solidFill>
                      <a:uFill>
                        <a:solidFill>
                          <a:srgbClr val="EEEEEE"/>
                        </a:solidFill>
                      </a:u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</a:p>
              </p:txBody>
            </p:sp>
            <p:sp>
              <p:nvSpPr>
                <p:cNvPr id="2952" name="Shape 2952"/>
                <p:cNvSpPr/>
                <p:nvPr/>
              </p:nvSpPr>
              <p:spPr>
                <a:xfrm flipH="1">
                  <a:off x="11796157" y="0"/>
                  <a:ext cx="970693" cy="106721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6702" h="17423" fill="norm" stroke="1" extrusionOk="0">
                      <a:moveTo>
                        <a:pt x="8828" y="0"/>
                      </a:moveTo>
                      <a:cubicBezTo>
                        <a:pt x="-854" y="266"/>
                        <a:pt x="-1115" y="9621"/>
                        <a:pt x="1221" y="13322"/>
                      </a:cubicBezTo>
                      <a:cubicBezTo>
                        <a:pt x="6348" y="21600"/>
                        <a:pt x="20485" y="16227"/>
                        <a:pt x="15745" y="7130"/>
                      </a:cubicBezTo>
                      <a:cubicBezTo>
                        <a:pt x="11324" y="672"/>
                        <a:pt x="1482" y="5865"/>
                        <a:pt x="5062" y="11862"/>
                      </a:cubicBezTo>
                      <a:cubicBezTo>
                        <a:pt x="8004" y="16360"/>
                        <a:pt x="16005" y="13166"/>
                        <a:pt x="12845" y="8278"/>
                      </a:cubicBezTo>
                      <a:cubicBezTo>
                        <a:pt x="10744" y="5216"/>
                        <a:pt x="5407" y="7630"/>
                        <a:pt x="7794" y="10886"/>
                      </a:cubicBezTo>
                      <a:cubicBezTo>
                        <a:pt x="9408" y="12908"/>
                        <a:pt x="12727" y="11362"/>
                        <a:pt x="11400" y="9269"/>
                      </a:cubicBezTo>
                      <a:cubicBezTo>
                        <a:pt x="10559" y="8168"/>
                        <a:pt x="7752" y="8692"/>
                        <a:pt x="9433" y="10581"/>
                      </a:cubicBezTo>
                      <a:cubicBezTo>
                        <a:pt x="8845" y="10761"/>
                        <a:pt x="9147" y="8098"/>
                        <a:pt x="10904" y="9535"/>
                      </a:cubicBezTo>
                      <a:cubicBezTo>
                        <a:pt x="11677" y="10378"/>
                        <a:pt x="10046" y="12260"/>
                        <a:pt x="8500" y="10956"/>
                      </a:cubicBezTo>
                      <a:cubicBezTo>
                        <a:pt x="6189" y="7957"/>
                        <a:pt x="11374" y="6521"/>
                        <a:pt x="12425" y="8934"/>
                      </a:cubicBezTo>
                      <a:cubicBezTo>
                        <a:pt x="14039" y="11667"/>
                        <a:pt x="9340" y="15384"/>
                        <a:pt x="5970" y="11737"/>
                      </a:cubicBezTo>
                      <a:cubicBezTo>
                        <a:pt x="2810" y="6778"/>
                        <a:pt x="10996" y="2023"/>
                        <a:pt x="14652" y="7497"/>
                      </a:cubicBezTo>
                      <a:cubicBezTo>
                        <a:pt x="18115" y="12690"/>
                        <a:pt x="8483" y="20210"/>
                        <a:pt x="2869" y="12651"/>
                      </a:cubicBezTo>
                      <a:cubicBezTo>
                        <a:pt x="1751" y="10433"/>
                        <a:pt x="742" y="3256"/>
                        <a:pt x="8618" y="2085"/>
                      </a:cubicBezTo>
                      <a:lnTo>
                        <a:pt x="8828" y="0"/>
                      </a:lnTo>
                      <a:close/>
                    </a:path>
                  </a:pathLst>
                </a:custGeom>
                <a:solidFill>
                  <a:srgbClr val="D3D0C7"/>
                </a:solidFill>
                <a:ln w="9525" cap="flat">
                  <a:noFill/>
                  <a:round/>
                </a:ln>
                <a:effectLst/>
              </p:spPr>
              <p:txBody>
                <a:bodyPr wrap="square" lIns="72248" tIns="72248" rIns="72248" bIns="72248" numCol="1" anchor="ctr">
                  <a:noAutofit/>
                </a:bodyPr>
                <a:lstStyle/>
                <a:p>
                  <a:pPr marL="40639" marR="40639" defTabSz="914400">
                    <a:defRPr sz="3400">
                      <a:solidFill>
                        <a:srgbClr val="EEEEEE"/>
                      </a:solidFill>
                      <a:uFill>
                        <a:solidFill>
                          <a:srgbClr val="EEEEEE"/>
                        </a:solidFill>
                      </a:u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</a:p>
              </p:txBody>
            </p:sp>
            <p:sp>
              <p:nvSpPr>
                <p:cNvPr id="2953" name="Shape 2953"/>
                <p:cNvSpPr/>
                <p:nvPr/>
              </p:nvSpPr>
              <p:spPr>
                <a:xfrm>
                  <a:off x="477077" y="0"/>
                  <a:ext cx="11812695" cy="126436"/>
                </a:xfrm>
                <a:prstGeom prst="rect">
                  <a:avLst/>
                </a:prstGeom>
                <a:solidFill>
                  <a:srgbClr val="D3D0C7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72248" tIns="72248" rIns="72248" bIns="72248" numCol="1" anchor="ctr">
                  <a:noAutofit/>
                </a:bodyPr>
                <a:lstStyle/>
                <a:p>
                  <a:pPr marL="40639" marR="40639" defTabSz="914400">
                    <a:defRPr sz="3400">
                      <a:solidFill>
                        <a:srgbClr val="EEEEEE"/>
                      </a:solidFill>
                      <a:uFill>
                        <a:solidFill>
                          <a:srgbClr val="EEEEEE"/>
                        </a:solidFill>
                      </a:u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</a:p>
              </p:txBody>
            </p:sp>
          </p:grpSp>
        </p:grpSp>
        <p:sp>
          <p:nvSpPr>
            <p:cNvPr id="2956" name="Shape 2956"/>
            <p:cNvSpPr/>
            <p:nvPr/>
          </p:nvSpPr>
          <p:spPr>
            <a:xfrm>
              <a:off x="1083733" y="1144693"/>
              <a:ext cx="10805726" cy="433494"/>
            </a:xfrm>
            <a:prstGeom prst="rect">
              <a:avLst/>
            </a:prstGeom>
            <a:gradFill flip="none" rotWithShape="1">
              <a:gsLst>
                <a:gs pos="0">
                  <a:srgbClr val="817C6B"/>
                </a:gs>
                <a:gs pos="100000">
                  <a:srgbClr val="9A947F"/>
                </a:gs>
              </a:gsLst>
              <a:lin ang="162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72248" tIns="72248" rIns="72248" bIns="72248" numCol="1" anchor="ctr">
              <a:noAutofit/>
            </a:bodyPr>
            <a:lstStyle/>
            <a:p>
              <a:pPr marL="40639" marR="40639" defTabSz="914400">
                <a:defRPr sz="3400">
                  <a:solidFill>
                    <a:srgbClr val="EEEEEE"/>
                  </a:solidFill>
                  <a:uFill>
                    <a:solidFill>
                      <a:srgbClr val="EEEEEE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</p:grpSp>
      <p:pic>
        <p:nvPicPr>
          <p:cNvPr id="2958" name="Miro%20Village%20of%20Prades.jp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875693" y="5354961"/>
            <a:ext cx="4289683" cy="3603055"/>
          </a:xfrm>
          <a:prstGeom prst="rect">
            <a:avLst/>
          </a:prstGeom>
          <a:ln w="12700">
            <a:miter lim="400000"/>
          </a:ln>
        </p:spPr>
      </p:pic>
      <p:sp>
        <p:nvSpPr>
          <p:cNvPr id="2959" name="Shape 2959"/>
          <p:cNvSpPr/>
          <p:nvPr>
            <p:ph type="title"/>
          </p:nvPr>
        </p:nvSpPr>
        <p:spPr>
          <a:xfrm>
            <a:off x="975359" y="1192106"/>
            <a:ext cx="11054082" cy="1625601"/>
          </a:xfrm>
          <a:prstGeom prst="rect">
            <a:avLst/>
          </a:prstGeom>
        </p:spPr>
        <p:txBody>
          <a:bodyPr/>
          <a:lstStyle/>
          <a:p>
            <a:pPr/>
            <a:r>
              <a:t>Color</a:t>
            </a:r>
          </a:p>
        </p:txBody>
      </p:sp>
      <p:sp>
        <p:nvSpPr>
          <p:cNvPr id="2960" name="Shape 2960"/>
          <p:cNvSpPr/>
          <p:nvPr>
            <p:ph type="body" idx="1"/>
          </p:nvPr>
        </p:nvSpPr>
        <p:spPr>
          <a:xfrm>
            <a:off x="1220610" y="2412435"/>
            <a:ext cx="11054082" cy="5852161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EEEEEE"/>
              </a:buClr>
              <a:buFont typeface="Times New Roman"/>
              <a:buBlip>
                <a:blip r:embed="rId3"/>
              </a:buBlip>
            </a:pPr>
            <a:r>
              <a:t>Effect on our optic nerve when seeing light waves of different wave lengths.</a:t>
            </a:r>
          </a:p>
          <a:p>
            <a:pPr>
              <a:buClr>
                <a:srgbClr val="EEEEEE"/>
              </a:buClr>
              <a:buFont typeface="Times New Roman"/>
              <a:buBlip>
                <a:blip r:embed="rId3"/>
              </a:buBlip>
            </a:pPr>
            <a:r>
              <a:t>Color </a:t>
            </a:r>
            <a:r>
              <a:t>has </a:t>
            </a:r>
            <a:r>
              <a:t>3 qualities:</a:t>
            </a:r>
          </a:p>
          <a:p>
            <a:pPr>
              <a:buClr>
                <a:srgbClr val="EEEEEE"/>
              </a:buClr>
              <a:buFont typeface="Times New Roman"/>
              <a:buBlip>
                <a:blip r:embed="rId3"/>
              </a:buBlip>
            </a:pPr>
            <a:r>
              <a:t>HUE is the name of the color.</a:t>
            </a:r>
          </a:p>
        </p:txBody>
      </p:sp>
      <p:sp>
        <p:nvSpPr>
          <p:cNvPr id="2961" name="Shape 2961"/>
          <p:cNvSpPr/>
          <p:nvPr/>
        </p:nvSpPr>
        <p:spPr>
          <a:xfrm>
            <a:off x="5764953" y="8586893"/>
            <a:ext cx="2727396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2248" tIns="72248" rIns="72248" bIns="72248">
            <a:spAutoFit/>
          </a:bodyPr>
          <a:lstStyle>
            <a:lvl1pPr marL="40639" marR="40639" defTabSz="914400">
              <a:spcBef>
                <a:spcPts val="1000"/>
              </a:spcBef>
              <a:buClr>
                <a:srgbClr val="EEEEEE"/>
              </a:buClr>
              <a:buFont typeface="Times New Roman"/>
              <a:defRPr sz="2400">
                <a:solidFill>
                  <a:srgbClr val="EEEEEE"/>
                </a:solidFill>
                <a:uFill>
                  <a:solidFill>
                    <a:srgbClr val="EEEEEE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Joan Miro</a:t>
            </a:r>
          </a:p>
        </p:txBody>
      </p:sp>
      <p:pic>
        <p:nvPicPr>
          <p:cNvPr id="2962" name="pasted-image.ti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557958" y="5354961"/>
            <a:ext cx="2841299" cy="3603055"/>
          </a:xfrm>
          <a:prstGeom prst="rect">
            <a:avLst/>
          </a:prstGeom>
          <a:ln w="12700">
            <a:miter lim="400000"/>
          </a:ln>
        </p:spPr>
      </p:pic>
      <p:sp>
        <p:nvSpPr>
          <p:cNvPr id="2963" name="Shape 2963"/>
          <p:cNvSpPr/>
          <p:nvPr/>
        </p:nvSpPr>
        <p:spPr>
          <a:xfrm>
            <a:off x="456353" y="8586893"/>
            <a:ext cx="2727396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2248" tIns="72248" rIns="72248" bIns="72248">
            <a:spAutoFit/>
          </a:bodyPr>
          <a:lstStyle>
            <a:lvl1pPr marL="40639" marR="40639" defTabSz="914400">
              <a:spcBef>
                <a:spcPts val="1000"/>
              </a:spcBef>
              <a:buClr>
                <a:srgbClr val="EEEEEE"/>
              </a:buClr>
              <a:buFont typeface="Times New Roman"/>
              <a:defRPr sz="2400">
                <a:solidFill>
                  <a:srgbClr val="EEEEEE"/>
                </a:solidFill>
                <a:uFill>
                  <a:solidFill>
                    <a:srgbClr val="EEEEEE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Phillip Martin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96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nodeType="with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29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9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9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296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960" grpId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59" name="Group 3059"/>
          <p:cNvGrpSpPr/>
          <p:nvPr/>
        </p:nvGrpSpPr>
        <p:grpSpPr>
          <a:xfrm>
            <a:off x="0" y="-1"/>
            <a:ext cx="13004800" cy="9753601"/>
            <a:chOff x="0" y="0"/>
            <a:chExt cx="13004800" cy="9753600"/>
          </a:xfrm>
        </p:grpSpPr>
        <p:grpSp>
          <p:nvGrpSpPr>
            <p:cNvPr id="3057" name="Group 3057"/>
            <p:cNvGrpSpPr/>
            <p:nvPr/>
          </p:nvGrpSpPr>
          <p:grpSpPr>
            <a:xfrm>
              <a:off x="0" y="0"/>
              <a:ext cx="13004801" cy="9753600"/>
              <a:chOff x="0" y="0"/>
              <a:chExt cx="13004800" cy="9753600"/>
            </a:xfrm>
          </p:grpSpPr>
          <p:sp>
            <p:nvSpPr>
              <p:cNvPr id="2965" name="Shape 2965"/>
              <p:cNvSpPr/>
              <p:nvPr/>
            </p:nvSpPr>
            <p:spPr>
              <a:xfrm>
                <a:off x="11921066" y="1083733"/>
                <a:ext cx="758615" cy="3034454"/>
              </a:xfrm>
              <a:prstGeom prst="rect">
                <a:avLst/>
              </a:prstGeom>
              <a:gradFill flip="none" rotWithShape="1">
                <a:gsLst>
                  <a:gs pos="0">
                    <a:srgbClr val="817C6B"/>
                  </a:gs>
                  <a:gs pos="100000">
                    <a:srgbClr val="D3D0C7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72248" tIns="72248" rIns="72248" bIns="72248" numCol="1" anchor="ctr">
                <a:noAutofit/>
              </a:bodyPr>
              <a:lstStyle/>
              <a:p>
                <a:pPr marL="40639" marR="40639" defTabSz="914400">
                  <a:defRPr sz="3400">
                    <a:solidFill>
                      <a:srgbClr val="EEEEEE"/>
                    </a:solidFill>
                    <a:uFill>
                      <a:solidFill>
                        <a:srgbClr val="EEEEEE"/>
                      </a:solidFill>
                    </a:u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2966" name="Shape 2966"/>
              <p:cNvSpPr/>
              <p:nvPr/>
            </p:nvSpPr>
            <p:spPr>
              <a:xfrm>
                <a:off x="0" y="0"/>
                <a:ext cx="12788054" cy="216747"/>
              </a:xfrm>
              <a:prstGeom prst="rect">
                <a:avLst/>
              </a:prstGeom>
              <a:solidFill>
                <a:srgbClr val="9A94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2248" tIns="72248" rIns="72248" bIns="72248" numCol="1" anchor="ctr">
                <a:noAutofit/>
              </a:bodyPr>
              <a:lstStyle/>
              <a:p>
                <a:pPr marL="40639" marR="40639" defTabSz="914400">
                  <a:defRPr sz="3400">
                    <a:solidFill>
                      <a:srgbClr val="EEEEEE"/>
                    </a:solidFill>
                    <a:uFill>
                      <a:solidFill>
                        <a:srgbClr val="EEEEEE"/>
                      </a:solidFill>
                    </a:u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2967" name="Shape 2967"/>
              <p:cNvSpPr/>
              <p:nvPr/>
            </p:nvSpPr>
            <p:spPr>
              <a:xfrm>
                <a:off x="12679680" y="0"/>
                <a:ext cx="325121" cy="9753600"/>
              </a:xfrm>
              <a:prstGeom prst="rect">
                <a:avLst/>
              </a:prstGeom>
              <a:gradFill flip="none" rotWithShape="1">
                <a:gsLst>
                  <a:gs pos="0">
                    <a:srgbClr val="9A947F"/>
                  </a:gs>
                  <a:gs pos="50000">
                    <a:srgbClr val="BBB6A8"/>
                  </a:gs>
                  <a:gs pos="100000">
                    <a:srgbClr val="9A947F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72248" tIns="72248" rIns="72248" bIns="72248" numCol="1" anchor="ctr">
                <a:noAutofit/>
              </a:bodyPr>
              <a:lstStyle/>
              <a:p>
                <a:pPr marL="40639" marR="40639" defTabSz="914400">
                  <a:defRPr sz="3400">
                    <a:solidFill>
                      <a:srgbClr val="EEEEEE"/>
                    </a:solidFill>
                    <a:uFill>
                      <a:solidFill>
                        <a:srgbClr val="EEEEEE"/>
                      </a:solidFill>
                    </a:u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2968" name="Shape 2968"/>
              <p:cNvSpPr/>
              <p:nvPr/>
            </p:nvSpPr>
            <p:spPr>
              <a:xfrm>
                <a:off x="0" y="0"/>
                <a:ext cx="325121" cy="9753600"/>
              </a:xfrm>
              <a:prstGeom prst="rect">
                <a:avLst/>
              </a:prstGeom>
              <a:gradFill flip="none" rotWithShape="1">
                <a:gsLst>
                  <a:gs pos="0">
                    <a:srgbClr val="9A947F"/>
                  </a:gs>
                  <a:gs pos="50000">
                    <a:srgbClr val="BBB6A8"/>
                  </a:gs>
                  <a:gs pos="100000">
                    <a:srgbClr val="9A947F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72248" tIns="72248" rIns="72248" bIns="72248" numCol="1" anchor="ctr">
                <a:noAutofit/>
              </a:bodyPr>
              <a:lstStyle/>
              <a:p>
                <a:pPr marL="40639" marR="40639" defTabSz="914400">
                  <a:defRPr sz="3400">
                    <a:solidFill>
                      <a:srgbClr val="EEEEEE"/>
                    </a:solidFill>
                    <a:uFill>
                      <a:solidFill>
                        <a:srgbClr val="EEEEEE"/>
                      </a:solidFill>
                    </a:u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2969" name="Shape 2969"/>
              <p:cNvSpPr/>
              <p:nvPr/>
            </p:nvSpPr>
            <p:spPr>
              <a:xfrm>
                <a:off x="325120" y="1083733"/>
                <a:ext cx="758614" cy="3034454"/>
              </a:xfrm>
              <a:prstGeom prst="rect">
                <a:avLst/>
              </a:prstGeom>
              <a:gradFill flip="none" rotWithShape="1">
                <a:gsLst>
                  <a:gs pos="0">
                    <a:srgbClr val="817C6B"/>
                  </a:gs>
                  <a:gs pos="100000">
                    <a:srgbClr val="D3D0C7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72248" tIns="72248" rIns="72248" bIns="72248" numCol="1" anchor="ctr">
                <a:noAutofit/>
              </a:bodyPr>
              <a:lstStyle/>
              <a:p>
                <a:pPr marL="40639" marR="40639" defTabSz="914400">
                  <a:defRPr sz="3400">
                    <a:solidFill>
                      <a:srgbClr val="EEEEEE"/>
                    </a:solidFill>
                    <a:uFill>
                      <a:solidFill>
                        <a:srgbClr val="EEEEEE"/>
                      </a:solidFill>
                    </a:u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grpSp>
            <p:nvGrpSpPr>
              <p:cNvPr id="3056" name="Group 3056"/>
              <p:cNvGrpSpPr/>
              <p:nvPr/>
            </p:nvGrpSpPr>
            <p:grpSpPr>
              <a:xfrm>
                <a:off x="82851" y="72248"/>
                <a:ext cx="12793944" cy="1116891"/>
                <a:chOff x="0" y="0"/>
                <a:chExt cx="12793942" cy="1116889"/>
              </a:xfrm>
            </p:grpSpPr>
            <p:sp>
              <p:nvSpPr>
                <p:cNvPr id="2970" name="Shape 2970"/>
                <p:cNvSpPr/>
                <p:nvPr/>
              </p:nvSpPr>
              <p:spPr>
                <a:xfrm>
                  <a:off x="43584" y="0"/>
                  <a:ext cx="12736126" cy="1083734"/>
                </a:xfrm>
                <a:prstGeom prst="roundRect">
                  <a:avLst>
                    <a:gd name="adj" fmla="val 35156"/>
                  </a:avLst>
                </a:prstGeom>
                <a:solidFill>
                  <a:srgbClr val="BBB6A8"/>
                </a:solidFill>
                <a:ln w="9525" cap="flat">
                  <a:noFill/>
                  <a:round/>
                </a:ln>
                <a:effectLst/>
              </p:spPr>
              <p:txBody>
                <a:bodyPr wrap="square" lIns="72248" tIns="72248" rIns="72248" bIns="72248" numCol="1" anchor="ctr">
                  <a:noAutofit/>
                </a:bodyPr>
                <a:lstStyle/>
                <a:p>
                  <a:pPr marL="40639" marR="40639" defTabSz="914400">
                    <a:defRPr sz="3400">
                      <a:solidFill>
                        <a:srgbClr val="EEEEEE"/>
                      </a:solidFill>
                      <a:uFill>
                        <a:solidFill>
                          <a:srgbClr val="EEEEEE"/>
                        </a:solidFill>
                      </a:u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</a:p>
              </p:txBody>
            </p:sp>
            <p:sp>
              <p:nvSpPr>
                <p:cNvPr id="2971" name="Shape 2971"/>
                <p:cNvSpPr/>
                <p:nvPr/>
              </p:nvSpPr>
              <p:spPr>
                <a:xfrm>
                  <a:off x="477077" y="54186"/>
                  <a:ext cx="11812695" cy="126437"/>
                </a:xfrm>
                <a:prstGeom prst="rect">
                  <a:avLst/>
                </a:prstGeom>
                <a:solidFill>
                  <a:srgbClr val="9A947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72248" tIns="72248" rIns="72248" bIns="72248" numCol="1" anchor="ctr">
                  <a:noAutofit/>
                </a:bodyPr>
                <a:lstStyle/>
                <a:p>
                  <a:pPr marL="40639" marR="40639" defTabSz="914400">
                    <a:defRPr sz="3400">
                      <a:solidFill>
                        <a:srgbClr val="EEEEEE"/>
                      </a:solidFill>
                      <a:uFill>
                        <a:solidFill>
                          <a:srgbClr val="EEEEEE"/>
                        </a:solidFill>
                      </a:u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</a:p>
              </p:txBody>
            </p:sp>
            <p:grpSp>
              <p:nvGrpSpPr>
                <p:cNvPr id="3010" name="Group 3010"/>
                <p:cNvGrpSpPr/>
                <p:nvPr/>
              </p:nvGrpSpPr>
              <p:grpSpPr>
                <a:xfrm>
                  <a:off x="531264" y="842151"/>
                  <a:ext cx="11758508" cy="243841"/>
                  <a:chOff x="0" y="0"/>
                  <a:chExt cx="11758506" cy="243839"/>
                </a:xfrm>
              </p:grpSpPr>
              <p:sp>
                <p:nvSpPr>
                  <p:cNvPr id="2972" name="Shape 2972"/>
                  <p:cNvSpPr/>
                  <p:nvPr/>
                </p:nvSpPr>
                <p:spPr>
                  <a:xfrm flipH="1">
                    <a:off x="11239217" y="0"/>
                    <a:ext cx="519290" cy="23932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0"/>
                        </a:moveTo>
                        <a:lnTo>
                          <a:pt x="17092" y="0"/>
                        </a:lnTo>
                        <a:lnTo>
                          <a:pt x="0" y="17550"/>
                        </a:lnTo>
                        <a:lnTo>
                          <a:pt x="8077" y="21600"/>
                        </a:lnTo>
                        <a:lnTo>
                          <a:pt x="19158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9A947F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2973" name="Shape 2973"/>
                  <p:cNvSpPr/>
                  <p:nvPr/>
                </p:nvSpPr>
                <p:spPr>
                  <a:xfrm>
                    <a:off x="0" y="4515"/>
                    <a:ext cx="519289" cy="2393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0"/>
                        </a:moveTo>
                        <a:lnTo>
                          <a:pt x="17092" y="0"/>
                        </a:lnTo>
                        <a:lnTo>
                          <a:pt x="0" y="17550"/>
                        </a:lnTo>
                        <a:lnTo>
                          <a:pt x="8077" y="21600"/>
                        </a:lnTo>
                        <a:lnTo>
                          <a:pt x="19158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9A947F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grpSp>
                <p:nvGrpSpPr>
                  <p:cNvPr id="3009" name="Group 3009"/>
                  <p:cNvGrpSpPr/>
                  <p:nvPr/>
                </p:nvGrpSpPr>
                <p:grpSpPr>
                  <a:xfrm>
                    <a:off x="442524" y="1544"/>
                    <a:ext cx="10864428" cy="242296"/>
                    <a:chOff x="0" y="0"/>
                    <a:chExt cx="10864426" cy="242295"/>
                  </a:xfrm>
                </p:grpSpPr>
                <p:grpSp>
                  <p:nvGrpSpPr>
                    <p:cNvPr id="2995" name="Group 2995"/>
                    <p:cNvGrpSpPr/>
                    <p:nvPr/>
                  </p:nvGrpSpPr>
                  <p:grpSpPr>
                    <a:xfrm>
                      <a:off x="0" y="2257"/>
                      <a:ext cx="6610774" cy="240039"/>
                      <a:chOff x="0" y="0"/>
                      <a:chExt cx="6610773" cy="240037"/>
                    </a:xfrm>
                  </p:grpSpPr>
                  <p:grpSp>
                    <p:nvGrpSpPr>
                      <p:cNvPr id="2976" name="Group 2976"/>
                      <p:cNvGrpSpPr/>
                      <p:nvPr/>
                    </p:nvGrpSpPr>
                    <p:grpSpPr>
                      <a:xfrm>
                        <a:off x="0" y="0"/>
                        <a:ext cx="943611" cy="240038"/>
                        <a:chOff x="0" y="0"/>
                        <a:chExt cx="943610" cy="240037"/>
                      </a:xfrm>
                    </p:grpSpPr>
                    <p:sp>
                      <p:nvSpPr>
                        <p:cNvPr id="2974" name="Shape 2974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2975" name="Shape 2975"/>
                        <p:cNvSpPr/>
                        <p:nvPr/>
                      </p:nvSpPr>
                      <p:spPr>
                        <a:xfrm>
                          <a:off x="467296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2979" name="Group 2979"/>
                      <p:cNvGrpSpPr/>
                      <p:nvPr/>
                    </p:nvGrpSpPr>
                    <p:grpSpPr>
                      <a:xfrm>
                        <a:off x="943848" y="0"/>
                        <a:ext cx="945985" cy="240038"/>
                        <a:chOff x="0" y="0"/>
                        <a:chExt cx="945983" cy="240037"/>
                      </a:xfrm>
                    </p:grpSpPr>
                    <p:sp>
                      <p:nvSpPr>
                        <p:cNvPr id="2977" name="Shape 2977"/>
                        <p:cNvSpPr/>
                        <p:nvPr/>
                      </p:nvSpPr>
                      <p:spPr>
                        <a:xfrm>
                          <a:off x="0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2978" name="Shape 2978"/>
                        <p:cNvSpPr/>
                        <p:nvPr/>
                      </p:nvSpPr>
                      <p:spPr>
                        <a:xfrm>
                          <a:off x="467296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2982" name="Group 2982"/>
                      <p:cNvGrpSpPr/>
                      <p:nvPr/>
                    </p:nvGrpSpPr>
                    <p:grpSpPr>
                      <a:xfrm>
                        <a:off x="1893710" y="0"/>
                        <a:ext cx="939971" cy="240038"/>
                        <a:chOff x="0" y="0"/>
                        <a:chExt cx="939969" cy="240037"/>
                      </a:xfrm>
                    </p:grpSpPr>
                    <p:sp>
                      <p:nvSpPr>
                        <p:cNvPr id="2980" name="Shape 2980"/>
                        <p:cNvSpPr/>
                        <p:nvPr/>
                      </p:nvSpPr>
                      <p:spPr>
                        <a:xfrm>
                          <a:off x="0" y="0"/>
                          <a:ext cx="471707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2981" name="Shape 2981"/>
                        <p:cNvSpPr/>
                        <p:nvPr/>
                      </p:nvSpPr>
                      <p:spPr>
                        <a:xfrm>
                          <a:off x="463672" y="0"/>
                          <a:ext cx="47629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2985" name="Group 2985"/>
                      <p:cNvGrpSpPr/>
                      <p:nvPr/>
                    </p:nvGrpSpPr>
                    <p:grpSpPr>
                      <a:xfrm>
                        <a:off x="2833443" y="0"/>
                        <a:ext cx="943888" cy="240038"/>
                        <a:chOff x="0" y="0"/>
                        <a:chExt cx="943886" cy="240037"/>
                      </a:xfrm>
                    </p:grpSpPr>
                    <p:sp>
                      <p:nvSpPr>
                        <p:cNvPr id="2983" name="Shape 2983"/>
                        <p:cNvSpPr/>
                        <p:nvPr/>
                      </p:nvSpPr>
                      <p:spPr>
                        <a:xfrm>
                          <a:off x="0" y="0"/>
                          <a:ext cx="47644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2984" name="Shape 2984"/>
                        <p:cNvSpPr/>
                        <p:nvPr/>
                      </p:nvSpPr>
                      <p:spPr>
                        <a:xfrm>
                          <a:off x="467439" y="0"/>
                          <a:ext cx="47644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2988" name="Group 2988"/>
                      <p:cNvGrpSpPr/>
                      <p:nvPr/>
                    </p:nvGrpSpPr>
                    <p:grpSpPr>
                      <a:xfrm>
                        <a:off x="3777330" y="0"/>
                        <a:ext cx="943612" cy="240038"/>
                        <a:chOff x="0" y="0"/>
                        <a:chExt cx="943610" cy="240037"/>
                      </a:xfrm>
                    </p:grpSpPr>
                    <p:sp>
                      <p:nvSpPr>
                        <p:cNvPr id="2986" name="Shape 2986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2987" name="Shape 2987"/>
                        <p:cNvSpPr/>
                        <p:nvPr/>
                      </p:nvSpPr>
                      <p:spPr>
                        <a:xfrm>
                          <a:off x="467296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2991" name="Group 2991"/>
                      <p:cNvGrpSpPr/>
                      <p:nvPr/>
                    </p:nvGrpSpPr>
                    <p:grpSpPr>
                      <a:xfrm>
                        <a:off x="4720941" y="0"/>
                        <a:ext cx="946222" cy="240038"/>
                        <a:chOff x="0" y="0"/>
                        <a:chExt cx="946221" cy="240037"/>
                      </a:xfrm>
                    </p:grpSpPr>
                    <p:sp>
                      <p:nvSpPr>
                        <p:cNvPr id="2989" name="Shape 2989"/>
                        <p:cNvSpPr/>
                        <p:nvPr/>
                      </p:nvSpPr>
                      <p:spPr>
                        <a:xfrm>
                          <a:off x="0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2990" name="Shape 2990"/>
                        <p:cNvSpPr/>
                        <p:nvPr/>
                      </p:nvSpPr>
                      <p:spPr>
                        <a:xfrm>
                          <a:off x="467533" y="0"/>
                          <a:ext cx="478689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2994" name="Group 2994"/>
                      <p:cNvGrpSpPr/>
                      <p:nvPr/>
                    </p:nvGrpSpPr>
                    <p:grpSpPr>
                      <a:xfrm>
                        <a:off x="5666925" y="0"/>
                        <a:ext cx="943849" cy="240038"/>
                        <a:chOff x="0" y="0"/>
                        <a:chExt cx="943848" cy="240037"/>
                      </a:xfrm>
                    </p:grpSpPr>
                    <p:sp>
                      <p:nvSpPr>
                        <p:cNvPr id="2992" name="Shape 2992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2993" name="Shape 2993"/>
                        <p:cNvSpPr/>
                        <p:nvPr/>
                      </p:nvSpPr>
                      <p:spPr>
                        <a:xfrm>
                          <a:off x="467533" y="0"/>
                          <a:ext cx="476316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</p:grpSp>
                <p:grpSp>
                  <p:nvGrpSpPr>
                    <p:cNvPr id="2998" name="Group 2998"/>
                    <p:cNvGrpSpPr/>
                    <p:nvPr/>
                  </p:nvGrpSpPr>
                  <p:grpSpPr>
                    <a:xfrm>
                      <a:off x="6610773" y="0"/>
                      <a:ext cx="943752" cy="240038"/>
                      <a:chOff x="0" y="0"/>
                      <a:chExt cx="943750" cy="240037"/>
                    </a:xfrm>
                  </p:grpSpPr>
                  <p:sp>
                    <p:nvSpPr>
                      <p:cNvPr id="2996" name="Shape 2996"/>
                      <p:cNvSpPr/>
                      <p:nvPr/>
                    </p:nvSpPr>
                    <p:spPr>
                      <a:xfrm>
                        <a:off x="0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2997" name="Shape 2997"/>
                      <p:cNvSpPr/>
                      <p:nvPr/>
                    </p:nvSpPr>
                    <p:spPr>
                      <a:xfrm>
                        <a:off x="467369" y="0"/>
                        <a:ext cx="476382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3001" name="Group 3001"/>
                    <p:cNvGrpSpPr/>
                    <p:nvPr/>
                  </p:nvGrpSpPr>
                  <p:grpSpPr>
                    <a:xfrm>
                      <a:off x="7554524" y="0"/>
                      <a:ext cx="946010" cy="240038"/>
                      <a:chOff x="0" y="0"/>
                      <a:chExt cx="946009" cy="240037"/>
                    </a:xfrm>
                  </p:grpSpPr>
                  <p:sp>
                    <p:nvSpPr>
                      <p:cNvPr id="2999" name="Shape 2999"/>
                      <p:cNvSpPr/>
                      <p:nvPr/>
                    </p:nvSpPr>
                    <p:spPr>
                      <a:xfrm>
                        <a:off x="0" y="0"/>
                        <a:ext cx="47871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3000" name="Shape 3000"/>
                      <p:cNvSpPr/>
                      <p:nvPr/>
                    </p:nvSpPr>
                    <p:spPr>
                      <a:xfrm>
                        <a:off x="467300" y="0"/>
                        <a:ext cx="47871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3004" name="Group 3004"/>
                    <p:cNvGrpSpPr/>
                    <p:nvPr/>
                  </p:nvGrpSpPr>
                  <p:grpSpPr>
                    <a:xfrm>
                      <a:off x="8500533" y="0"/>
                      <a:ext cx="943753" cy="240038"/>
                      <a:chOff x="0" y="0"/>
                      <a:chExt cx="943751" cy="240037"/>
                    </a:xfrm>
                  </p:grpSpPr>
                  <p:sp>
                    <p:nvSpPr>
                      <p:cNvPr id="3002" name="Shape 3002"/>
                      <p:cNvSpPr/>
                      <p:nvPr/>
                    </p:nvSpPr>
                    <p:spPr>
                      <a:xfrm>
                        <a:off x="0" y="0"/>
                        <a:ext cx="47589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3003" name="Shape 3003"/>
                      <p:cNvSpPr/>
                      <p:nvPr/>
                    </p:nvSpPr>
                    <p:spPr>
                      <a:xfrm>
                        <a:off x="467862" y="0"/>
                        <a:ext cx="47589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3007" name="Group 3007"/>
                    <p:cNvGrpSpPr/>
                    <p:nvPr/>
                  </p:nvGrpSpPr>
                  <p:grpSpPr>
                    <a:xfrm>
                      <a:off x="9444284" y="0"/>
                      <a:ext cx="943753" cy="240038"/>
                      <a:chOff x="0" y="0"/>
                      <a:chExt cx="943751" cy="240037"/>
                    </a:xfrm>
                  </p:grpSpPr>
                  <p:sp>
                    <p:nvSpPr>
                      <p:cNvPr id="3005" name="Shape 3005"/>
                      <p:cNvSpPr/>
                      <p:nvPr/>
                    </p:nvSpPr>
                    <p:spPr>
                      <a:xfrm>
                        <a:off x="0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3006" name="Shape 3006"/>
                      <p:cNvSpPr/>
                      <p:nvPr/>
                    </p:nvSpPr>
                    <p:spPr>
                      <a:xfrm>
                        <a:off x="467371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sp>
                  <p:nvSpPr>
                    <p:cNvPr id="3008" name="Shape 3008"/>
                    <p:cNvSpPr/>
                    <p:nvPr/>
                  </p:nvSpPr>
                  <p:spPr>
                    <a:xfrm>
                      <a:off x="10388035" y="0"/>
                      <a:ext cx="476392" cy="240038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0504" fill="norm" stroke="1" extrusionOk="0">
                          <a:moveTo>
                            <a:pt x="0" y="0"/>
                          </a:moveTo>
                          <a:lnTo>
                            <a:pt x="0" y="20504"/>
                          </a:lnTo>
                          <a:lnTo>
                            <a:pt x="2534" y="20504"/>
                          </a:lnTo>
                          <a:cubicBezTo>
                            <a:pt x="2512" y="-934"/>
                            <a:pt x="19002" y="-1096"/>
                            <a:pt x="19023" y="20504"/>
                          </a:cubicBezTo>
                          <a:lnTo>
                            <a:pt x="21600" y="20504"/>
                          </a:lnTo>
                          <a:lnTo>
                            <a:pt x="21600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9A947F"/>
                    </a:solidFill>
                    <a:ln w="9525" cap="flat">
                      <a:noFill/>
                      <a:round/>
                    </a:ln>
                    <a:effectLst/>
                  </p:spPr>
                  <p:txBody>
                    <a:bodyPr wrap="square" lIns="72248" tIns="72248" rIns="72248" bIns="72248" numCol="1" anchor="ctr">
                      <a:noAutofit/>
                    </a:bodyPr>
                    <a:lstStyle/>
                    <a:p>
                      <a:pPr marL="40639" marR="40639" defTabSz="914400">
                        <a:defRPr sz="3400">
                          <a:solidFill>
                            <a:srgbClr val="EEEEEE"/>
                          </a:solidFill>
                          <a:uFill>
                            <a:solidFill>
                              <a:srgbClr val="EEEEEE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defRPr>
                      </a:pPr>
                    </a:p>
                  </p:txBody>
                </p:sp>
              </p:grpSp>
            </p:grpSp>
            <p:grpSp>
              <p:nvGrpSpPr>
                <p:cNvPr id="3049" name="Group 3049"/>
                <p:cNvGrpSpPr/>
                <p:nvPr/>
              </p:nvGrpSpPr>
              <p:grpSpPr>
                <a:xfrm>
                  <a:off x="508686" y="839893"/>
                  <a:ext cx="11758508" cy="243841"/>
                  <a:chOff x="0" y="0"/>
                  <a:chExt cx="11758506" cy="243839"/>
                </a:xfrm>
              </p:grpSpPr>
              <p:sp>
                <p:nvSpPr>
                  <p:cNvPr id="3011" name="Shape 3011"/>
                  <p:cNvSpPr/>
                  <p:nvPr/>
                </p:nvSpPr>
                <p:spPr>
                  <a:xfrm flipH="1">
                    <a:off x="11239217" y="0"/>
                    <a:ext cx="519290" cy="23932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0"/>
                        </a:moveTo>
                        <a:lnTo>
                          <a:pt x="17092" y="0"/>
                        </a:lnTo>
                        <a:lnTo>
                          <a:pt x="0" y="17550"/>
                        </a:lnTo>
                        <a:lnTo>
                          <a:pt x="8077" y="21600"/>
                        </a:lnTo>
                        <a:lnTo>
                          <a:pt x="19158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D3D0C7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3012" name="Shape 3012"/>
                  <p:cNvSpPr/>
                  <p:nvPr/>
                </p:nvSpPr>
                <p:spPr>
                  <a:xfrm>
                    <a:off x="0" y="4515"/>
                    <a:ext cx="519289" cy="2393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0"/>
                        </a:moveTo>
                        <a:lnTo>
                          <a:pt x="17092" y="0"/>
                        </a:lnTo>
                        <a:lnTo>
                          <a:pt x="0" y="17550"/>
                        </a:lnTo>
                        <a:lnTo>
                          <a:pt x="8077" y="21600"/>
                        </a:lnTo>
                        <a:lnTo>
                          <a:pt x="19158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D3D0C7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grpSp>
                <p:nvGrpSpPr>
                  <p:cNvPr id="3048" name="Group 3048"/>
                  <p:cNvGrpSpPr/>
                  <p:nvPr/>
                </p:nvGrpSpPr>
                <p:grpSpPr>
                  <a:xfrm>
                    <a:off x="442524" y="1544"/>
                    <a:ext cx="10864428" cy="242296"/>
                    <a:chOff x="0" y="0"/>
                    <a:chExt cx="10864426" cy="242295"/>
                  </a:xfrm>
                </p:grpSpPr>
                <p:grpSp>
                  <p:nvGrpSpPr>
                    <p:cNvPr id="3034" name="Group 3034"/>
                    <p:cNvGrpSpPr/>
                    <p:nvPr/>
                  </p:nvGrpSpPr>
                  <p:grpSpPr>
                    <a:xfrm>
                      <a:off x="0" y="2257"/>
                      <a:ext cx="6610774" cy="240039"/>
                      <a:chOff x="0" y="0"/>
                      <a:chExt cx="6610773" cy="240037"/>
                    </a:xfrm>
                  </p:grpSpPr>
                  <p:grpSp>
                    <p:nvGrpSpPr>
                      <p:cNvPr id="3015" name="Group 3015"/>
                      <p:cNvGrpSpPr/>
                      <p:nvPr/>
                    </p:nvGrpSpPr>
                    <p:grpSpPr>
                      <a:xfrm>
                        <a:off x="0" y="0"/>
                        <a:ext cx="943611" cy="240038"/>
                        <a:chOff x="0" y="0"/>
                        <a:chExt cx="943610" cy="240037"/>
                      </a:xfrm>
                    </p:grpSpPr>
                    <p:sp>
                      <p:nvSpPr>
                        <p:cNvPr id="3013" name="Shape 3013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3014" name="Shape 3014"/>
                        <p:cNvSpPr/>
                        <p:nvPr/>
                      </p:nvSpPr>
                      <p:spPr>
                        <a:xfrm>
                          <a:off x="467296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3018" name="Group 3018"/>
                      <p:cNvGrpSpPr/>
                      <p:nvPr/>
                    </p:nvGrpSpPr>
                    <p:grpSpPr>
                      <a:xfrm>
                        <a:off x="943848" y="0"/>
                        <a:ext cx="945985" cy="240038"/>
                        <a:chOff x="0" y="0"/>
                        <a:chExt cx="945983" cy="240037"/>
                      </a:xfrm>
                    </p:grpSpPr>
                    <p:sp>
                      <p:nvSpPr>
                        <p:cNvPr id="3016" name="Shape 3016"/>
                        <p:cNvSpPr/>
                        <p:nvPr/>
                      </p:nvSpPr>
                      <p:spPr>
                        <a:xfrm>
                          <a:off x="0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3017" name="Shape 3017"/>
                        <p:cNvSpPr/>
                        <p:nvPr/>
                      </p:nvSpPr>
                      <p:spPr>
                        <a:xfrm>
                          <a:off x="467296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3021" name="Group 3021"/>
                      <p:cNvGrpSpPr/>
                      <p:nvPr/>
                    </p:nvGrpSpPr>
                    <p:grpSpPr>
                      <a:xfrm>
                        <a:off x="1893710" y="0"/>
                        <a:ext cx="939971" cy="240038"/>
                        <a:chOff x="0" y="0"/>
                        <a:chExt cx="939969" cy="240037"/>
                      </a:xfrm>
                    </p:grpSpPr>
                    <p:sp>
                      <p:nvSpPr>
                        <p:cNvPr id="3019" name="Shape 3019"/>
                        <p:cNvSpPr/>
                        <p:nvPr/>
                      </p:nvSpPr>
                      <p:spPr>
                        <a:xfrm>
                          <a:off x="0" y="0"/>
                          <a:ext cx="471707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3020" name="Shape 3020"/>
                        <p:cNvSpPr/>
                        <p:nvPr/>
                      </p:nvSpPr>
                      <p:spPr>
                        <a:xfrm>
                          <a:off x="463672" y="0"/>
                          <a:ext cx="47629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3024" name="Group 3024"/>
                      <p:cNvGrpSpPr/>
                      <p:nvPr/>
                    </p:nvGrpSpPr>
                    <p:grpSpPr>
                      <a:xfrm>
                        <a:off x="2833443" y="0"/>
                        <a:ext cx="943888" cy="240038"/>
                        <a:chOff x="0" y="0"/>
                        <a:chExt cx="943886" cy="240037"/>
                      </a:xfrm>
                    </p:grpSpPr>
                    <p:sp>
                      <p:nvSpPr>
                        <p:cNvPr id="3022" name="Shape 3022"/>
                        <p:cNvSpPr/>
                        <p:nvPr/>
                      </p:nvSpPr>
                      <p:spPr>
                        <a:xfrm>
                          <a:off x="0" y="0"/>
                          <a:ext cx="47644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3023" name="Shape 3023"/>
                        <p:cNvSpPr/>
                        <p:nvPr/>
                      </p:nvSpPr>
                      <p:spPr>
                        <a:xfrm>
                          <a:off x="467439" y="0"/>
                          <a:ext cx="47644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3027" name="Group 3027"/>
                      <p:cNvGrpSpPr/>
                      <p:nvPr/>
                    </p:nvGrpSpPr>
                    <p:grpSpPr>
                      <a:xfrm>
                        <a:off x="3777330" y="0"/>
                        <a:ext cx="943612" cy="240038"/>
                        <a:chOff x="0" y="0"/>
                        <a:chExt cx="943610" cy="240037"/>
                      </a:xfrm>
                    </p:grpSpPr>
                    <p:sp>
                      <p:nvSpPr>
                        <p:cNvPr id="3025" name="Shape 3025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3026" name="Shape 3026"/>
                        <p:cNvSpPr/>
                        <p:nvPr/>
                      </p:nvSpPr>
                      <p:spPr>
                        <a:xfrm>
                          <a:off x="467296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3030" name="Group 3030"/>
                      <p:cNvGrpSpPr/>
                      <p:nvPr/>
                    </p:nvGrpSpPr>
                    <p:grpSpPr>
                      <a:xfrm>
                        <a:off x="4720941" y="0"/>
                        <a:ext cx="946222" cy="240038"/>
                        <a:chOff x="0" y="0"/>
                        <a:chExt cx="946221" cy="240037"/>
                      </a:xfrm>
                    </p:grpSpPr>
                    <p:sp>
                      <p:nvSpPr>
                        <p:cNvPr id="3028" name="Shape 3028"/>
                        <p:cNvSpPr/>
                        <p:nvPr/>
                      </p:nvSpPr>
                      <p:spPr>
                        <a:xfrm>
                          <a:off x="0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3029" name="Shape 3029"/>
                        <p:cNvSpPr/>
                        <p:nvPr/>
                      </p:nvSpPr>
                      <p:spPr>
                        <a:xfrm>
                          <a:off x="467533" y="0"/>
                          <a:ext cx="478689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3033" name="Group 3033"/>
                      <p:cNvGrpSpPr/>
                      <p:nvPr/>
                    </p:nvGrpSpPr>
                    <p:grpSpPr>
                      <a:xfrm>
                        <a:off x="5666925" y="0"/>
                        <a:ext cx="943849" cy="240038"/>
                        <a:chOff x="0" y="0"/>
                        <a:chExt cx="943848" cy="240037"/>
                      </a:xfrm>
                    </p:grpSpPr>
                    <p:sp>
                      <p:nvSpPr>
                        <p:cNvPr id="3031" name="Shape 3031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3032" name="Shape 3032"/>
                        <p:cNvSpPr/>
                        <p:nvPr/>
                      </p:nvSpPr>
                      <p:spPr>
                        <a:xfrm>
                          <a:off x="467533" y="0"/>
                          <a:ext cx="476316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</p:grpSp>
                <p:grpSp>
                  <p:nvGrpSpPr>
                    <p:cNvPr id="3037" name="Group 3037"/>
                    <p:cNvGrpSpPr/>
                    <p:nvPr/>
                  </p:nvGrpSpPr>
                  <p:grpSpPr>
                    <a:xfrm>
                      <a:off x="6610773" y="0"/>
                      <a:ext cx="943752" cy="240038"/>
                      <a:chOff x="0" y="0"/>
                      <a:chExt cx="943750" cy="240037"/>
                    </a:xfrm>
                  </p:grpSpPr>
                  <p:sp>
                    <p:nvSpPr>
                      <p:cNvPr id="3035" name="Shape 3035"/>
                      <p:cNvSpPr/>
                      <p:nvPr/>
                    </p:nvSpPr>
                    <p:spPr>
                      <a:xfrm>
                        <a:off x="0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3036" name="Shape 3036"/>
                      <p:cNvSpPr/>
                      <p:nvPr/>
                    </p:nvSpPr>
                    <p:spPr>
                      <a:xfrm>
                        <a:off x="467369" y="0"/>
                        <a:ext cx="476382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3040" name="Group 3040"/>
                    <p:cNvGrpSpPr/>
                    <p:nvPr/>
                  </p:nvGrpSpPr>
                  <p:grpSpPr>
                    <a:xfrm>
                      <a:off x="7554524" y="0"/>
                      <a:ext cx="946010" cy="240038"/>
                      <a:chOff x="0" y="0"/>
                      <a:chExt cx="946009" cy="240037"/>
                    </a:xfrm>
                  </p:grpSpPr>
                  <p:sp>
                    <p:nvSpPr>
                      <p:cNvPr id="3038" name="Shape 3038"/>
                      <p:cNvSpPr/>
                      <p:nvPr/>
                    </p:nvSpPr>
                    <p:spPr>
                      <a:xfrm>
                        <a:off x="0" y="0"/>
                        <a:ext cx="47871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3039" name="Shape 3039"/>
                      <p:cNvSpPr/>
                      <p:nvPr/>
                    </p:nvSpPr>
                    <p:spPr>
                      <a:xfrm>
                        <a:off x="467300" y="0"/>
                        <a:ext cx="47871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3043" name="Group 3043"/>
                    <p:cNvGrpSpPr/>
                    <p:nvPr/>
                  </p:nvGrpSpPr>
                  <p:grpSpPr>
                    <a:xfrm>
                      <a:off x="8500533" y="0"/>
                      <a:ext cx="943753" cy="240038"/>
                      <a:chOff x="0" y="0"/>
                      <a:chExt cx="943751" cy="240037"/>
                    </a:xfrm>
                  </p:grpSpPr>
                  <p:sp>
                    <p:nvSpPr>
                      <p:cNvPr id="3041" name="Shape 3041"/>
                      <p:cNvSpPr/>
                      <p:nvPr/>
                    </p:nvSpPr>
                    <p:spPr>
                      <a:xfrm>
                        <a:off x="0" y="0"/>
                        <a:ext cx="47589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3042" name="Shape 3042"/>
                      <p:cNvSpPr/>
                      <p:nvPr/>
                    </p:nvSpPr>
                    <p:spPr>
                      <a:xfrm>
                        <a:off x="467862" y="0"/>
                        <a:ext cx="47589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3046" name="Group 3046"/>
                    <p:cNvGrpSpPr/>
                    <p:nvPr/>
                  </p:nvGrpSpPr>
                  <p:grpSpPr>
                    <a:xfrm>
                      <a:off x="9444284" y="0"/>
                      <a:ext cx="943753" cy="240038"/>
                      <a:chOff x="0" y="0"/>
                      <a:chExt cx="943751" cy="240037"/>
                    </a:xfrm>
                  </p:grpSpPr>
                  <p:sp>
                    <p:nvSpPr>
                      <p:cNvPr id="3044" name="Shape 3044"/>
                      <p:cNvSpPr/>
                      <p:nvPr/>
                    </p:nvSpPr>
                    <p:spPr>
                      <a:xfrm>
                        <a:off x="0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3045" name="Shape 3045"/>
                      <p:cNvSpPr/>
                      <p:nvPr/>
                    </p:nvSpPr>
                    <p:spPr>
                      <a:xfrm>
                        <a:off x="467371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sp>
                  <p:nvSpPr>
                    <p:cNvPr id="3047" name="Shape 3047"/>
                    <p:cNvSpPr/>
                    <p:nvPr/>
                  </p:nvSpPr>
                  <p:spPr>
                    <a:xfrm>
                      <a:off x="10388035" y="0"/>
                      <a:ext cx="476392" cy="240038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0504" fill="norm" stroke="1" extrusionOk="0">
                          <a:moveTo>
                            <a:pt x="0" y="0"/>
                          </a:moveTo>
                          <a:lnTo>
                            <a:pt x="0" y="20504"/>
                          </a:lnTo>
                          <a:lnTo>
                            <a:pt x="2534" y="20504"/>
                          </a:lnTo>
                          <a:cubicBezTo>
                            <a:pt x="2512" y="-934"/>
                            <a:pt x="19002" y="-1096"/>
                            <a:pt x="19023" y="20504"/>
                          </a:cubicBezTo>
                          <a:lnTo>
                            <a:pt x="21600" y="20504"/>
                          </a:lnTo>
                          <a:lnTo>
                            <a:pt x="21600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D3D0C7"/>
                    </a:solidFill>
                    <a:ln w="9525" cap="flat">
                      <a:noFill/>
                      <a:round/>
                    </a:ln>
                    <a:effectLst/>
                  </p:spPr>
                  <p:txBody>
                    <a:bodyPr wrap="square" lIns="72248" tIns="72248" rIns="72248" bIns="72248" numCol="1" anchor="ctr">
                      <a:noAutofit/>
                    </a:bodyPr>
                    <a:lstStyle/>
                    <a:p>
                      <a:pPr marL="40639" marR="40639" defTabSz="914400">
                        <a:defRPr sz="3400">
                          <a:solidFill>
                            <a:srgbClr val="EEEEEE"/>
                          </a:solidFill>
                          <a:uFill>
                            <a:solidFill>
                              <a:srgbClr val="EEEEEE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defRPr>
                      </a:pPr>
                    </a:p>
                  </p:txBody>
                </p:sp>
              </p:grpSp>
            </p:grpSp>
            <p:grpSp>
              <p:nvGrpSpPr>
                <p:cNvPr id="3052" name="Group 3052"/>
                <p:cNvGrpSpPr/>
                <p:nvPr/>
              </p:nvGrpSpPr>
              <p:grpSpPr>
                <a:xfrm>
                  <a:off x="-1" y="-1"/>
                  <a:ext cx="997787" cy="1116891"/>
                  <a:chOff x="0" y="0"/>
                  <a:chExt cx="997785" cy="1116889"/>
                </a:xfrm>
              </p:grpSpPr>
              <p:sp>
                <p:nvSpPr>
                  <p:cNvPr id="3050" name="Shape 3050"/>
                  <p:cNvSpPr/>
                  <p:nvPr/>
                </p:nvSpPr>
                <p:spPr>
                  <a:xfrm>
                    <a:off x="27093" y="49671"/>
                    <a:ext cx="970693" cy="106721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6702" h="17423" fill="norm" stroke="1" extrusionOk="0">
                        <a:moveTo>
                          <a:pt x="8828" y="0"/>
                        </a:moveTo>
                        <a:cubicBezTo>
                          <a:pt x="-854" y="266"/>
                          <a:pt x="-1115" y="9621"/>
                          <a:pt x="1221" y="13322"/>
                        </a:cubicBezTo>
                        <a:cubicBezTo>
                          <a:pt x="6348" y="21600"/>
                          <a:pt x="20485" y="16227"/>
                          <a:pt x="15745" y="7130"/>
                        </a:cubicBezTo>
                        <a:cubicBezTo>
                          <a:pt x="11324" y="672"/>
                          <a:pt x="1482" y="5865"/>
                          <a:pt x="5062" y="11862"/>
                        </a:cubicBezTo>
                        <a:cubicBezTo>
                          <a:pt x="8004" y="16360"/>
                          <a:pt x="16005" y="13166"/>
                          <a:pt x="12845" y="8278"/>
                        </a:cubicBezTo>
                        <a:cubicBezTo>
                          <a:pt x="10744" y="5216"/>
                          <a:pt x="5407" y="7630"/>
                          <a:pt x="7794" y="10886"/>
                        </a:cubicBezTo>
                        <a:cubicBezTo>
                          <a:pt x="9408" y="12908"/>
                          <a:pt x="12727" y="11362"/>
                          <a:pt x="11400" y="9269"/>
                        </a:cubicBezTo>
                        <a:cubicBezTo>
                          <a:pt x="10559" y="8168"/>
                          <a:pt x="7752" y="8692"/>
                          <a:pt x="9433" y="10581"/>
                        </a:cubicBezTo>
                        <a:cubicBezTo>
                          <a:pt x="8845" y="10761"/>
                          <a:pt x="9147" y="8098"/>
                          <a:pt x="10904" y="9535"/>
                        </a:cubicBezTo>
                        <a:cubicBezTo>
                          <a:pt x="11677" y="10378"/>
                          <a:pt x="10046" y="12260"/>
                          <a:pt x="8500" y="10956"/>
                        </a:cubicBezTo>
                        <a:cubicBezTo>
                          <a:pt x="6189" y="7957"/>
                          <a:pt x="11374" y="6521"/>
                          <a:pt x="12425" y="8934"/>
                        </a:cubicBezTo>
                        <a:cubicBezTo>
                          <a:pt x="14039" y="11667"/>
                          <a:pt x="9340" y="15384"/>
                          <a:pt x="5970" y="11737"/>
                        </a:cubicBezTo>
                        <a:cubicBezTo>
                          <a:pt x="2810" y="6778"/>
                          <a:pt x="10996" y="2023"/>
                          <a:pt x="14652" y="7497"/>
                        </a:cubicBezTo>
                        <a:cubicBezTo>
                          <a:pt x="18115" y="12690"/>
                          <a:pt x="8483" y="20210"/>
                          <a:pt x="2869" y="12651"/>
                        </a:cubicBezTo>
                        <a:cubicBezTo>
                          <a:pt x="1751" y="10433"/>
                          <a:pt x="742" y="3256"/>
                          <a:pt x="8618" y="2085"/>
                        </a:cubicBezTo>
                        <a:lnTo>
                          <a:pt x="8828" y="0"/>
                        </a:lnTo>
                        <a:close/>
                      </a:path>
                    </a:pathLst>
                  </a:custGeom>
                  <a:solidFill>
                    <a:srgbClr val="9A947F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3051" name="Shape 3051"/>
                  <p:cNvSpPr/>
                  <p:nvPr/>
                </p:nvSpPr>
                <p:spPr>
                  <a:xfrm>
                    <a:off x="0" y="0"/>
                    <a:ext cx="970693" cy="106721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6702" h="17423" fill="norm" stroke="1" extrusionOk="0">
                        <a:moveTo>
                          <a:pt x="8828" y="0"/>
                        </a:moveTo>
                        <a:cubicBezTo>
                          <a:pt x="-854" y="266"/>
                          <a:pt x="-1115" y="9621"/>
                          <a:pt x="1221" y="13322"/>
                        </a:cubicBezTo>
                        <a:cubicBezTo>
                          <a:pt x="6348" y="21600"/>
                          <a:pt x="20485" y="16227"/>
                          <a:pt x="15745" y="7130"/>
                        </a:cubicBezTo>
                        <a:cubicBezTo>
                          <a:pt x="11324" y="672"/>
                          <a:pt x="1482" y="5865"/>
                          <a:pt x="5062" y="11862"/>
                        </a:cubicBezTo>
                        <a:cubicBezTo>
                          <a:pt x="8004" y="16360"/>
                          <a:pt x="16005" y="13166"/>
                          <a:pt x="12845" y="8278"/>
                        </a:cubicBezTo>
                        <a:cubicBezTo>
                          <a:pt x="10744" y="5216"/>
                          <a:pt x="5407" y="7630"/>
                          <a:pt x="7794" y="10886"/>
                        </a:cubicBezTo>
                        <a:cubicBezTo>
                          <a:pt x="9408" y="12908"/>
                          <a:pt x="12727" y="11362"/>
                          <a:pt x="11400" y="9269"/>
                        </a:cubicBezTo>
                        <a:cubicBezTo>
                          <a:pt x="10559" y="8168"/>
                          <a:pt x="7752" y="8692"/>
                          <a:pt x="9433" y="10581"/>
                        </a:cubicBezTo>
                        <a:cubicBezTo>
                          <a:pt x="8845" y="10761"/>
                          <a:pt x="9147" y="8098"/>
                          <a:pt x="10904" y="9535"/>
                        </a:cubicBezTo>
                        <a:cubicBezTo>
                          <a:pt x="11677" y="10378"/>
                          <a:pt x="10046" y="12260"/>
                          <a:pt x="8500" y="10956"/>
                        </a:cubicBezTo>
                        <a:cubicBezTo>
                          <a:pt x="6189" y="7957"/>
                          <a:pt x="11374" y="6521"/>
                          <a:pt x="12425" y="8934"/>
                        </a:cubicBezTo>
                        <a:cubicBezTo>
                          <a:pt x="14039" y="11667"/>
                          <a:pt x="9340" y="15384"/>
                          <a:pt x="5970" y="11737"/>
                        </a:cubicBezTo>
                        <a:cubicBezTo>
                          <a:pt x="2810" y="6778"/>
                          <a:pt x="10996" y="2023"/>
                          <a:pt x="14652" y="7497"/>
                        </a:cubicBezTo>
                        <a:cubicBezTo>
                          <a:pt x="18115" y="12690"/>
                          <a:pt x="8483" y="20210"/>
                          <a:pt x="2869" y="12651"/>
                        </a:cubicBezTo>
                        <a:cubicBezTo>
                          <a:pt x="1751" y="10433"/>
                          <a:pt x="742" y="3256"/>
                          <a:pt x="8618" y="2085"/>
                        </a:cubicBezTo>
                        <a:lnTo>
                          <a:pt x="8828" y="0"/>
                        </a:lnTo>
                        <a:close/>
                      </a:path>
                    </a:pathLst>
                  </a:custGeom>
                  <a:solidFill>
                    <a:srgbClr val="D3D0C7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</p:grpSp>
            <p:sp>
              <p:nvSpPr>
                <p:cNvPr id="3053" name="Shape 3053"/>
                <p:cNvSpPr/>
                <p:nvPr/>
              </p:nvSpPr>
              <p:spPr>
                <a:xfrm flipH="1">
                  <a:off x="11823250" y="49671"/>
                  <a:ext cx="970693" cy="106721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6702" h="17423" fill="norm" stroke="1" extrusionOk="0">
                      <a:moveTo>
                        <a:pt x="8828" y="0"/>
                      </a:moveTo>
                      <a:cubicBezTo>
                        <a:pt x="-854" y="266"/>
                        <a:pt x="-1115" y="9621"/>
                        <a:pt x="1221" y="13322"/>
                      </a:cubicBezTo>
                      <a:cubicBezTo>
                        <a:pt x="6348" y="21600"/>
                        <a:pt x="20485" y="16227"/>
                        <a:pt x="15745" y="7130"/>
                      </a:cubicBezTo>
                      <a:cubicBezTo>
                        <a:pt x="11324" y="672"/>
                        <a:pt x="1482" y="5865"/>
                        <a:pt x="5062" y="11862"/>
                      </a:cubicBezTo>
                      <a:cubicBezTo>
                        <a:pt x="8004" y="16360"/>
                        <a:pt x="16005" y="13166"/>
                        <a:pt x="12845" y="8278"/>
                      </a:cubicBezTo>
                      <a:cubicBezTo>
                        <a:pt x="10744" y="5216"/>
                        <a:pt x="5407" y="7630"/>
                        <a:pt x="7794" y="10886"/>
                      </a:cubicBezTo>
                      <a:cubicBezTo>
                        <a:pt x="9408" y="12908"/>
                        <a:pt x="12727" y="11362"/>
                        <a:pt x="11400" y="9269"/>
                      </a:cubicBezTo>
                      <a:cubicBezTo>
                        <a:pt x="10559" y="8168"/>
                        <a:pt x="7752" y="8692"/>
                        <a:pt x="9433" y="10581"/>
                      </a:cubicBezTo>
                      <a:cubicBezTo>
                        <a:pt x="8845" y="10761"/>
                        <a:pt x="9147" y="8098"/>
                        <a:pt x="10904" y="9535"/>
                      </a:cubicBezTo>
                      <a:cubicBezTo>
                        <a:pt x="11677" y="10378"/>
                        <a:pt x="10046" y="12260"/>
                        <a:pt x="8500" y="10956"/>
                      </a:cubicBezTo>
                      <a:cubicBezTo>
                        <a:pt x="6189" y="7957"/>
                        <a:pt x="11374" y="6521"/>
                        <a:pt x="12425" y="8934"/>
                      </a:cubicBezTo>
                      <a:cubicBezTo>
                        <a:pt x="14039" y="11667"/>
                        <a:pt x="9340" y="15384"/>
                        <a:pt x="5970" y="11737"/>
                      </a:cubicBezTo>
                      <a:cubicBezTo>
                        <a:pt x="2810" y="6778"/>
                        <a:pt x="10996" y="2023"/>
                        <a:pt x="14652" y="7497"/>
                      </a:cubicBezTo>
                      <a:cubicBezTo>
                        <a:pt x="18115" y="12690"/>
                        <a:pt x="8483" y="20210"/>
                        <a:pt x="2869" y="12651"/>
                      </a:cubicBezTo>
                      <a:cubicBezTo>
                        <a:pt x="1751" y="10433"/>
                        <a:pt x="742" y="3256"/>
                        <a:pt x="8618" y="2085"/>
                      </a:cubicBezTo>
                      <a:lnTo>
                        <a:pt x="8828" y="0"/>
                      </a:lnTo>
                      <a:close/>
                    </a:path>
                  </a:pathLst>
                </a:custGeom>
                <a:solidFill>
                  <a:srgbClr val="9A947F"/>
                </a:solidFill>
                <a:ln w="9525" cap="flat">
                  <a:noFill/>
                  <a:round/>
                </a:ln>
                <a:effectLst/>
              </p:spPr>
              <p:txBody>
                <a:bodyPr wrap="square" lIns="72248" tIns="72248" rIns="72248" bIns="72248" numCol="1" anchor="ctr">
                  <a:noAutofit/>
                </a:bodyPr>
                <a:lstStyle/>
                <a:p>
                  <a:pPr marL="40639" marR="40639" defTabSz="914400">
                    <a:defRPr sz="3400">
                      <a:solidFill>
                        <a:srgbClr val="EEEEEE"/>
                      </a:solidFill>
                      <a:uFill>
                        <a:solidFill>
                          <a:srgbClr val="EEEEEE"/>
                        </a:solidFill>
                      </a:u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</a:p>
              </p:txBody>
            </p:sp>
            <p:sp>
              <p:nvSpPr>
                <p:cNvPr id="3054" name="Shape 3054"/>
                <p:cNvSpPr/>
                <p:nvPr/>
              </p:nvSpPr>
              <p:spPr>
                <a:xfrm flipH="1">
                  <a:off x="11796157" y="0"/>
                  <a:ext cx="970693" cy="106721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6702" h="17423" fill="norm" stroke="1" extrusionOk="0">
                      <a:moveTo>
                        <a:pt x="8828" y="0"/>
                      </a:moveTo>
                      <a:cubicBezTo>
                        <a:pt x="-854" y="266"/>
                        <a:pt x="-1115" y="9621"/>
                        <a:pt x="1221" y="13322"/>
                      </a:cubicBezTo>
                      <a:cubicBezTo>
                        <a:pt x="6348" y="21600"/>
                        <a:pt x="20485" y="16227"/>
                        <a:pt x="15745" y="7130"/>
                      </a:cubicBezTo>
                      <a:cubicBezTo>
                        <a:pt x="11324" y="672"/>
                        <a:pt x="1482" y="5865"/>
                        <a:pt x="5062" y="11862"/>
                      </a:cubicBezTo>
                      <a:cubicBezTo>
                        <a:pt x="8004" y="16360"/>
                        <a:pt x="16005" y="13166"/>
                        <a:pt x="12845" y="8278"/>
                      </a:cubicBezTo>
                      <a:cubicBezTo>
                        <a:pt x="10744" y="5216"/>
                        <a:pt x="5407" y="7630"/>
                        <a:pt x="7794" y="10886"/>
                      </a:cubicBezTo>
                      <a:cubicBezTo>
                        <a:pt x="9408" y="12908"/>
                        <a:pt x="12727" y="11362"/>
                        <a:pt x="11400" y="9269"/>
                      </a:cubicBezTo>
                      <a:cubicBezTo>
                        <a:pt x="10559" y="8168"/>
                        <a:pt x="7752" y="8692"/>
                        <a:pt x="9433" y="10581"/>
                      </a:cubicBezTo>
                      <a:cubicBezTo>
                        <a:pt x="8845" y="10761"/>
                        <a:pt x="9147" y="8098"/>
                        <a:pt x="10904" y="9535"/>
                      </a:cubicBezTo>
                      <a:cubicBezTo>
                        <a:pt x="11677" y="10378"/>
                        <a:pt x="10046" y="12260"/>
                        <a:pt x="8500" y="10956"/>
                      </a:cubicBezTo>
                      <a:cubicBezTo>
                        <a:pt x="6189" y="7957"/>
                        <a:pt x="11374" y="6521"/>
                        <a:pt x="12425" y="8934"/>
                      </a:cubicBezTo>
                      <a:cubicBezTo>
                        <a:pt x="14039" y="11667"/>
                        <a:pt x="9340" y="15384"/>
                        <a:pt x="5970" y="11737"/>
                      </a:cubicBezTo>
                      <a:cubicBezTo>
                        <a:pt x="2810" y="6778"/>
                        <a:pt x="10996" y="2023"/>
                        <a:pt x="14652" y="7497"/>
                      </a:cubicBezTo>
                      <a:cubicBezTo>
                        <a:pt x="18115" y="12690"/>
                        <a:pt x="8483" y="20210"/>
                        <a:pt x="2869" y="12651"/>
                      </a:cubicBezTo>
                      <a:cubicBezTo>
                        <a:pt x="1751" y="10433"/>
                        <a:pt x="742" y="3256"/>
                        <a:pt x="8618" y="2085"/>
                      </a:cubicBezTo>
                      <a:lnTo>
                        <a:pt x="8828" y="0"/>
                      </a:lnTo>
                      <a:close/>
                    </a:path>
                  </a:pathLst>
                </a:custGeom>
                <a:solidFill>
                  <a:srgbClr val="D3D0C7"/>
                </a:solidFill>
                <a:ln w="9525" cap="flat">
                  <a:noFill/>
                  <a:round/>
                </a:ln>
                <a:effectLst/>
              </p:spPr>
              <p:txBody>
                <a:bodyPr wrap="square" lIns="72248" tIns="72248" rIns="72248" bIns="72248" numCol="1" anchor="ctr">
                  <a:noAutofit/>
                </a:bodyPr>
                <a:lstStyle/>
                <a:p>
                  <a:pPr marL="40639" marR="40639" defTabSz="914400">
                    <a:defRPr sz="3400">
                      <a:solidFill>
                        <a:srgbClr val="EEEEEE"/>
                      </a:solidFill>
                      <a:uFill>
                        <a:solidFill>
                          <a:srgbClr val="EEEEEE"/>
                        </a:solidFill>
                      </a:u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</a:p>
              </p:txBody>
            </p:sp>
            <p:sp>
              <p:nvSpPr>
                <p:cNvPr id="3055" name="Shape 3055"/>
                <p:cNvSpPr/>
                <p:nvPr/>
              </p:nvSpPr>
              <p:spPr>
                <a:xfrm>
                  <a:off x="477077" y="0"/>
                  <a:ext cx="11812695" cy="126436"/>
                </a:xfrm>
                <a:prstGeom prst="rect">
                  <a:avLst/>
                </a:prstGeom>
                <a:solidFill>
                  <a:srgbClr val="D3D0C7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72248" tIns="72248" rIns="72248" bIns="72248" numCol="1" anchor="ctr">
                  <a:noAutofit/>
                </a:bodyPr>
                <a:lstStyle/>
                <a:p>
                  <a:pPr marL="40639" marR="40639" defTabSz="914400">
                    <a:defRPr sz="3400">
                      <a:solidFill>
                        <a:srgbClr val="EEEEEE"/>
                      </a:solidFill>
                      <a:uFill>
                        <a:solidFill>
                          <a:srgbClr val="EEEEEE"/>
                        </a:solidFill>
                      </a:u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</a:p>
              </p:txBody>
            </p:sp>
          </p:grpSp>
        </p:grpSp>
        <p:sp>
          <p:nvSpPr>
            <p:cNvPr id="3058" name="Shape 3058"/>
            <p:cNvSpPr/>
            <p:nvPr/>
          </p:nvSpPr>
          <p:spPr>
            <a:xfrm>
              <a:off x="1083733" y="1144693"/>
              <a:ext cx="10805726" cy="433494"/>
            </a:xfrm>
            <a:prstGeom prst="rect">
              <a:avLst/>
            </a:prstGeom>
            <a:gradFill flip="none" rotWithShape="1">
              <a:gsLst>
                <a:gs pos="0">
                  <a:srgbClr val="817C6B"/>
                </a:gs>
                <a:gs pos="100000">
                  <a:srgbClr val="9A947F"/>
                </a:gs>
              </a:gsLst>
              <a:lin ang="162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72248" tIns="72248" rIns="72248" bIns="72248" numCol="1" anchor="ctr">
              <a:noAutofit/>
            </a:bodyPr>
            <a:lstStyle/>
            <a:p>
              <a:pPr marL="40639" marR="40639" defTabSz="914400">
                <a:defRPr sz="3400">
                  <a:solidFill>
                    <a:srgbClr val="EEEEEE"/>
                  </a:solidFill>
                  <a:uFill>
                    <a:solidFill>
                      <a:srgbClr val="EEEEEE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</p:grpSp>
      <p:sp>
        <p:nvSpPr>
          <p:cNvPr id="3060" name="Shape 3060"/>
          <p:cNvSpPr/>
          <p:nvPr/>
        </p:nvSpPr>
        <p:spPr>
          <a:xfrm>
            <a:off x="1607537" y="4479431"/>
            <a:ext cx="1806223" cy="1806223"/>
          </a:xfrm>
          <a:prstGeom prst="rect">
            <a:avLst/>
          </a:prstGeom>
          <a:solidFill>
            <a:srgbClr val="8CD5FF"/>
          </a:solidFill>
          <a:ln w="12700">
            <a:solidFill>
              <a:srgbClr val="EEEEEE"/>
            </a:solidFill>
          </a:ln>
        </p:spPr>
        <p:txBody>
          <a:bodyPr lIns="72248" tIns="72248" rIns="72248" bIns="72248" anchor="ctr"/>
          <a:lstStyle/>
          <a:p>
            <a:pPr marL="40639" marR="40639" defTabSz="914400">
              <a:defRPr sz="3400">
                <a:solidFill>
                  <a:srgbClr val="EEEEEE"/>
                </a:solidFill>
                <a:uFill>
                  <a:solidFill>
                    <a:srgbClr val="EEEEEE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</p:txBody>
      </p:sp>
      <p:sp>
        <p:nvSpPr>
          <p:cNvPr id="3061" name="Shape 3061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Color Value</a:t>
            </a:r>
          </a:p>
        </p:txBody>
      </p:sp>
      <p:sp>
        <p:nvSpPr>
          <p:cNvPr id="3062" name="Shape 3062"/>
          <p:cNvSpPr/>
          <p:nvPr>
            <p:ph type="body" sz="quarter" idx="1"/>
          </p:nvPr>
        </p:nvSpPr>
        <p:spPr>
          <a:xfrm>
            <a:off x="975359" y="3034453"/>
            <a:ext cx="11054082" cy="1011485"/>
          </a:xfrm>
          <a:prstGeom prst="rect">
            <a:avLst/>
          </a:prstGeom>
        </p:spPr>
        <p:txBody>
          <a:bodyPr/>
          <a:lstStyle>
            <a:lvl1pPr>
              <a:buClr>
                <a:srgbClr val="EEEEEE"/>
              </a:buClr>
              <a:buFont typeface="Times New Roman"/>
              <a:buBlip>
                <a:blip r:embed="rId2"/>
              </a:buBlip>
            </a:lvl1pPr>
          </a:lstStyle>
          <a:p>
            <a:pPr/>
            <a:r>
              <a:t>VALUE is how light or dark the color is.</a:t>
            </a:r>
          </a:p>
        </p:txBody>
      </p:sp>
      <p:sp>
        <p:nvSpPr>
          <p:cNvPr id="3063" name="Shape 3063"/>
          <p:cNvSpPr/>
          <p:nvPr>
            <p:ph type="sldNum" sz="quarter" idx="2"/>
          </p:nvPr>
        </p:nvSpPr>
        <p:spPr>
          <a:xfrm>
            <a:off x="10467057" y="9226126"/>
            <a:ext cx="415432" cy="4191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 defTabSz="830862"/>
          </a:lstStyle>
          <a:p>
            <a:pPr/>
            <a:fld id="{86CB4B4D-7CA3-9044-876B-883B54F8677D}" type="slidenum"/>
          </a:p>
        </p:txBody>
      </p:sp>
      <p:sp>
        <p:nvSpPr>
          <p:cNvPr id="3064" name="Shape 3064"/>
          <p:cNvSpPr/>
          <p:nvPr/>
        </p:nvSpPr>
        <p:spPr>
          <a:xfrm>
            <a:off x="4154311" y="4479431"/>
            <a:ext cx="1806223" cy="1806223"/>
          </a:xfrm>
          <a:prstGeom prst="rect">
            <a:avLst/>
          </a:prstGeom>
          <a:solidFill>
            <a:srgbClr val="7AB9DF"/>
          </a:solidFill>
          <a:ln w="12700">
            <a:solidFill>
              <a:srgbClr val="EEEEEE"/>
            </a:solidFill>
          </a:ln>
        </p:spPr>
        <p:txBody>
          <a:bodyPr lIns="72248" tIns="72248" rIns="72248" bIns="72248" anchor="ctr"/>
          <a:lstStyle/>
          <a:p>
            <a:pPr marL="40639" marR="40639" defTabSz="914400">
              <a:defRPr sz="3400">
                <a:solidFill>
                  <a:srgbClr val="EEEEEE"/>
                </a:solidFill>
                <a:uFill>
                  <a:solidFill>
                    <a:srgbClr val="EEEEEE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</p:txBody>
      </p:sp>
      <p:sp>
        <p:nvSpPr>
          <p:cNvPr id="3065" name="Shape 3065"/>
          <p:cNvSpPr/>
          <p:nvPr/>
        </p:nvSpPr>
        <p:spPr>
          <a:xfrm>
            <a:off x="6701084" y="4479431"/>
            <a:ext cx="1806224" cy="1806223"/>
          </a:xfrm>
          <a:prstGeom prst="rect">
            <a:avLst/>
          </a:prstGeom>
          <a:solidFill>
            <a:srgbClr val="649AB9"/>
          </a:solidFill>
          <a:ln w="12700">
            <a:solidFill>
              <a:srgbClr val="EEEEEE"/>
            </a:solidFill>
          </a:ln>
        </p:spPr>
        <p:txBody>
          <a:bodyPr lIns="72248" tIns="72248" rIns="72248" bIns="72248" anchor="ctr"/>
          <a:lstStyle/>
          <a:p>
            <a:pPr marL="40639" marR="40639" defTabSz="914400">
              <a:defRPr sz="3400">
                <a:solidFill>
                  <a:srgbClr val="EEEEEE"/>
                </a:solidFill>
                <a:uFill>
                  <a:solidFill>
                    <a:srgbClr val="EEEEEE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</p:txBody>
      </p:sp>
      <p:sp>
        <p:nvSpPr>
          <p:cNvPr id="3066" name="Shape 3066"/>
          <p:cNvSpPr/>
          <p:nvPr/>
        </p:nvSpPr>
        <p:spPr>
          <a:xfrm>
            <a:off x="9247858" y="4479431"/>
            <a:ext cx="1806223" cy="1806223"/>
          </a:xfrm>
          <a:prstGeom prst="rect">
            <a:avLst/>
          </a:prstGeom>
          <a:solidFill>
            <a:srgbClr val="527F9A"/>
          </a:solidFill>
          <a:ln w="12700">
            <a:solidFill>
              <a:srgbClr val="EEEEEE"/>
            </a:solidFill>
          </a:ln>
        </p:spPr>
        <p:txBody>
          <a:bodyPr lIns="72248" tIns="72248" rIns="72248" bIns="72248" anchor="ctr"/>
          <a:lstStyle/>
          <a:p>
            <a:pPr marL="40639" marR="40639" defTabSz="914400">
              <a:defRPr sz="3400">
                <a:solidFill>
                  <a:srgbClr val="EEEEEE"/>
                </a:solidFill>
                <a:uFill>
                  <a:solidFill>
                    <a:srgbClr val="EEEEEE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</p:txBody>
      </p:sp>
      <p:sp>
        <p:nvSpPr>
          <p:cNvPr id="3067" name="Shape 3067"/>
          <p:cNvSpPr/>
          <p:nvPr/>
        </p:nvSpPr>
        <p:spPr>
          <a:xfrm>
            <a:off x="1589475" y="6719146"/>
            <a:ext cx="1806223" cy="1806223"/>
          </a:xfrm>
          <a:prstGeom prst="rect">
            <a:avLst/>
          </a:prstGeom>
          <a:solidFill>
            <a:srgbClr val="4F7B95"/>
          </a:solidFill>
          <a:ln w="12700">
            <a:solidFill>
              <a:srgbClr val="EEEEEE"/>
            </a:solidFill>
          </a:ln>
        </p:spPr>
        <p:txBody>
          <a:bodyPr lIns="72248" tIns="72248" rIns="72248" bIns="72248" anchor="ctr"/>
          <a:lstStyle/>
          <a:p>
            <a:pPr marL="40639" marR="40639" defTabSz="914400">
              <a:defRPr sz="3400">
                <a:solidFill>
                  <a:srgbClr val="EEEEEE"/>
                </a:solidFill>
                <a:uFill>
                  <a:solidFill>
                    <a:srgbClr val="EEEEEE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</p:txBody>
      </p:sp>
      <p:sp>
        <p:nvSpPr>
          <p:cNvPr id="3068" name="Shape 3068"/>
          <p:cNvSpPr/>
          <p:nvPr/>
        </p:nvSpPr>
        <p:spPr>
          <a:xfrm>
            <a:off x="4136248" y="6719146"/>
            <a:ext cx="1806223" cy="1806223"/>
          </a:xfrm>
          <a:prstGeom prst="rect">
            <a:avLst/>
          </a:prstGeom>
          <a:solidFill>
            <a:srgbClr val="3A5B6F"/>
          </a:solidFill>
          <a:ln w="12700">
            <a:solidFill>
              <a:srgbClr val="EEEEEE"/>
            </a:solidFill>
          </a:ln>
        </p:spPr>
        <p:txBody>
          <a:bodyPr lIns="72248" tIns="72248" rIns="72248" bIns="72248" anchor="ctr"/>
          <a:lstStyle/>
          <a:p>
            <a:pPr marL="40639" marR="40639" defTabSz="914400">
              <a:defRPr sz="3400">
                <a:solidFill>
                  <a:srgbClr val="EEEEEE"/>
                </a:solidFill>
                <a:uFill>
                  <a:solidFill>
                    <a:srgbClr val="EEEEEE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</p:txBody>
      </p:sp>
      <p:sp>
        <p:nvSpPr>
          <p:cNvPr id="3069" name="Shape 3069"/>
          <p:cNvSpPr/>
          <p:nvPr/>
        </p:nvSpPr>
        <p:spPr>
          <a:xfrm>
            <a:off x="6683022" y="6719146"/>
            <a:ext cx="1806223" cy="1806223"/>
          </a:xfrm>
          <a:prstGeom prst="rect">
            <a:avLst/>
          </a:prstGeom>
          <a:solidFill>
            <a:srgbClr val="2D4959"/>
          </a:solidFill>
          <a:ln w="12700">
            <a:solidFill>
              <a:srgbClr val="EEEEEE"/>
            </a:solidFill>
          </a:ln>
        </p:spPr>
        <p:txBody>
          <a:bodyPr lIns="72248" tIns="72248" rIns="72248" bIns="72248" anchor="ctr"/>
          <a:lstStyle/>
          <a:p>
            <a:pPr marL="40639" marR="40639" defTabSz="914400">
              <a:defRPr sz="3400">
                <a:solidFill>
                  <a:srgbClr val="EEEEEE"/>
                </a:solidFill>
                <a:uFill>
                  <a:solidFill>
                    <a:srgbClr val="EEEEEE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</p:txBody>
      </p:sp>
      <p:sp>
        <p:nvSpPr>
          <p:cNvPr id="3070" name="Shape 3070"/>
          <p:cNvSpPr/>
          <p:nvPr/>
        </p:nvSpPr>
        <p:spPr>
          <a:xfrm>
            <a:off x="9229795" y="6719146"/>
            <a:ext cx="1806223" cy="1806223"/>
          </a:xfrm>
          <a:prstGeom prst="rect">
            <a:avLst/>
          </a:prstGeom>
          <a:solidFill>
            <a:srgbClr val="1D303C"/>
          </a:solidFill>
          <a:ln w="12700">
            <a:solidFill>
              <a:srgbClr val="EEEEEE"/>
            </a:solidFill>
          </a:ln>
        </p:spPr>
        <p:txBody>
          <a:bodyPr lIns="72248" tIns="72248" rIns="72248" bIns="72248" anchor="ctr"/>
          <a:lstStyle/>
          <a:p>
            <a:pPr marL="40639" marR="40639" defTabSz="914400">
              <a:defRPr sz="3400">
                <a:solidFill>
                  <a:srgbClr val="EEEEEE"/>
                </a:solidFill>
                <a:uFill>
                  <a:solidFill>
                    <a:srgbClr val="EEEEEE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66" name="Group 3166"/>
          <p:cNvGrpSpPr/>
          <p:nvPr/>
        </p:nvGrpSpPr>
        <p:grpSpPr>
          <a:xfrm>
            <a:off x="0" y="-1"/>
            <a:ext cx="13004800" cy="9753601"/>
            <a:chOff x="0" y="0"/>
            <a:chExt cx="13004800" cy="9753600"/>
          </a:xfrm>
        </p:grpSpPr>
        <p:grpSp>
          <p:nvGrpSpPr>
            <p:cNvPr id="3164" name="Group 3164"/>
            <p:cNvGrpSpPr/>
            <p:nvPr/>
          </p:nvGrpSpPr>
          <p:grpSpPr>
            <a:xfrm>
              <a:off x="0" y="0"/>
              <a:ext cx="13004801" cy="9753600"/>
              <a:chOff x="0" y="0"/>
              <a:chExt cx="13004800" cy="9753600"/>
            </a:xfrm>
          </p:grpSpPr>
          <p:sp>
            <p:nvSpPr>
              <p:cNvPr id="3072" name="Shape 3072"/>
              <p:cNvSpPr/>
              <p:nvPr/>
            </p:nvSpPr>
            <p:spPr>
              <a:xfrm>
                <a:off x="11921066" y="1083733"/>
                <a:ext cx="758615" cy="3034454"/>
              </a:xfrm>
              <a:prstGeom prst="rect">
                <a:avLst/>
              </a:prstGeom>
              <a:gradFill flip="none" rotWithShape="1">
                <a:gsLst>
                  <a:gs pos="0">
                    <a:srgbClr val="817C6B"/>
                  </a:gs>
                  <a:gs pos="100000">
                    <a:srgbClr val="D3D0C7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72248" tIns="72248" rIns="72248" bIns="72248" numCol="1" anchor="ctr">
                <a:noAutofit/>
              </a:bodyPr>
              <a:lstStyle/>
              <a:p>
                <a:pPr marL="40639" marR="40639" defTabSz="914400">
                  <a:defRPr sz="3400">
                    <a:solidFill>
                      <a:srgbClr val="EEEEEE"/>
                    </a:solidFill>
                    <a:uFill>
                      <a:solidFill>
                        <a:srgbClr val="EEEEEE"/>
                      </a:solidFill>
                    </a:u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3073" name="Shape 3073"/>
              <p:cNvSpPr/>
              <p:nvPr/>
            </p:nvSpPr>
            <p:spPr>
              <a:xfrm>
                <a:off x="0" y="0"/>
                <a:ext cx="12788054" cy="216747"/>
              </a:xfrm>
              <a:prstGeom prst="rect">
                <a:avLst/>
              </a:prstGeom>
              <a:solidFill>
                <a:srgbClr val="9A94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2248" tIns="72248" rIns="72248" bIns="72248" numCol="1" anchor="ctr">
                <a:noAutofit/>
              </a:bodyPr>
              <a:lstStyle/>
              <a:p>
                <a:pPr marL="40639" marR="40639" defTabSz="914400">
                  <a:defRPr sz="3400">
                    <a:solidFill>
                      <a:srgbClr val="EEEEEE"/>
                    </a:solidFill>
                    <a:uFill>
                      <a:solidFill>
                        <a:srgbClr val="EEEEEE"/>
                      </a:solidFill>
                    </a:u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3074" name="Shape 3074"/>
              <p:cNvSpPr/>
              <p:nvPr/>
            </p:nvSpPr>
            <p:spPr>
              <a:xfrm>
                <a:off x="12679680" y="0"/>
                <a:ext cx="325121" cy="9753600"/>
              </a:xfrm>
              <a:prstGeom prst="rect">
                <a:avLst/>
              </a:prstGeom>
              <a:gradFill flip="none" rotWithShape="1">
                <a:gsLst>
                  <a:gs pos="0">
                    <a:srgbClr val="9A947F"/>
                  </a:gs>
                  <a:gs pos="50000">
                    <a:srgbClr val="BBB6A8"/>
                  </a:gs>
                  <a:gs pos="100000">
                    <a:srgbClr val="9A947F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72248" tIns="72248" rIns="72248" bIns="72248" numCol="1" anchor="ctr">
                <a:noAutofit/>
              </a:bodyPr>
              <a:lstStyle/>
              <a:p>
                <a:pPr marL="40639" marR="40639" defTabSz="914400">
                  <a:defRPr sz="3400">
                    <a:solidFill>
                      <a:srgbClr val="EEEEEE"/>
                    </a:solidFill>
                    <a:uFill>
                      <a:solidFill>
                        <a:srgbClr val="EEEEEE"/>
                      </a:solidFill>
                    </a:u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3075" name="Shape 3075"/>
              <p:cNvSpPr/>
              <p:nvPr/>
            </p:nvSpPr>
            <p:spPr>
              <a:xfrm>
                <a:off x="0" y="0"/>
                <a:ext cx="325121" cy="9753600"/>
              </a:xfrm>
              <a:prstGeom prst="rect">
                <a:avLst/>
              </a:prstGeom>
              <a:gradFill flip="none" rotWithShape="1">
                <a:gsLst>
                  <a:gs pos="0">
                    <a:srgbClr val="9A947F"/>
                  </a:gs>
                  <a:gs pos="50000">
                    <a:srgbClr val="BBB6A8"/>
                  </a:gs>
                  <a:gs pos="100000">
                    <a:srgbClr val="9A947F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72248" tIns="72248" rIns="72248" bIns="72248" numCol="1" anchor="ctr">
                <a:noAutofit/>
              </a:bodyPr>
              <a:lstStyle/>
              <a:p>
                <a:pPr marL="40639" marR="40639" defTabSz="914400">
                  <a:defRPr sz="3400">
                    <a:solidFill>
                      <a:srgbClr val="EEEEEE"/>
                    </a:solidFill>
                    <a:uFill>
                      <a:solidFill>
                        <a:srgbClr val="EEEEEE"/>
                      </a:solidFill>
                    </a:u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3076" name="Shape 3076"/>
              <p:cNvSpPr/>
              <p:nvPr/>
            </p:nvSpPr>
            <p:spPr>
              <a:xfrm>
                <a:off x="325120" y="1083733"/>
                <a:ext cx="758614" cy="3034454"/>
              </a:xfrm>
              <a:prstGeom prst="rect">
                <a:avLst/>
              </a:prstGeom>
              <a:gradFill flip="none" rotWithShape="1">
                <a:gsLst>
                  <a:gs pos="0">
                    <a:srgbClr val="817C6B"/>
                  </a:gs>
                  <a:gs pos="100000">
                    <a:srgbClr val="D3D0C7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72248" tIns="72248" rIns="72248" bIns="72248" numCol="1" anchor="ctr">
                <a:noAutofit/>
              </a:bodyPr>
              <a:lstStyle/>
              <a:p>
                <a:pPr marL="40639" marR="40639" defTabSz="914400">
                  <a:defRPr sz="3400">
                    <a:solidFill>
                      <a:srgbClr val="EEEEEE"/>
                    </a:solidFill>
                    <a:uFill>
                      <a:solidFill>
                        <a:srgbClr val="EEEEEE"/>
                      </a:solidFill>
                    </a:u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grpSp>
            <p:nvGrpSpPr>
              <p:cNvPr id="3163" name="Group 3163"/>
              <p:cNvGrpSpPr/>
              <p:nvPr/>
            </p:nvGrpSpPr>
            <p:grpSpPr>
              <a:xfrm>
                <a:off x="82851" y="72248"/>
                <a:ext cx="12793944" cy="1116891"/>
                <a:chOff x="0" y="0"/>
                <a:chExt cx="12793942" cy="1116889"/>
              </a:xfrm>
            </p:grpSpPr>
            <p:sp>
              <p:nvSpPr>
                <p:cNvPr id="3077" name="Shape 3077"/>
                <p:cNvSpPr/>
                <p:nvPr/>
              </p:nvSpPr>
              <p:spPr>
                <a:xfrm>
                  <a:off x="43584" y="0"/>
                  <a:ext cx="12736126" cy="1083734"/>
                </a:xfrm>
                <a:prstGeom prst="roundRect">
                  <a:avLst>
                    <a:gd name="adj" fmla="val 35156"/>
                  </a:avLst>
                </a:prstGeom>
                <a:solidFill>
                  <a:srgbClr val="BBB6A8"/>
                </a:solidFill>
                <a:ln w="9525" cap="flat">
                  <a:noFill/>
                  <a:round/>
                </a:ln>
                <a:effectLst/>
              </p:spPr>
              <p:txBody>
                <a:bodyPr wrap="square" lIns="72248" tIns="72248" rIns="72248" bIns="72248" numCol="1" anchor="ctr">
                  <a:noAutofit/>
                </a:bodyPr>
                <a:lstStyle/>
                <a:p>
                  <a:pPr marL="40639" marR="40639" defTabSz="914400">
                    <a:defRPr sz="3400">
                      <a:solidFill>
                        <a:srgbClr val="EEEEEE"/>
                      </a:solidFill>
                      <a:uFill>
                        <a:solidFill>
                          <a:srgbClr val="EEEEEE"/>
                        </a:solidFill>
                      </a:u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</a:p>
              </p:txBody>
            </p:sp>
            <p:sp>
              <p:nvSpPr>
                <p:cNvPr id="3078" name="Shape 3078"/>
                <p:cNvSpPr/>
                <p:nvPr/>
              </p:nvSpPr>
              <p:spPr>
                <a:xfrm>
                  <a:off x="477077" y="54186"/>
                  <a:ext cx="11812695" cy="126437"/>
                </a:xfrm>
                <a:prstGeom prst="rect">
                  <a:avLst/>
                </a:prstGeom>
                <a:solidFill>
                  <a:srgbClr val="9A947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72248" tIns="72248" rIns="72248" bIns="72248" numCol="1" anchor="ctr">
                  <a:noAutofit/>
                </a:bodyPr>
                <a:lstStyle/>
                <a:p>
                  <a:pPr marL="40639" marR="40639" defTabSz="914400">
                    <a:defRPr sz="3400">
                      <a:solidFill>
                        <a:srgbClr val="EEEEEE"/>
                      </a:solidFill>
                      <a:uFill>
                        <a:solidFill>
                          <a:srgbClr val="EEEEEE"/>
                        </a:solidFill>
                      </a:u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</a:p>
              </p:txBody>
            </p:sp>
            <p:grpSp>
              <p:nvGrpSpPr>
                <p:cNvPr id="3117" name="Group 3117"/>
                <p:cNvGrpSpPr/>
                <p:nvPr/>
              </p:nvGrpSpPr>
              <p:grpSpPr>
                <a:xfrm>
                  <a:off x="531264" y="842151"/>
                  <a:ext cx="11758508" cy="243841"/>
                  <a:chOff x="0" y="0"/>
                  <a:chExt cx="11758506" cy="243839"/>
                </a:xfrm>
              </p:grpSpPr>
              <p:sp>
                <p:nvSpPr>
                  <p:cNvPr id="3079" name="Shape 3079"/>
                  <p:cNvSpPr/>
                  <p:nvPr/>
                </p:nvSpPr>
                <p:spPr>
                  <a:xfrm flipH="1">
                    <a:off x="11239217" y="0"/>
                    <a:ext cx="519290" cy="23932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0"/>
                        </a:moveTo>
                        <a:lnTo>
                          <a:pt x="17092" y="0"/>
                        </a:lnTo>
                        <a:lnTo>
                          <a:pt x="0" y="17550"/>
                        </a:lnTo>
                        <a:lnTo>
                          <a:pt x="8077" y="21600"/>
                        </a:lnTo>
                        <a:lnTo>
                          <a:pt x="19158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9A947F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3080" name="Shape 3080"/>
                  <p:cNvSpPr/>
                  <p:nvPr/>
                </p:nvSpPr>
                <p:spPr>
                  <a:xfrm>
                    <a:off x="0" y="4515"/>
                    <a:ext cx="519289" cy="2393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0"/>
                        </a:moveTo>
                        <a:lnTo>
                          <a:pt x="17092" y="0"/>
                        </a:lnTo>
                        <a:lnTo>
                          <a:pt x="0" y="17550"/>
                        </a:lnTo>
                        <a:lnTo>
                          <a:pt x="8077" y="21600"/>
                        </a:lnTo>
                        <a:lnTo>
                          <a:pt x="19158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9A947F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grpSp>
                <p:nvGrpSpPr>
                  <p:cNvPr id="3116" name="Group 3116"/>
                  <p:cNvGrpSpPr/>
                  <p:nvPr/>
                </p:nvGrpSpPr>
                <p:grpSpPr>
                  <a:xfrm>
                    <a:off x="442524" y="1544"/>
                    <a:ext cx="10864428" cy="242296"/>
                    <a:chOff x="0" y="0"/>
                    <a:chExt cx="10864426" cy="242295"/>
                  </a:xfrm>
                </p:grpSpPr>
                <p:grpSp>
                  <p:nvGrpSpPr>
                    <p:cNvPr id="3102" name="Group 3102"/>
                    <p:cNvGrpSpPr/>
                    <p:nvPr/>
                  </p:nvGrpSpPr>
                  <p:grpSpPr>
                    <a:xfrm>
                      <a:off x="0" y="2257"/>
                      <a:ext cx="6610774" cy="240039"/>
                      <a:chOff x="0" y="0"/>
                      <a:chExt cx="6610773" cy="240037"/>
                    </a:xfrm>
                  </p:grpSpPr>
                  <p:grpSp>
                    <p:nvGrpSpPr>
                      <p:cNvPr id="3083" name="Group 3083"/>
                      <p:cNvGrpSpPr/>
                      <p:nvPr/>
                    </p:nvGrpSpPr>
                    <p:grpSpPr>
                      <a:xfrm>
                        <a:off x="0" y="0"/>
                        <a:ext cx="943611" cy="240038"/>
                        <a:chOff x="0" y="0"/>
                        <a:chExt cx="943610" cy="240037"/>
                      </a:xfrm>
                    </p:grpSpPr>
                    <p:sp>
                      <p:nvSpPr>
                        <p:cNvPr id="3081" name="Shape 3081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3082" name="Shape 3082"/>
                        <p:cNvSpPr/>
                        <p:nvPr/>
                      </p:nvSpPr>
                      <p:spPr>
                        <a:xfrm>
                          <a:off x="467296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3086" name="Group 3086"/>
                      <p:cNvGrpSpPr/>
                      <p:nvPr/>
                    </p:nvGrpSpPr>
                    <p:grpSpPr>
                      <a:xfrm>
                        <a:off x="943848" y="0"/>
                        <a:ext cx="945985" cy="240038"/>
                        <a:chOff x="0" y="0"/>
                        <a:chExt cx="945983" cy="240037"/>
                      </a:xfrm>
                    </p:grpSpPr>
                    <p:sp>
                      <p:nvSpPr>
                        <p:cNvPr id="3084" name="Shape 3084"/>
                        <p:cNvSpPr/>
                        <p:nvPr/>
                      </p:nvSpPr>
                      <p:spPr>
                        <a:xfrm>
                          <a:off x="0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3085" name="Shape 3085"/>
                        <p:cNvSpPr/>
                        <p:nvPr/>
                      </p:nvSpPr>
                      <p:spPr>
                        <a:xfrm>
                          <a:off x="467296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3089" name="Group 3089"/>
                      <p:cNvGrpSpPr/>
                      <p:nvPr/>
                    </p:nvGrpSpPr>
                    <p:grpSpPr>
                      <a:xfrm>
                        <a:off x="1893710" y="0"/>
                        <a:ext cx="939971" cy="240038"/>
                        <a:chOff x="0" y="0"/>
                        <a:chExt cx="939969" cy="240037"/>
                      </a:xfrm>
                    </p:grpSpPr>
                    <p:sp>
                      <p:nvSpPr>
                        <p:cNvPr id="3087" name="Shape 3087"/>
                        <p:cNvSpPr/>
                        <p:nvPr/>
                      </p:nvSpPr>
                      <p:spPr>
                        <a:xfrm>
                          <a:off x="0" y="0"/>
                          <a:ext cx="471707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3088" name="Shape 3088"/>
                        <p:cNvSpPr/>
                        <p:nvPr/>
                      </p:nvSpPr>
                      <p:spPr>
                        <a:xfrm>
                          <a:off x="463672" y="0"/>
                          <a:ext cx="47629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3092" name="Group 3092"/>
                      <p:cNvGrpSpPr/>
                      <p:nvPr/>
                    </p:nvGrpSpPr>
                    <p:grpSpPr>
                      <a:xfrm>
                        <a:off x="2833443" y="0"/>
                        <a:ext cx="943888" cy="240038"/>
                        <a:chOff x="0" y="0"/>
                        <a:chExt cx="943886" cy="240037"/>
                      </a:xfrm>
                    </p:grpSpPr>
                    <p:sp>
                      <p:nvSpPr>
                        <p:cNvPr id="3090" name="Shape 3090"/>
                        <p:cNvSpPr/>
                        <p:nvPr/>
                      </p:nvSpPr>
                      <p:spPr>
                        <a:xfrm>
                          <a:off x="0" y="0"/>
                          <a:ext cx="47644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3091" name="Shape 3091"/>
                        <p:cNvSpPr/>
                        <p:nvPr/>
                      </p:nvSpPr>
                      <p:spPr>
                        <a:xfrm>
                          <a:off x="467439" y="0"/>
                          <a:ext cx="47644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3095" name="Group 3095"/>
                      <p:cNvGrpSpPr/>
                      <p:nvPr/>
                    </p:nvGrpSpPr>
                    <p:grpSpPr>
                      <a:xfrm>
                        <a:off x="3777330" y="0"/>
                        <a:ext cx="943612" cy="240038"/>
                        <a:chOff x="0" y="0"/>
                        <a:chExt cx="943610" cy="240037"/>
                      </a:xfrm>
                    </p:grpSpPr>
                    <p:sp>
                      <p:nvSpPr>
                        <p:cNvPr id="3093" name="Shape 3093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3094" name="Shape 3094"/>
                        <p:cNvSpPr/>
                        <p:nvPr/>
                      </p:nvSpPr>
                      <p:spPr>
                        <a:xfrm>
                          <a:off x="467296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3098" name="Group 3098"/>
                      <p:cNvGrpSpPr/>
                      <p:nvPr/>
                    </p:nvGrpSpPr>
                    <p:grpSpPr>
                      <a:xfrm>
                        <a:off x="4720941" y="0"/>
                        <a:ext cx="946222" cy="240038"/>
                        <a:chOff x="0" y="0"/>
                        <a:chExt cx="946221" cy="240037"/>
                      </a:xfrm>
                    </p:grpSpPr>
                    <p:sp>
                      <p:nvSpPr>
                        <p:cNvPr id="3096" name="Shape 3096"/>
                        <p:cNvSpPr/>
                        <p:nvPr/>
                      </p:nvSpPr>
                      <p:spPr>
                        <a:xfrm>
                          <a:off x="0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3097" name="Shape 3097"/>
                        <p:cNvSpPr/>
                        <p:nvPr/>
                      </p:nvSpPr>
                      <p:spPr>
                        <a:xfrm>
                          <a:off x="467533" y="0"/>
                          <a:ext cx="478689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3101" name="Group 3101"/>
                      <p:cNvGrpSpPr/>
                      <p:nvPr/>
                    </p:nvGrpSpPr>
                    <p:grpSpPr>
                      <a:xfrm>
                        <a:off x="5666925" y="0"/>
                        <a:ext cx="943849" cy="240038"/>
                        <a:chOff x="0" y="0"/>
                        <a:chExt cx="943848" cy="240037"/>
                      </a:xfrm>
                    </p:grpSpPr>
                    <p:sp>
                      <p:nvSpPr>
                        <p:cNvPr id="3099" name="Shape 3099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3100" name="Shape 3100"/>
                        <p:cNvSpPr/>
                        <p:nvPr/>
                      </p:nvSpPr>
                      <p:spPr>
                        <a:xfrm>
                          <a:off x="467533" y="0"/>
                          <a:ext cx="476316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</p:grpSp>
                <p:grpSp>
                  <p:nvGrpSpPr>
                    <p:cNvPr id="3105" name="Group 3105"/>
                    <p:cNvGrpSpPr/>
                    <p:nvPr/>
                  </p:nvGrpSpPr>
                  <p:grpSpPr>
                    <a:xfrm>
                      <a:off x="6610773" y="0"/>
                      <a:ext cx="943752" cy="240038"/>
                      <a:chOff x="0" y="0"/>
                      <a:chExt cx="943750" cy="240037"/>
                    </a:xfrm>
                  </p:grpSpPr>
                  <p:sp>
                    <p:nvSpPr>
                      <p:cNvPr id="3103" name="Shape 3103"/>
                      <p:cNvSpPr/>
                      <p:nvPr/>
                    </p:nvSpPr>
                    <p:spPr>
                      <a:xfrm>
                        <a:off x="0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3104" name="Shape 3104"/>
                      <p:cNvSpPr/>
                      <p:nvPr/>
                    </p:nvSpPr>
                    <p:spPr>
                      <a:xfrm>
                        <a:off x="467369" y="0"/>
                        <a:ext cx="476382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3108" name="Group 3108"/>
                    <p:cNvGrpSpPr/>
                    <p:nvPr/>
                  </p:nvGrpSpPr>
                  <p:grpSpPr>
                    <a:xfrm>
                      <a:off x="7554524" y="0"/>
                      <a:ext cx="946010" cy="240038"/>
                      <a:chOff x="0" y="0"/>
                      <a:chExt cx="946009" cy="240037"/>
                    </a:xfrm>
                  </p:grpSpPr>
                  <p:sp>
                    <p:nvSpPr>
                      <p:cNvPr id="3106" name="Shape 3106"/>
                      <p:cNvSpPr/>
                      <p:nvPr/>
                    </p:nvSpPr>
                    <p:spPr>
                      <a:xfrm>
                        <a:off x="0" y="0"/>
                        <a:ext cx="47871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3107" name="Shape 3107"/>
                      <p:cNvSpPr/>
                      <p:nvPr/>
                    </p:nvSpPr>
                    <p:spPr>
                      <a:xfrm>
                        <a:off x="467300" y="0"/>
                        <a:ext cx="47871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3111" name="Group 3111"/>
                    <p:cNvGrpSpPr/>
                    <p:nvPr/>
                  </p:nvGrpSpPr>
                  <p:grpSpPr>
                    <a:xfrm>
                      <a:off x="8500533" y="0"/>
                      <a:ext cx="943753" cy="240038"/>
                      <a:chOff x="0" y="0"/>
                      <a:chExt cx="943751" cy="240037"/>
                    </a:xfrm>
                  </p:grpSpPr>
                  <p:sp>
                    <p:nvSpPr>
                      <p:cNvPr id="3109" name="Shape 3109"/>
                      <p:cNvSpPr/>
                      <p:nvPr/>
                    </p:nvSpPr>
                    <p:spPr>
                      <a:xfrm>
                        <a:off x="0" y="0"/>
                        <a:ext cx="47589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3110" name="Shape 3110"/>
                      <p:cNvSpPr/>
                      <p:nvPr/>
                    </p:nvSpPr>
                    <p:spPr>
                      <a:xfrm>
                        <a:off x="467862" y="0"/>
                        <a:ext cx="47589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3114" name="Group 3114"/>
                    <p:cNvGrpSpPr/>
                    <p:nvPr/>
                  </p:nvGrpSpPr>
                  <p:grpSpPr>
                    <a:xfrm>
                      <a:off x="9444284" y="0"/>
                      <a:ext cx="943753" cy="240038"/>
                      <a:chOff x="0" y="0"/>
                      <a:chExt cx="943751" cy="240037"/>
                    </a:xfrm>
                  </p:grpSpPr>
                  <p:sp>
                    <p:nvSpPr>
                      <p:cNvPr id="3112" name="Shape 3112"/>
                      <p:cNvSpPr/>
                      <p:nvPr/>
                    </p:nvSpPr>
                    <p:spPr>
                      <a:xfrm>
                        <a:off x="0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3113" name="Shape 3113"/>
                      <p:cNvSpPr/>
                      <p:nvPr/>
                    </p:nvSpPr>
                    <p:spPr>
                      <a:xfrm>
                        <a:off x="467371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sp>
                  <p:nvSpPr>
                    <p:cNvPr id="3115" name="Shape 3115"/>
                    <p:cNvSpPr/>
                    <p:nvPr/>
                  </p:nvSpPr>
                  <p:spPr>
                    <a:xfrm>
                      <a:off x="10388035" y="0"/>
                      <a:ext cx="476392" cy="240038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0504" fill="norm" stroke="1" extrusionOk="0">
                          <a:moveTo>
                            <a:pt x="0" y="0"/>
                          </a:moveTo>
                          <a:lnTo>
                            <a:pt x="0" y="20504"/>
                          </a:lnTo>
                          <a:lnTo>
                            <a:pt x="2534" y="20504"/>
                          </a:lnTo>
                          <a:cubicBezTo>
                            <a:pt x="2512" y="-934"/>
                            <a:pt x="19002" y="-1096"/>
                            <a:pt x="19023" y="20504"/>
                          </a:cubicBezTo>
                          <a:lnTo>
                            <a:pt x="21600" y="20504"/>
                          </a:lnTo>
                          <a:lnTo>
                            <a:pt x="21600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9A947F"/>
                    </a:solidFill>
                    <a:ln w="9525" cap="flat">
                      <a:noFill/>
                      <a:round/>
                    </a:ln>
                    <a:effectLst/>
                  </p:spPr>
                  <p:txBody>
                    <a:bodyPr wrap="square" lIns="72248" tIns="72248" rIns="72248" bIns="72248" numCol="1" anchor="ctr">
                      <a:noAutofit/>
                    </a:bodyPr>
                    <a:lstStyle/>
                    <a:p>
                      <a:pPr marL="40639" marR="40639" defTabSz="914400">
                        <a:defRPr sz="3400">
                          <a:solidFill>
                            <a:srgbClr val="EEEEEE"/>
                          </a:solidFill>
                          <a:uFill>
                            <a:solidFill>
                              <a:srgbClr val="EEEEEE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defRPr>
                      </a:pPr>
                    </a:p>
                  </p:txBody>
                </p:sp>
              </p:grpSp>
            </p:grpSp>
            <p:grpSp>
              <p:nvGrpSpPr>
                <p:cNvPr id="3156" name="Group 3156"/>
                <p:cNvGrpSpPr/>
                <p:nvPr/>
              </p:nvGrpSpPr>
              <p:grpSpPr>
                <a:xfrm>
                  <a:off x="508686" y="839893"/>
                  <a:ext cx="11758508" cy="243841"/>
                  <a:chOff x="0" y="0"/>
                  <a:chExt cx="11758506" cy="243839"/>
                </a:xfrm>
              </p:grpSpPr>
              <p:sp>
                <p:nvSpPr>
                  <p:cNvPr id="3118" name="Shape 3118"/>
                  <p:cNvSpPr/>
                  <p:nvPr/>
                </p:nvSpPr>
                <p:spPr>
                  <a:xfrm flipH="1">
                    <a:off x="11239217" y="0"/>
                    <a:ext cx="519290" cy="23932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0"/>
                        </a:moveTo>
                        <a:lnTo>
                          <a:pt x="17092" y="0"/>
                        </a:lnTo>
                        <a:lnTo>
                          <a:pt x="0" y="17550"/>
                        </a:lnTo>
                        <a:lnTo>
                          <a:pt x="8077" y="21600"/>
                        </a:lnTo>
                        <a:lnTo>
                          <a:pt x="19158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D3D0C7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3119" name="Shape 3119"/>
                  <p:cNvSpPr/>
                  <p:nvPr/>
                </p:nvSpPr>
                <p:spPr>
                  <a:xfrm>
                    <a:off x="0" y="4515"/>
                    <a:ext cx="519289" cy="2393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0"/>
                        </a:moveTo>
                        <a:lnTo>
                          <a:pt x="17092" y="0"/>
                        </a:lnTo>
                        <a:lnTo>
                          <a:pt x="0" y="17550"/>
                        </a:lnTo>
                        <a:lnTo>
                          <a:pt x="8077" y="21600"/>
                        </a:lnTo>
                        <a:lnTo>
                          <a:pt x="19158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D3D0C7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grpSp>
                <p:nvGrpSpPr>
                  <p:cNvPr id="3155" name="Group 3155"/>
                  <p:cNvGrpSpPr/>
                  <p:nvPr/>
                </p:nvGrpSpPr>
                <p:grpSpPr>
                  <a:xfrm>
                    <a:off x="442524" y="1544"/>
                    <a:ext cx="10864428" cy="242296"/>
                    <a:chOff x="0" y="0"/>
                    <a:chExt cx="10864426" cy="242295"/>
                  </a:xfrm>
                </p:grpSpPr>
                <p:grpSp>
                  <p:nvGrpSpPr>
                    <p:cNvPr id="3141" name="Group 3141"/>
                    <p:cNvGrpSpPr/>
                    <p:nvPr/>
                  </p:nvGrpSpPr>
                  <p:grpSpPr>
                    <a:xfrm>
                      <a:off x="0" y="2257"/>
                      <a:ext cx="6610774" cy="240039"/>
                      <a:chOff x="0" y="0"/>
                      <a:chExt cx="6610773" cy="240037"/>
                    </a:xfrm>
                  </p:grpSpPr>
                  <p:grpSp>
                    <p:nvGrpSpPr>
                      <p:cNvPr id="3122" name="Group 3122"/>
                      <p:cNvGrpSpPr/>
                      <p:nvPr/>
                    </p:nvGrpSpPr>
                    <p:grpSpPr>
                      <a:xfrm>
                        <a:off x="0" y="0"/>
                        <a:ext cx="943611" cy="240038"/>
                        <a:chOff x="0" y="0"/>
                        <a:chExt cx="943610" cy="240037"/>
                      </a:xfrm>
                    </p:grpSpPr>
                    <p:sp>
                      <p:nvSpPr>
                        <p:cNvPr id="3120" name="Shape 3120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3121" name="Shape 3121"/>
                        <p:cNvSpPr/>
                        <p:nvPr/>
                      </p:nvSpPr>
                      <p:spPr>
                        <a:xfrm>
                          <a:off x="467296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3125" name="Group 3125"/>
                      <p:cNvGrpSpPr/>
                      <p:nvPr/>
                    </p:nvGrpSpPr>
                    <p:grpSpPr>
                      <a:xfrm>
                        <a:off x="943848" y="0"/>
                        <a:ext cx="945985" cy="240038"/>
                        <a:chOff x="0" y="0"/>
                        <a:chExt cx="945983" cy="240037"/>
                      </a:xfrm>
                    </p:grpSpPr>
                    <p:sp>
                      <p:nvSpPr>
                        <p:cNvPr id="3123" name="Shape 3123"/>
                        <p:cNvSpPr/>
                        <p:nvPr/>
                      </p:nvSpPr>
                      <p:spPr>
                        <a:xfrm>
                          <a:off x="0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3124" name="Shape 3124"/>
                        <p:cNvSpPr/>
                        <p:nvPr/>
                      </p:nvSpPr>
                      <p:spPr>
                        <a:xfrm>
                          <a:off x="467296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3128" name="Group 3128"/>
                      <p:cNvGrpSpPr/>
                      <p:nvPr/>
                    </p:nvGrpSpPr>
                    <p:grpSpPr>
                      <a:xfrm>
                        <a:off x="1893710" y="0"/>
                        <a:ext cx="939971" cy="240038"/>
                        <a:chOff x="0" y="0"/>
                        <a:chExt cx="939969" cy="240037"/>
                      </a:xfrm>
                    </p:grpSpPr>
                    <p:sp>
                      <p:nvSpPr>
                        <p:cNvPr id="3126" name="Shape 3126"/>
                        <p:cNvSpPr/>
                        <p:nvPr/>
                      </p:nvSpPr>
                      <p:spPr>
                        <a:xfrm>
                          <a:off x="0" y="0"/>
                          <a:ext cx="471707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3127" name="Shape 3127"/>
                        <p:cNvSpPr/>
                        <p:nvPr/>
                      </p:nvSpPr>
                      <p:spPr>
                        <a:xfrm>
                          <a:off x="463672" y="0"/>
                          <a:ext cx="47629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3131" name="Group 3131"/>
                      <p:cNvGrpSpPr/>
                      <p:nvPr/>
                    </p:nvGrpSpPr>
                    <p:grpSpPr>
                      <a:xfrm>
                        <a:off x="2833443" y="0"/>
                        <a:ext cx="943888" cy="240038"/>
                        <a:chOff x="0" y="0"/>
                        <a:chExt cx="943886" cy="240037"/>
                      </a:xfrm>
                    </p:grpSpPr>
                    <p:sp>
                      <p:nvSpPr>
                        <p:cNvPr id="3129" name="Shape 3129"/>
                        <p:cNvSpPr/>
                        <p:nvPr/>
                      </p:nvSpPr>
                      <p:spPr>
                        <a:xfrm>
                          <a:off x="0" y="0"/>
                          <a:ext cx="47644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3130" name="Shape 3130"/>
                        <p:cNvSpPr/>
                        <p:nvPr/>
                      </p:nvSpPr>
                      <p:spPr>
                        <a:xfrm>
                          <a:off x="467439" y="0"/>
                          <a:ext cx="47644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3134" name="Group 3134"/>
                      <p:cNvGrpSpPr/>
                      <p:nvPr/>
                    </p:nvGrpSpPr>
                    <p:grpSpPr>
                      <a:xfrm>
                        <a:off x="3777330" y="0"/>
                        <a:ext cx="943612" cy="240038"/>
                        <a:chOff x="0" y="0"/>
                        <a:chExt cx="943610" cy="240037"/>
                      </a:xfrm>
                    </p:grpSpPr>
                    <p:sp>
                      <p:nvSpPr>
                        <p:cNvPr id="3132" name="Shape 3132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3133" name="Shape 3133"/>
                        <p:cNvSpPr/>
                        <p:nvPr/>
                      </p:nvSpPr>
                      <p:spPr>
                        <a:xfrm>
                          <a:off x="467296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3137" name="Group 3137"/>
                      <p:cNvGrpSpPr/>
                      <p:nvPr/>
                    </p:nvGrpSpPr>
                    <p:grpSpPr>
                      <a:xfrm>
                        <a:off x="4720941" y="0"/>
                        <a:ext cx="946222" cy="240038"/>
                        <a:chOff x="0" y="0"/>
                        <a:chExt cx="946221" cy="240037"/>
                      </a:xfrm>
                    </p:grpSpPr>
                    <p:sp>
                      <p:nvSpPr>
                        <p:cNvPr id="3135" name="Shape 3135"/>
                        <p:cNvSpPr/>
                        <p:nvPr/>
                      </p:nvSpPr>
                      <p:spPr>
                        <a:xfrm>
                          <a:off x="0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3136" name="Shape 3136"/>
                        <p:cNvSpPr/>
                        <p:nvPr/>
                      </p:nvSpPr>
                      <p:spPr>
                        <a:xfrm>
                          <a:off x="467533" y="0"/>
                          <a:ext cx="478689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3140" name="Group 3140"/>
                      <p:cNvGrpSpPr/>
                      <p:nvPr/>
                    </p:nvGrpSpPr>
                    <p:grpSpPr>
                      <a:xfrm>
                        <a:off x="5666925" y="0"/>
                        <a:ext cx="943849" cy="240038"/>
                        <a:chOff x="0" y="0"/>
                        <a:chExt cx="943848" cy="240037"/>
                      </a:xfrm>
                    </p:grpSpPr>
                    <p:sp>
                      <p:nvSpPr>
                        <p:cNvPr id="3138" name="Shape 3138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3139" name="Shape 3139"/>
                        <p:cNvSpPr/>
                        <p:nvPr/>
                      </p:nvSpPr>
                      <p:spPr>
                        <a:xfrm>
                          <a:off x="467533" y="0"/>
                          <a:ext cx="476316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</p:grpSp>
                <p:grpSp>
                  <p:nvGrpSpPr>
                    <p:cNvPr id="3144" name="Group 3144"/>
                    <p:cNvGrpSpPr/>
                    <p:nvPr/>
                  </p:nvGrpSpPr>
                  <p:grpSpPr>
                    <a:xfrm>
                      <a:off x="6610773" y="0"/>
                      <a:ext cx="943752" cy="240038"/>
                      <a:chOff x="0" y="0"/>
                      <a:chExt cx="943750" cy="240037"/>
                    </a:xfrm>
                  </p:grpSpPr>
                  <p:sp>
                    <p:nvSpPr>
                      <p:cNvPr id="3142" name="Shape 3142"/>
                      <p:cNvSpPr/>
                      <p:nvPr/>
                    </p:nvSpPr>
                    <p:spPr>
                      <a:xfrm>
                        <a:off x="0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3143" name="Shape 3143"/>
                      <p:cNvSpPr/>
                      <p:nvPr/>
                    </p:nvSpPr>
                    <p:spPr>
                      <a:xfrm>
                        <a:off x="467369" y="0"/>
                        <a:ext cx="476382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3147" name="Group 3147"/>
                    <p:cNvGrpSpPr/>
                    <p:nvPr/>
                  </p:nvGrpSpPr>
                  <p:grpSpPr>
                    <a:xfrm>
                      <a:off x="7554524" y="0"/>
                      <a:ext cx="946010" cy="240038"/>
                      <a:chOff x="0" y="0"/>
                      <a:chExt cx="946009" cy="240037"/>
                    </a:xfrm>
                  </p:grpSpPr>
                  <p:sp>
                    <p:nvSpPr>
                      <p:cNvPr id="3145" name="Shape 3145"/>
                      <p:cNvSpPr/>
                      <p:nvPr/>
                    </p:nvSpPr>
                    <p:spPr>
                      <a:xfrm>
                        <a:off x="0" y="0"/>
                        <a:ext cx="47871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3146" name="Shape 3146"/>
                      <p:cNvSpPr/>
                      <p:nvPr/>
                    </p:nvSpPr>
                    <p:spPr>
                      <a:xfrm>
                        <a:off x="467300" y="0"/>
                        <a:ext cx="47871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3150" name="Group 3150"/>
                    <p:cNvGrpSpPr/>
                    <p:nvPr/>
                  </p:nvGrpSpPr>
                  <p:grpSpPr>
                    <a:xfrm>
                      <a:off x="8500533" y="0"/>
                      <a:ext cx="943753" cy="240038"/>
                      <a:chOff x="0" y="0"/>
                      <a:chExt cx="943751" cy="240037"/>
                    </a:xfrm>
                  </p:grpSpPr>
                  <p:sp>
                    <p:nvSpPr>
                      <p:cNvPr id="3148" name="Shape 3148"/>
                      <p:cNvSpPr/>
                      <p:nvPr/>
                    </p:nvSpPr>
                    <p:spPr>
                      <a:xfrm>
                        <a:off x="0" y="0"/>
                        <a:ext cx="47589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3149" name="Shape 3149"/>
                      <p:cNvSpPr/>
                      <p:nvPr/>
                    </p:nvSpPr>
                    <p:spPr>
                      <a:xfrm>
                        <a:off x="467862" y="0"/>
                        <a:ext cx="47589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3153" name="Group 3153"/>
                    <p:cNvGrpSpPr/>
                    <p:nvPr/>
                  </p:nvGrpSpPr>
                  <p:grpSpPr>
                    <a:xfrm>
                      <a:off x="9444284" y="0"/>
                      <a:ext cx="943753" cy="240038"/>
                      <a:chOff x="0" y="0"/>
                      <a:chExt cx="943751" cy="240037"/>
                    </a:xfrm>
                  </p:grpSpPr>
                  <p:sp>
                    <p:nvSpPr>
                      <p:cNvPr id="3151" name="Shape 3151"/>
                      <p:cNvSpPr/>
                      <p:nvPr/>
                    </p:nvSpPr>
                    <p:spPr>
                      <a:xfrm>
                        <a:off x="0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3152" name="Shape 3152"/>
                      <p:cNvSpPr/>
                      <p:nvPr/>
                    </p:nvSpPr>
                    <p:spPr>
                      <a:xfrm>
                        <a:off x="467371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sp>
                  <p:nvSpPr>
                    <p:cNvPr id="3154" name="Shape 3154"/>
                    <p:cNvSpPr/>
                    <p:nvPr/>
                  </p:nvSpPr>
                  <p:spPr>
                    <a:xfrm>
                      <a:off x="10388035" y="0"/>
                      <a:ext cx="476392" cy="240038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0504" fill="norm" stroke="1" extrusionOk="0">
                          <a:moveTo>
                            <a:pt x="0" y="0"/>
                          </a:moveTo>
                          <a:lnTo>
                            <a:pt x="0" y="20504"/>
                          </a:lnTo>
                          <a:lnTo>
                            <a:pt x="2534" y="20504"/>
                          </a:lnTo>
                          <a:cubicBezTo>
                            <a:pt x="2512" y="-934"/>
                            <a:pt x="19002" y="-1096"/>
                            <a:pt x="19023" y="20504"/>
                          </a:cubicBezTo>
                          <a:lnTo>
                            <a:pt x="21600" y="20504"/>
                          </a:lnTo>
                          <a:lnTo>
                            <a:pt x="21600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D3D0C7"/>
                    </a:solidFill>
                    <a:ln w="9525" cap="flat">
                      <a:noFill/>
                      <a:round/>
                    </a:ln>
                    <a:effectLst/>
                  </p:spPr>
                  <p:txBody>
                    <a:bodyPr wrap="square" lIns="72248" tIns="72248" rIns="72248" bIns="72248" numCol="1" anchor="ctr">
                      <a:noAutofit/>
                    </a:bodyPr>
                    <a:lstStyle/>
                    <a:p>
                      <a:pPr marL="40639" marR="40639" defTabSz="914400">
                        <a:defRPr sz="3400">
                          <a:solidFill>
                            <a:srgbClr val="EEEEEE"/>
                          </a:solidFill>
                          <a:uFill>
                            <a:solidFill>
                              <a:srgbClr val="EEEEEE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defRPr>
                      </a:pPr>
                    </a:p>
                  </p:txBody>
                </p:sp>
              </p:grpSp>
            </p:grpSp>
            <p:grpSp>
              <p:nvGrpSpPr>
                <p:cNvPr id="3159" name="Group 3159"/>
                <p:cNvGrpSpPr/>
                <p:nvPr/>
              </p:nvGrpSpPr>
              <p:grpSpPr>
                <a:xfrm>
                  <a:off x="-1" y="-1"/>
                  <a:ext cx="997787" cy="1116891"/>
                  <a:chOff x="0" y="0"/>
                  <a:chExt cx="997785" cy="1116889"/>
                </a:xfrm>
              </p:grpSpPr>
              <p:sp>
                <p:nvSpPr>
                  <p:cNvPr id="3157" name="Shape 3157"/>
                  <p:cNvSpPr/>
                  <p:nvPr/>
                </p:nvSpPr>
                <p:spPr>
                  <a:xfrm>
                    <a:off x="27093" y="49671"/>
                    <a:ext cx="970693" cy="106721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6702" h="17423" fill="norm" stroke="1" extrusionOk="0">
                        <a:moveTo>
                          <a:pt x="8828" y="0"/>
                        </a:moveTo>
                        <a:cubicBezTo>
                          <a:pt x="-854" y="266"/>
                          <a:pt x="-1115" y="9621"/>
                          <a:pt x="1221" y="13322"/>
                        </a:cubicBezTo>
                        <a:cubicBezTo>
                          <a:pt x="6348" y="21600"/>
                          <a:pt x="20485" y="16227"/>
                          <a:pt x="15745" y="7130"/>
                        </a:cubicBezTo>
                        <a:cubicBezTo>
                          <a:pt x="11324" y="672"/>
                          <a:pt x="1482" y="5865"/>
                          <a:pt x="5062" y="11862"/>
                        </a:cubicBezTo>
                        <a:cubicBezTo>
                          <a:pt x="8004" y="16360"/>
                          <a:pt x="16005" y="13166"/>
                          <a:pt x="12845" y="8278"/>
                        </a:cubicBezTo>
                        <a:cubicBezTo>
                          <a:pt x="10744" y="5216"/>
                          <a:pt x="5407" y="7630"/>
                          <a:pt x="7794" y="10886"/>
                        </a:cubicBezTo>
                        <a:cubicBezTo>
                          <a:pt x="9408" y="12908"/>
                          <a:pt x="12727" y="11362"/>
                          <a:pt x="11400" y="9269"/>
                        </a:cubicBezTo>
                        <a:cubicBezTo>
                          <a:pt x="10559" y="8168"/>
                          <a:pt x="7752" y="8692"/>
                          <a:pt x="9433" y="10581"/>
                        </a:cubicBezTo>
                        <a:cubicBezTo>
                          <a:pt x="8845" y="10761"/>
                          <a:pt x="9147" y="8098"/>
                          <a:pt x="10904" y="9535"/>
                        </a:cubicBezTo>
                        <a:cubicBezTo>
                          <a:pt x="11677" y="10378"/>
                          <a:pt x="10046" y="12260"/>
                          <a:pt x="8500" y="10956"/>
                        </a:cubicBezTo>
                        <a:cubicBezTo>
                          <a:pt x="6189" y="7957"/>
                          <a:pt x="11374" y="6521"/>
                          <a:pt x="12425" y="8934"/>
                        </a:cubicBezTo>
                        <a:cubicBezTo>
                          <a:pt x="14039" y="11667"/>
                          <a:pt x="9340" y="15384"/>
                          <a:pt x="5970" y="11737"/>
                        </a:cubicBezTo>
                        <a:cubicBezTo>
                          <a:pt x="2810" y="6778"/>
                          <a:pt x="10996" y="2023"/>
                          <a:pt x="14652" y="7497"/>
                        </a:cubicBezTo>
                        <a:cubicBezTo>
                          <a:pt x="18115" y="12690"/>
                          <a:pt x="8483" y="20210"/>
                          <a:pt x="2869" y="12651"/>
                        </a:cubicBezTo>
                        <a:cubicBezTo>
                          <a:pt x="1751" y="10433"/>
                          <a:pt x="742" y="3256"/>
                          <a:pt x="8618" y="2085"/>
                        </a:cubicBezTo>
                        <a:lnTo>
                          <a:pt x="8828" y="0"/>
                        </a:lnTo>
                        <a:close/>
                      </a:path>
                    </a:pathLst>
                  </a:custGeom>
                  <a:solidFill>
                    <a:srgbClr val="9A947F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3158" name="Shape 3158"/>
                  <p:cNvSpPr/>
                  <p:nvPr/>
                </p:nvSpPr>
                <p:spPr>
                  <a:xfrm>
                    <a:off x="0" y="0"/>
                    <a:ext cx="970693" cy="106721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6702" h="17423" fill="norm" stroke="1" extrusionOk="0">
                        <a:moveTo>
                          <a:pt x="8828" y="0"/>
                        </a:moveTo>
                        <a:cubicBezTo>
                          <a:pt x="-854" y="266"/>
                          <a:pt x="-1115" y="9621"/>
                          <a:pt x="1221" y="13322"/>
                        </a:cubicBezTo>
                        <a:cubicBezTo>
                          <a:pt x="6348" y="21600"/>
                          <a:pt x="20485" y="16227"/>
                          <a:pt x="15745" y="7130"/>
                        </a:cubicBezTo>
                        <a:cubicBezTo>
                          <a:pt x="11324" y="672"/>
                          <a:pt x="1482" y="5865"/>
                          <a:pt x="5062" y="11862"/>
                        </a:cubicBezTo>
                        <a:cubicBezTo>
                          <a:pt x="8004" y="16360"/>
                          <a:pt x="16005" y="13166"/>
                          <a:pt x="12845" y="8278"/>
                        </a:cubicBezTo>
                        <a:cubicBezTo>
                          <a:pt x="10744" y="5216"/>
                          <a:pt x="5407" y="7630"/>
                          <a:pt x="7794" y="10886"/>
                        </a:cubicBezTo>
                        <a:cubicBezTo>
                          <a:pt x="9408" y="12908"/>
                          <a:pt x="12727" y="11362"/>
                          <a:pt x="11400" y="9269"/>
                        </a:cubicBezTo>
                        <a:cubicBezTo>
                          <a:pt x="10559" y="8168"/>
                          <a:pt x="7752" y="8692"/>
                          <a:pt x="9433" y="10581"/>
                        </a:cubicBezTo>
                        <a:cubicBezTo>
                          <a:pt x="8845" y="10761"/>
                          <a:pt x="9147" y="8098"/>
                          <a:pt x="10904" y="9535"/>
                        </a:cubicBezTo>
                        <a:cubicBezTo>
                          <a:pt x="11677" y="10378"/>
                          <a:pt x="10046" y="12260"/>
                          <a:pt x="8500" y="10956"/>
                        </a:cubicBezTo>
                        <a:cubicBezTo>
                          <a:pt x="6189" y="7957"/>
                          <a:pt x="11374" y="6521"/>
                          <a:pt x="12425" y="8934"/>
                        </a:cubicBezTo>
                        <a:cubicBezTo>
                          <a:pt x="14039" y="11667"/>
                          <a:pt x="9340" y="15384"/>
                          <a:pt x="5970" y="11737"/>
                        </a:cubicBezTo>
                        <a:cubicBezTo>
                          <a:pt x="2810" y="6778"/>
                          <a:pt x="10996" y="2023"/>
                          <a:pt x="14652" y="7497"/>
                        </a:cubicBezTo>
                        <a:cubicBezTo>
                          <a:pt x="18115" y="12690"/>
                          <a:pt x="8483" y="20210"/>
                          <a:pt x="2869" y="12651"/>
                        </a:cubicBezTo>
                        <a:cubicBezTo>
                          <a:pt x="1751" y="10433"/>
                          <a:pt x="742" y="3256"/>
                          <a:pt x="8618" y="2085"/>
                        </a:cubicBezTo>
                        <a:lnTo>
                          <a:pt x="8828" y="0"/>
                        </a:lnTo>
                        <a:close/>
                      </a:path>
                    </a:pathLst>
                  </a:custGeom>
                  <a:solidFill>
                    <a:srgbClr val="D3D0C7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</p:grpSp>
            <p:sp>
              <p:nvSpPr>
                <p:cNvPr id="3160" name="Shape 3160"/>
                <p:cNvSpPr/>
                <p:nvPr/>
              </p:nvSpPr>
              <p:spPr>
                <a:xfrm flipH="1">
                  <a:off x="11823250" y="49671"/>
                  <a:ext cx="970693" cy="106721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6702" h="17423" fill="norm" stroke="1" extrusionOk="0">
                      <a:moveTo>
                        <a:pt x="8828" y="0"/>
                      </a:moveTo>
                      <a:cubicBezTo>
                        <a:pt x="-854" y="266"/>
                        <a:pt x="-1115" y="9621"/>
                        <a:pt x="1221" y="13322"/>
                      </a:cubicBezTo>
                      <a:cubicBezTo>
                        <a:pt x="6348" y="21600"/>
                        <a:pt x="20485" y="16227"/>
                        <a:pt x="15745" y="7130"/>
                      </a:cubicBezTo>
                      <a:cubicBezTo>
                        <a:pt x="11324" y="672"/>
                        <a:pt x="1482" y="5865"/>
                        <a:pt x="5062" y="11862"/>
                      </a:cubicBezTo>
                      <a:cubicBezTo>
                        <a:pt x="8004" y="16360"/>
                        <a:pt x="16005" y="13166"/>
                        <a:pt x="12845" y="8278"/>
                      </a:cubicBezTo>
                      <a:cubicBezTo>
                        <a:pt x="10744" y="5216"/>
                        <a:pt x="5407" y="7630"/>
                        <a:pt x="7794" y="10886"/>
                      </a:cubicBezTo>
                      <a:cubicBezTo>
                        <a:pt x="9408" y="12908"/>
                        <a:pt x="12727" y="11362"/>
                        <a:pt x="11400" y="9269"/>
                      </a:cubicBezTo>
                      <a:cubicBezTo>
                        <a:pt x="10559" y="8168"/>
                        <a:pt x="7752" y="8692"/>
                        <a:pt x="9433" y="10581"/>
                      </a:cubicBezTo>
                      <a:cubicBezTo>
                        <a:pt x="8845" y="10761"/>
                        <a:pt x="9147" y="8098"/>
                        <a:pt x="10904" y="9535"/>
                      </a:cubicBezTo>
                      <a:cubicBezTo>
                        <a:pt x="11677" y="10378"/>
                        <a:pt x="10046" y="12260"/>
                        <a:pt x="8500" y="10956"/>
                      </a:cubicBezTo>
                      <a:cubicBezTo>
                        <a:pt x="6189" y="7957"/>
                        <a:pt x="11374" y="6521"/>
                        <a:pt x="12425" y="8934"/>
                      </a:cubicBezTo>
                      <a:cubicBezTo>
                        <a:pt x="14039" y="11667"/>
                        <a:pt x="9340" y="15384"/>
                        <a:pt x="5970" y="11737"/>
                      </a:cubicBezTo>
                      <a:cubicBezTo>
                        <a:pt x="2810" y="6778"/>
                        <a:pt x="10996" y="2023"/>
                        <a:pt x="14652" y="7497"/>
                      </a:cubicBezTo>
                      <a:cubicBezTo>
                        <a:pt x="18115" y="12690"/>
                        <a:pt x="8483" y="20210"/>
                        <a:pt x="2869" y="12651"/>
                      </a:cubicBezTo>
                      <a:cubicBezTo>
                        <a:pt x="1751" y="10433"/>
                        <a:pt x="742" y="3256"/>
                        <a:pt x="8618" y="2085"/>
                      </a:cubicBezTo>
                      <a:lnTo>
                        <a:pt x="8828" y="0"/>
                      </a:lnTo>
                      <a:close/>
                    </a:path>
                  </a:pathLst>
                </a:custGeom>
                <a:solidFill>
                  <a:srgbClr val="9A947F"/>
                </a:solidFill>
                <a:ln w="9525" cap="flat">
                  <a:noFill/>
                  <a:round/>
                </a:ln>
                <a:effectLst/>
              </p:spPr>
              <p:txBody>
                <a:bodyPr wrap="square" lIns="72248" tIns="72248" rIns="72248" bIns="72248" numCol="1" anchor="ctr">
                  <a:noAutofit/>
                </a:bodyPr>
                <a:lstStyle/>
                <a:p>
                  <a:pPr marL="40639" marR="40639" defTabSz="914400">
                    <a:defRPr sz="3400">
                      <a:solidFill>
                        <a:srgbClr val="EEEEEE"/>
                      </a:solidFill>
                      <a:uFill>
                        <a:solidFill>
                          <a:srgbClr val="EEEEEE"/>
                        </a:solidFill>
                      </a:u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</a:p>
              </p:txBody>
            </p:sp>
            <p:sp>
              <p:nvSpPr>
                <p:cNvPr id="3161" name="Shape 3161"/>
                <p:cNvSpPr/>
                <p:nvPr/>
              </p:nvSpPr>
              <p:spPr>
                <a:xfrm flipH="1">
                  <a:off x="11796157" y="0"/>
                  <a:ext cx="970693" cy="106721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6702" h="17423" fill="norm" stroke="1" extrusionOk="0">
                      <a:moveTo>
                        <a:pt x="8828" y="0"/>
                      </a:moveTo>
                      <a:cubicBezTo>
                        <a:pt x="-854" y="266"/>
                        <a:pt x="-1115" y="9621"/>
                        <a:pt x="1221" y="13322"/>
                      </a:cubicBezTo>
                      <a:cubicBezTo>
                        <a:pt x="6348" y="21600"/>
                        <a:pt x="20485" y="16227"/>
                        <a:pt x="15745" y="7130"/>
                      </a:cubicBezTo>
                      <a:cubicBezTo>
                        <a:pt x="11324" y="672"/>
                        <a:pt x="1482" y="5865"/>
                        <a:pt x="5062" y="11862"/>
                      </a:cubicBezTo>
                      <a:cubicBezTo>
                        <a:pt x="8004" y="16360"/>
                        <a:pt x="16005" y="13166"/>
                        <a:pt x="12845" y="8278"/>
                      </a:cubicBezTo>
                      <a:cubicBezTo>
                        <a:pt x="10744" y="5216"/>
                        <a:pt x="5407" y="7630"/>
                        <a:pt x="7794" y="10886"/>
                      </a:cubicBezTo>
                      <a:cubicBezTo>
                        <a:pt x="9408" y="12908"/>
                        <a:pt x="12727" y="11362"/>
                        <a:pt x="11400" y="9269"/>
                      </a:cubicBezTo>
                      <a:cubicBezTo>
                        <a:pt x="10559" y="8168"/>
                        <a:pt x="7752" y="8692"/>
                        <a:pt x="9433" y="10581"/>
                      </a:cubicBezTo>
                      <a:cubicBezTo>
                        <a:pt x="8845" y="10761"/>
                        <a:pt x="9147" y="8098"/>
                        <a:pt x="10904" y="9535"/>
                      </a:cubicBezTo>
                      <a:cubicBezTo>
                        <a:pt x="11677" y="10378"/>
                        <a:pt x="10046" y="12260"/>
                        <a:pt x="8500" y="10956"/>
                      </a:cubicBezTo>
                      <a:cubicBezTo>
                        <a:pt x="6189" y="7957"/>
                        <a:pt x="11374" y="6521"/>
                        <a:pt x="12425" y="8934"/>
                      </a:cubicBezTo>
                      <a:cubicBezTo>
                        <a:pt x="14039" y="11667"/>
                        <a:pt x="9340" y="15384"/>
                        <a:pt x="5970" y="11737"/>
                      </a:cubicBezTo>
                      <a:cubicBezTo>
                        <a:pt x="2810" y="6778"/>
                        <a:pt x="10996" y="2023"/>
                        <a:pt x="14652" y="7497"/>
                      </a:cubicBezTo>
                      <a:cubicBezTo>
                        <a:pt x="18115" y="12690"/>
                        <a:pt x="8483" y="20210"/>
                        <a:pt x="2869" y="12651"/>
                      </a:cubicBezTo>
                      <a:cubicBezTo>
                        <a:pt x="1751" y="10433"/>
                        <a:pt x="742" y="3256"/>
                        <a:pt x="8618" y="2085"/>
                      </a:cubicBezTo>
                      <a:lnTo>
                        <a:pt x="8828" y="0"/>
                      </a:lnTo>
                      <a:close/>
                    </a:path>
                  </a:pathLst>
                </a:custGeom>
                <a:solidFill>
                  <a:srgbClr val="D3D0C7"/>
                </a:solidFill>
                <a:ln w="9525" cap="flat">
                  <a:noFill/>
                  <a:round/>
                </a:ln>
                <a:effectLst/>
              </p:spPr>
              <p:txBody>
                <a:bodyPr wrap="square" lIns="72248" tIns="72248" rIns="72248" bIns="72248" numCol="1" anchor="ctr">
                  <a:noAutofit/>
                </a:bodyPr>
                <a:lstStyle/>
                <a:p>
                  <a:pPr marL="40639" marR="40639" defTabSz="914400">
                    <a:defRPr sz="3400">
                      <a:solidFill>
                        <a:srgbClr val="EEEEEE"/>
                      </a:solidFill>
                      <a:uFill>
                        <a:solidFill>
                          <a:srgbClr val="EEEEEE"/>
                        </a:solidFill>
                      </a:u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</a:p>
              </p:txBody>
            </p:sp>
            <p:sp>
              <p:nvSpPr>
                <p:cNvPr id="3162" name="Shape 3162"/>
                <p:cNvSpPr/>
                <p:nvPr/>
              </p:nvSpPr>
              <p:spPr>
                <a:xfrm>
                  <a:off x="477077" y="0"/>
                  <a:ext cx="11812695" cy="126436"/>
                </a:xfrm>
                <a:prstGeom prst="rect">
                  <a:avLst/>
                </a:prstGeom>
                <a:solidFill>
                  <a:srgbClr val="D3D0C7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72248" tIns="72248" rIns="72248" bIns="72248" numCol="1" anchor="ctr">
                  <a:noAutofit/>
                </a:bodyPr>
                <a:lstStyle/>
                <a:p>
                  <a:pPr marL="40639" marR="40639" defTabSz="914400">
                    <a:defRPr sz="3400">
                      <a:solidFill>
                        <a:srgbClr val="EEEEEE"/>
                      </a:solidFill>
                      <a:uFill>
                        <a:solidFill>
                          <a:srgbClr val="EEEEEE"/>
                        </a:solidFill>
                      </a:u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</a:p>
              </p:txBody>
            </p:sp>
          </p:grpSp>
        </p:grpSp>
        <p:sp>
          <p:nvSpPr>
            <p:cNvPr id="3165" name="Shape 3165"/>
            <p:cNvSpPr/>
            <p:nvPr/>
          </p:nvSpPr>
          <p:spPr>
            <a:xfrm>
              <a:off x="1083733" y="1144693"/>
              <a:ext cx="10805726" cy="433494"/>
            </a:xfrm>
            <a:prstGeom prst="rect">
              <a:avLst/>
            </a:prstGeom>
            <a:gradFill flip="none" rotWithShape="1">
              <a:gsLst>
                <a:gs pos="0">
                  <a:srgbClr val="817C6B"/>
                </a:gs>
                <a:gs pos="100000">
                  <a:srgbClr val="9A947F"/>
                </a:gs>
              </a:gsLst>
              <a:lin ang="162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72248" tIns="72248" rIns="72248" bIns="72248" numCol="1" anchor="ctr">
              <a:noAutofit/>
            </a:bodyPr>
            <a:lstStyle/>
            <a:p>
              <a:pPr marL="40639" marR="40639" defTabSz="914400">
                <a:defRPr sz="3400">
                  <a:solidFill>
                    <a:srgbClr val="EEEEEE"/>
                  </a:solidFill>
                  <a:uFill>
                    <a:solidFill>
                      <a:srgbClr val="EEEEEE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</p:grpSp>
      <p:sp>
        <p:nvSpPr>
          <p:cNvPr id="3167" name="Shape 3167"/>
          <p:cNvSpPr/>
          <p:nvPr/>
        </p:nvSpPr>
        <p:spPr>
          <a:xfrm>
            <a:off x="1607537" y="4479431"/>
            <a:ext cx="1806223" cy="1806223"/>
          </a:xfrm>
          <a:prstGeom prst="rect">
            <a:avLst/>
          </a:prstGeom>
          <a:solidFill>
            <a:srgbClr val="F12300"/>
          </a:solidFill>
          <a:ln w="12700">
            <a:solidFill>
              <a:srgbClr val="EEEEEE"/>
            </a:solidFill>
          </a:ln>
        </p:spPr>
        <p:txBody>
          <a:bodyPr lIns="72248" tIns="72248" rIns="72248" bIns="72248" anchor="ctr"/>
          <a:lstStyle/>
          <a:p>
            <a:pPr marL="40639" marR="40639" defTabSz="914400">
              <a:defRPr sz="3400">
                <a:solidFill>
                  <a:srgbClr val="EEEEEE"/>
                </a:solidFill>
                <a:uFill>
                  <a:solidFill>
                    <a:srgbClr val="EEEEEE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</p:txBody>
      </p:sp>
      <p:sp>
        <p:nvSpPr>
          <p:cNvPr id="3168" name="Shape 316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Color Intensity</a:t>
            </a:r>
          </a:p>
        </p:txBody>
      </p:sp>
      <p:sp>
        <p:nvSpPr>
          <p:cNvPr id="3169" name="Shape 3169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Clr>
                <a:srgbClr val="EEEEEE"/>
              </a:buClr>
              <a:buFont typeface="Times New Roman"/>
              <a:buBlip>
                <a:blip r:embed="rId2"/>
              </a:buBlip>
            </a:lvl1pPr>
          </a:lstStyle>
          <a:p>
            <a:pPr/>
            <a:r>
              <a:t>INTENSITY is how pure the color is.</a:t>
            </a:r>
          </a:p>
        </p:txBody>
      </p:sp>
      <p:sp>
        <p:nvSpPr>
          <p:cNvPr id="3170" name="Shape 3170"/>
          <p:cNvSpPr/>
          <p:nvPr>
            <p:ph type="sldNum" sz="quarter" idx="2"/>
          </p:nvPr>
        </p:nvSpPr>
        <p:spPr>
          <a:xfrm>
            <a:off x="10467057" y="9226126"/>
            <a:ext cx="415432" cy="4191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 defTabSz="830862"/>
          </a:lstStyle>
          <a:p>
            <a:pPr/>
            <a:fld id="{86CB4B4D-7CA3-9044-876B-883B54F8677D}" type="slidenum"/>
          </a:p>
        </p:txBody>
      </p:sp>
      <p:sp>
        <p:nvSpPr>
          <p:cNvPr id="3171" name="Shape 3171"/>
          <p:cNvSpPr/>
          <p:nvPr/>
        </p:nvSpPr>
        <p:spPr>
          <a:xfrm>
            <a:off x="4154311" y="4479431"/>
            <a:ext cx="1806223" cy="1806223"/>
          </a:xfrm>
          <a:prstGeom prst="rect">
            <a:avLst/>
          </a:prstGeom>
          <a:solidFill>
            <a:srgbClr val="7D1D12"/>
          </a:solidFill>
          <a:ln w="12700">
            <a:solidFill>
              <a:srgbClr val="EEEEEE"/>
            </a:solidFill>
          </a:ln>
        </p:spPr>
        <p:txBody>
          <a:bodyPr lIns="72248" tIns="72248" rIns="72248" bIns="72248" anchor="ctr"/>
          <a:lstStyle/>
          <a:p>
            <a:pPr marL="40639" marR="40639" defTabSz="914400">
              <a:defRPr sz="3400">
                <a:solidFill>
                  <a:srgbClr val="EEEEEE"/>
                </a:solidFill>
                <a:uFill>
                  <a:solidFill>
                    <a:srgbClr val="EEEEEE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</p:txBody>
      </p:sp>
      <p:sp>
        <p:nvSpPr>
          <p:cNvPr id="3172" name="Shape 3172"/>
          <p:cNvSpPr/>
          <p:nvPr/>
        </p:nvSpPr>
        <p:spPr>
          <a:xfrm>
            <a:off x="6701084" y="4479431"/>
            <a:ext cx="1806224" cy="1806223"/>
          </a:xfrm>
          <a:prstGeom prst="rect">
            <a:avLst/>
          </a:prstGeom>
          <a:solidFill>
            <a:srgbClr val="D13C55"/>
          </a:solidFill>
          <a:ln w="12700">
            <a:solidFill>
              <a:srgbClr val="EEEEEE"/>
            </a:solidFill>
          </a:ln>
        </p:spPr>
        <p:txBody>
          <a:bodyPr lIns="72248" tIns="72248" rIns="72248" bIns="72248" anchor="ctr"/>
          <a:lstStyle/>
          <a:p>
            <a:pPr marL="40639" marR="40639" defTabSz="914400">
              <a:defRPr sz="3400">
                <a:solidFill>
                  <a:srgbClr val="EEEEEE"/>
                </a:solidFill>
                <a:uFill>
                  <a:solidFill>
                    <a:srgbClr val="EEEEEE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</p:txBody>
      </p:sp>
      <p:sp>
        <p:nvSpPr>
          <p:cNvPr id="3173" name="Shape 3173"/>
          <p:cNvSpPr/>
          <p:nvPr/>
        </p:nvSpPr>
        <p:spPr>
          <a:xfrm>
            <a:off x="9247858" y="4479431"/>
            <a:ext cx="1806223" cy="1806223"/>
          </a:xfrm>
          <a:prstGeom prst="rect">
            <a:avLst/>
          </a:prstGeom>
          <a:solidFill>
            <a:srgbClr val="4A0704"/>
          </a:solidFill>
          <a:ln w="12700">
            <a:solidFill>
              <a:srgbClr val="EEEEEE"/>
            </a:solidFill>
          </a:ln>
        </p:spPr>
        <p:txBody>
          <a:bodyPr lIns="72248" tIns="72248" rIns="72248" bIns="72248" anchor="ctr"/>
          <a:lstStyle/>
          <a:p>
            <a:pPr marL="40639" marR="40639" defTabSz="914400">
              <a:defRPr sz="3400">
                <a:solidFill>
                  <a:srgbClr val="EEEEEE"/>
                </a:solidFill>
                <a:uFill>
                  <a:solidFill>
                    <a:srgbClr val="EEEEEE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69" name="Group 3269"/>
          <p:cNvGrpSpPr/>
          <p:nvPr/>
        </p:nvGrpSpPr>
        <p:grpSpPr>
          <a:xfrm>
            <a:off x="0" y="-1"/>
            <a:ext cx="13004800" cy="9753601"/>
            <a:chOff x="0" y="0"/>
            <a:chExt cx="13004800" cy="9753600"/>
          </a:xfrm>
        </p:grpSpPr>
        <p:grpSp>
          <p:nvGrpSpPr>
            <p:cNvPr id="3267" name="Group 3267"/>
            <p:cNvGrpSpPr/>
            <p:nvPr/>
          </p:nvGrpSpPr>
          <p:grpSpPr>
            <a:xfrm>
              <a:off x="0" y="0"/>
              <a:ext cx="13004801" cy="9753600"/>
              <a:chOff x="0" y="0"/>
              <a:chExt cx="13004800" cy="9753600"/>
            </a:xfrm>
          </p:grpSpPr>
          <p:sp>
            <p:nvSpPr>
              <p:cNvPr id="3175" name="Shape 3175"/>
              <p:cNvSpPr/>
              <p:nvPr/>
            </p:nvSpPr>
            <p:spPr>
              <a:xfrm>
                <a:off x="11921066" y="1083733"/>
                <a:ext cx="758615" cy="3034454"/>
              </a:xfrm>
              <a:prstGeom prst="rect">
                <a:avLst/>
              </a:prstGeom>
              <a:gradFill flip="none" rotWithShape="1">
                <a:gsLst>
                  <a:gs pos="0">
                    <a:srgbClr val="817C6B"/>
                  </a:gs>
                  <a:gs pos="100000">
                    <a:srgbClr val="D3D0C7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72248" tIns="72248" rIns="72248" bIns="72248" numCol="1" anchor="ctr">
                <a:noAutofit/>
              </a:bodyPr>
              <a:lstStyle/>
              <a:p>
                <a:pPr marL="40639" marR="40639" defTabSz="914400">
                  <a:defRPr sz="3400">
                    <a:solidFill>
                      <a:srgbClr val="EEEEEE"/>
                    </a:solidFill>
                    <a:uFill>
                      <a:solidFill>
                        <a:srgbClr val="EEEEEE"/>
                      </a:solidFill>
                    </a:u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3176" name="Shape 3176"/>
              <p:cNvSpPr/>
              <p:nvPr/>
            </p:nvSpPr>
            <p:spPr>
              <a:xfrm>
                <a:off x="0" y="0"/>
                <a:ext cx="12788054" cy="216747"/>
              </a:xfrm>
              <a:prstGeom prst="rect">
                <a:avLst/>
              </a:prstGeom>
              <a:solidFill>
                <a:srgbClr val="9A94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2248" tIns="72248" rIns="72248" bIns="72248" numCol="1" anchor="ctr">
                <a:noAutofit/>
              </a:bodyPr>
              <a:lstStyle/>
              <a:p>
                <a:pPr marL="40639" marR="40639" defTabSz="914400">
                  <a:defRPr sz="3400">
                    <a:solidFill>
                      <a:srgbClr val="EEEEEE"/>
                    </a:solidFill>
                    <a:uFill>
                      <a:solidFill>
                        <a:srgbClr val="EEEEEE"/>
                      </a:solidFill>
                    </a:u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3177" name="Shape 3177"/>
              <p:cNvSpPr/>
              <p:nvPr/>
            </p:nvSpPr>
            <p:spPr>
              <a:xfrm>
                <a:off x="12679680" y="0"/>
                <a:ext cx="325121" cy="9753600"/>
              </a:xfrm>
              <a:prstGeom prst="rect">
                <a:avLst/>
              </a:prstGeom>
              <a:gradFill flip="none" rotWithShape="1">
                <a:gsLst>
                  <a:gs pos="0">
                    <a:srgbClr val="9A947F"/>
                  </a:gs>
                  <a:gs pos="50000">
                    <a:srgbClr val="BBB6A8"/>
                  </a:gs>
                  <a:gs pos="100000">
                    <a:srgbClr val="9A947F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72248" tIns="72248" rIns="72248" bIns="72248" numCol="1" anchor="ctr">
                <a:noAutofit/>
              </a:bodyPr>
              <a:lstStyle/>
              <a:p>
                <a:pPr marL="40639" marR="40639" defTabSz="914400">
                  <a:defRPr sz="3400">
                    <a:solidFill>
                      <a:srgbClr val="EEEEEE"/>
                    </a:solidFill>
                    <a:uFill>
                      <a:solidFill>
                        <a:srgbClr val="EEEEEE"/>
                      </a:solidFill>
                    </a:u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3178" name="Shape 3178"/>
              <p:cNvSpPr/>
              <p:nvPr/>
            </p:nvSpPr>
            <p:spPr>
              <a:xfrm>
                <a:off x="0" y="0"/>
                <a:ext cx="325121" cy="9753600"/>
              </a:xfrm>
              <a:prstGeom prst="rect">
                <a:avLst/>
              </a:prstGeom>
              <a:gradFill flip="none" rotWithShape="1">
                <a:gsLst>
                  <a:gs pos="0">
                    <a:srgbClr val="9A947F"/>
                  </a:gs>
                  <a:gs pos="50000">
                    <a:srgbClr val="BBB6A8"/>
                  </a:gs>
                  <a:gs pos="100000">
                    <a:srgbClr val="9A947F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72248" tIns="72248" rIns="72248" bIns="72248" numCol="1" anchor="ctr">
                <a:noAutofit/>
              </a:bodyPr>
              <a:lstStyle/>
              <a:p>
                <a:pPr marL="40639" marR="40639" defTabSz="914400">
                  <a:defRPr sz="3400">
                    <a:solidFill>
                      <a:srgbClr val="EEEEEE"/>
                    </a:solidFill>
                    <a:uFill>
                      <a:solidFill>
                        <a:srgbClr val="EEEEEE"/>
                      </a:solidFill>
                    </a:u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3179" name="Shape 3179"/>
              <p:cNvSpPr/>
              <p:nvPr/>
            </p:nvSpPr>
            <p:spPr>
              <a:xfrm>
                <a:off x="325120" y="1083733"/>
                <a:ext cx="758614" cy="3034454"/>
              </a:xfrm>
              <a:prstGeom prst="rect">
                <a:avLst/>
              </a:prstGeom>
              <a:gradFill flip="none" rotWithShape="1">
                <a:gsLst>
                  <a:gs pos="0">
                    <a:srgbClr val="817C6B"/>
                  </a:gs>
                  <a:gs pos="100000">
                    <a:srgbClr val="D3D0C7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72248" tIns="72248" rIns="72248" bIns="72248" numCol="1" anchor="ctr">
                <a:noAutofit/>
              </a:bodyPr>
              <a:lstStyle/>
              <a:p>
                <a:pPr marL="40639" marR="40639" defTabSz="914400">
                  <a:defRPr sz="3400">
                    <a:solidFill>
                      <a:srgbClr val="EEEEEE"/>
                    </a:solidFill>
                    <a:uFill>
                      <a:solidFill>
                        <a:srgbClr val="EEEEEE"/>
                      </a:solidFill>
                    </a:u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grpSp>
            <p:nvGrpSpPr>
              <p:cNvPr id="3266" name="Group 3266"/>
              <p:cNvGrpSpPr/>
              <p:nvPr/>
            </p:nvGrpSpPr>
            <p:grpSpPr>
              <a:xfrm>
                <a:off x="82851" y="72248"/>
                <a:ext cx="12793944" cy="1116891"/>
                <a:chOff x="0" y="0"/>
                <a:chExt cx="12793942" cy="1116889"/>
              </a:xfrm>
            </p:grpSpPr>
            <p:sp>
              <p:nvSpPr>
                <p:cNvPr id="3180" name="Shape 3180"/>
                <p:cNvSpPr/>
                <p:nvPr/>
              </p:nvSpPr>
              <p:spPr>
                <a:xfrm>
                  <a:off x="43584" y="0"/>
                  <a:ext cx="12736126" cy="1083734"/>
                </a:xfrm>
                <a:prstGeom prst="roundRect">
                  <a:avLst>
                    <a:gd name="adj" fmla="val 35156"/>
                  </a:avLst>
                </a:prstGeom>
                <a:solidFill>
                  <a:srgbClr val="BBB6A8"/>
                </a:solidFill>
                <a:ln w="9525" cap="flat">
                  <a:noFill/>
                  <a:round/>
                </a:ln>
                <a:effectLst/>
              </p:spPr>
              <p:txBody>
                <a:bodyPr wrap="square" lIns="72248" tIns="72248" rIns="72248" bIns="72248" numCol="1" anchor="ctr">
                  <a:noAutofit/>
                </a:bodyPr>
                <a:lstStyle/>
                <a:p>
                  <a:pPr marL="40639" marR="40639" defTabSz="914400">
                    <a:defRPr sz="3400">
                      <a:solidFill>
                        <a:srgbClr val="EEEEEE"/>
                      </a:solidFill>
                      <a:uFill>
                        <a:solidFill>
                          <a:srgbClr val="EEEEEE"/>
                        </a:solidFill>
                      </a:u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</a:p>
              </p:txBody>
            </p:sp>
            <p:sp>
              <p:nvSpPr>
                <p:cNvPr id="3181" name="Shape 3181"/>
                <p:cNvSpPr/>
                <p:nvPr/>
              </p:nvSpPr>
              <p:spPr>
                <a:xfrm>
                  <a:off x="477077" y="54186"/>
                  <a:ext cx="11812695" cy="126437"/>
                </a:xfrm>
                <a:prstGeom prst="rect">
                  <a:avLst/>
                </a:prstGeom>
                <a:solidFill>
                  <a:srgbClr val="9A947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72248" tIns="72248" rIns="72248" bIns="72248" numCol="1" anchor="ctr">
                  <a:noAutofit/>
                </a:bodyPr>
                <a:lstStyle/>
                <a:p>
                  <a:pPr marL="40639" marR="40639" defTabSz="914400">
                    <a:defRPr sz="3400">
                      <a:solidFill>
                        <a:srgbClr val="EEEEEE"/>
                      </a:solidFill>
                      <a:uFill>
                        <a:solidFill>
                          <a:srgbClr val="EEEEEE"/>
                        </a:solidFill>
                      </a:u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</a:p>
              </p:txBody>
            </p:sp>
            <p:grpSp>
              <p:nvGrpSpPr>
                <p:cNvPr id="3220" name="Group 3220"/>
                <p:cNvGrpSpPr/>
                <p:nvPr/>
              </p:nvGrpSpPr>
              <p:grpSpPr>
                <a:xfrm>
                  <a:off x="531264" y="842151"/>
                  <a:ext cx="11758508" cy="243841"/>
                  <a:chOff x="0" y="0"/>
                  <a:chExt cx="11758506" cy="243839"/>
                </a:xfrm>
              </p:grpSpPr>
              <p:sp>
                <p:nvSpPr>
                  <p:cNvPr id="3182" name="Shape 3182"/>
                  <p:cNvSpPr/>
                  <p:nvPr/>
                </p:nvSpPr>
                <p:spPr>
                  <a:xfrm flipH="1">
                    <a:off x="11239217" y="0"/>
                    <a:ext cx="519290" cy="23932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0"/>
                        </a:moveTo>
                        <a:lnTo>
                          <a:pt x="17092" y="0"/>
                        </a:lnTo>
                        <a:lnTo>
                          <a:pt x="0" y="17550"/>
                        </a:lnTo>
                        <a:lnTo>
                          <a:pt x="8077" y="21600"/>
                        </a:lnTo>
                        <a:lnTo>
                          <a:pt x="19158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9A947F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3183" name="Shape 3183"/>
                  <p:cNvSpPr/>
                  <p:nvPr/>
                </p:nvSpPr>
                <p:spPr>
                  <a:xfrm>
                    <a:off x="0" y="4515"/>
                    <a:ext cx="519289" cy="2393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0"/>
                        </a:moveTo>
                        <a:lnTo>
                          <a:pt x="17092" y="0"/>
                        </a:lnTo>
                        <a:lnTo>
                          <a:pt x="0" y="17550"/>
                        </a:lnTo>
                        <a:lnTo>
                          <a:pt x="8077" y="21600"/>
                        </a:lnTo>
                        <a:lnTo>
                          <a:pt x="19158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9A947F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grpSp>
                <p:nvGrpSpPr>
                  <p:cNvPr id="3219" name="Group 3219"/>
                  <p:cNvGrpSpPr/>
                  <p:nvPr/>
                </p:nvGrpSpPr>
                <p:grpSpPr>
                  <a:xfrm>
                    <a:off x="442524" y="1544"/>
                    <a:ext cx="10864428" cy="242296"/>
                    <a:chOff x="0" y="0"/>
                    <a:chExt cx="10864426" cy="242295"/>
                  </a:xfrm>
                </p:grpSpPr>
                <p:grpSp>
                  <p:nvGrpSpPr>
                    <p:cNvPr id="3205" name="Group 3205"/>
                    <p:cNvGrpSpPr/>
                    <p:nvPr/>
                  </p:nvGrpSpPr>
                  <p:grpSpPr>
                    <a:xfrm>
                      <a:off x="0" y="2257"/>
                      <a:ext cx="6610774" cy="240039"/>
                      <a:chOff x="0" y="0"/>
                      <a:chExt cx="6610773" cy="240037"/>
                    </a:xfrm>
                  </p:grpSpPr>
                  <p:grpSp>
                    <p:nvGrpSpPr>
                      <p:cNvPr id="3186" name="Group 3186"/>
                      <p:cNvGrpSpPr/>
                      <p:nvPr/>
                    </p:nvGrpSpPr>
                    <p:grpSpPr>
                      <a:xfrm>
                        <a:off x="0" y="0"/>
                        <a:ext cx="943611" cy="240038"/>
                        <a:chOff x="0" y="0"/>
                        <a:chExt cx="943610" cy="240037"/>
                      </a:xfrm>
                    </p:grpSpPr>
                    <p:sp>
                      <p:nvSpPr>
                        <p:cNvPr id="3184" name="Shape 3184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3185" name="Shape 3185"/>
                        <p:cNvSpPr/>
                        <p:nvPr/>
                      </p:nvSpPr>
                      <p:spPr>
                        <a:xfrm>
                          <a:off x="467296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3189" name="Group 3189"/>
                      <p:cNvGrpSpPr/>
                      <p:nvPr/>
                    </p:nvGrpSpPr>
                    <p:grpSpPr>
                      <a:xfrm>
                        <a:off x="943848" y="0"/>
                        <a:ext cx="945985" cy="240038"/>
                        <a:chOff x="0" y="0"/>
                        <a:chExt cx="945983" cy="240037"/>
                      </a:xfrm>
                    </p:grpSpPr>
                    <p:sp>
                      <p:nvSpPr>
                        <p:cNvPr id="3187" name="Shape 3187"/>
                        <p:cNvSpPr/>
                        <p:nvPr/>
                      </p:nvSpPr>
                      <p:spPr>
                        <a:xfrm>
                          <a:off x="0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3188" name="Shape 3188"/>
                        <p:cNvSpPr/>
                        <p:nvPr/>
                      </p:nvSpPr>
                      <p:spPr>
                        <a:xfrm>
                          <a:off x="467296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3192" name="Group 3192"/>
                      <p:cNvGrpSpPr/>
                      <p:nvPr/>
                    </p:nvGrpSpPr>
                    <p:grpSpPr>
                      <a:xfrm>
                        <a:off x="1893710" y="0"/>
                        <a:ext cx="939971" cy="240038"/>
                        <a:chOff x="0" y="0"/>
                        <a:chExt cx="939969" cy="240037"/>
                      </a:xfrm>
                    </p:grpSpPr>
                    <p:sp>
                      <p:nvSpPr>
                        <p:cNvPr id="3190" name="Shape 3190"/>
                        <p:cNvSpPr/>
                        <p:nvPr/>
                      </p:nvSpPr>
                      <p:spPr>
                        <a:xfrm>
                          <a:off x="0" y="0"/>
                          <a:ext cx="471707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3191" name="Shape 3191"/>
                        <p:cNvSpPr/>
                        <p:nvPr/>
                      </p:nvSpPr>
                      <p:spPr>
                        <a:xfrm>
                          <a:off x="463672" y="0"/>
                          <a:ext cx="47629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3195" name="Group 3195"/>
                      <p:cNvGrpSpPr/>
                      <p:nvPr/>
                    </p:nvGrpSpPr>
                    <p:grpSpPr>
                      <a:xfrm>
                        <a:off x="2833443" y="0"/>
                        <a:ext cx="943888" cy="240038"/>
                        <a:chOff x="0" y="0"/>
                        <a:chExt cx="943886" cy="240037"/>
                      </a:xfrm>
                    </p:grpSpPr>
                    <p:sp>
                      <p:nvSpPr>
                        <p:cNvPr id="3193" name="Shape 3193"/>
                        <p:cNvSpPr/>
                        <p:nvPr/>
                      </p:nvSpPr>
                      <p:spPr>
                        <a:xfrm>
                          <a:off x="0" y="0"/>
                          <a:ext cx="47644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3194" name="Shape 3194"/>
                        <p:cNvSpPr/>
                        <p:nvPr/>
                      </p:nvSpPr>
                      <p:spPr>
                        <a:xfrm>
                          <a:off x="467439" y="0"/>
                          <a:ext cx="47644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3198" name="Group 3198"/>
                      <p:cNvGrpSpPr/>
                      <p:nvPr/>
                    </p:nvGrpSpPr>
                    <p:grpSpPr>
                      <a:xfrm>
                        <a:off x="3777330" y="0"/>
                        <a:ext cx="943612" cy="240038"/>
                        <a:chOff x="0" y="0"/>
                        <a:chExt cx="943610" cy="240037"/>
                      </a:xfrm>
                    </p:grpSpPr>
                    <p:sp>
                      <p:nvSpPr>
                        <p:cNvPr id="3196" name="Shape 3196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3197" name="Shape 3197"/>
                        <p:cNvSpPr/>
                        <p:nvPr/>
                      </p:nvSpPr>
                      <p:spPr>
                        <a:xfrm>
                          <a:off x="467296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3201" name="Group 3201"/>
                      <p:cNvGrpSpPr/>
                      <p:nvPr/>
                    </p:nvGrpSpPr>
                    <p:grpSpPr>
                      <a:xfrm>
                        <a:off x="4720941" y="0"/>
                        <a:ext cx="946222" cy="240038"/>
                        <a:chOff x="0" y="0"/>
                        <a:chExt cx="946221" cy="240037"/>
                      </a:xfrm>
                    </p:grpSpPr>
                    <p:sp>
                      <p:nvSpPr>
                        <p:cNvPr id="3199" name="Shape 3199"/>
                        <p:cNvSpPr/>
                        <p:nvPr/>
                      </p:nvSpPr>
                      <p:spPr>
                        <a:xfrm>
                          <a:off x="0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3200" name="Shape 3200"/>
                        <p:cNvSpPr/>
                        <p:nvPr/>
                      </p:nvSpPr>
                      <p:spPr>
                        <a:xfrm>
                          <a:off x="467533" y="0"/>
                          <a:ext cx="478689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3204" name="Group 3204"/>
                      <p:cNvGrpSpPr/>
                      <p:nvPr/>
                    </p:nvGrpSpPr>
                    <p:grpSpPr>
                      <a:xfrm>
                        <a:off x="5666925" y="0"/>
                        <a:ext cx="943849" cy="240038"/>
                        <a:chOff x="0" y="0"/>
                        <a:chExt cx="943848" cy="240037"/>
                      </a:xfrm>
                    </p:grpSpPr>
                    <p:sp>
                      <p:nvSpPr>
                        <p:cNvPr id="3202" name="Shape 3202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3203" name="Shape 3203"/>
                        <p:cNvSpPr/>
                        <p:nvPr/>
                      </p:nvSpPr>
                      <p:spPr>
                        <a:xfrm>
                          <a:off x="467533" y="0"/>
                          <a:ext cx="476316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</p:grpSp>
                <p:grpSp>
                  <p:nvGrpSpPr>
                    <p:cNvPr id="3208" name="Group 3208"/>
                    <p:cNvGrpSpPr/>
                    <p:nvPr/>
                  </p:nvGrpSpPr>
                  <p:grpSpPr>
                    <a:xfrm>
                      <a:off x="6610773" y="0"/>
                      <a:ext cx="943752" cy="240038"/>
                      <a:chOff x="0" y="0"/>
                      <a:chExt cx="943750" cy="240037"/>
                    </a:xfrm>
                  </p:grpSpPr>
                  <p:sp>
                    <p:nvSpPr>
                      <p:cNvPr id="3206" name="Shape 3206"/>
                      <p:cNvSpPr/>
                      <p:nvPr/>
                    </p:nvSpPr>
                    <p:spPr>
                      <a:xfrm>
                        <a:off x="0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3207" name="Shape 3207"/>
                      <p:cNvSpPr/>
                      <p:nvPr/>
                    </p:nvSpPr>
                    <p:spPr>
                      <a:xfrm>
                        <a:off x="467369" y="0"/>
                        <a:ext cx="476382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3211" name="Group 3211"/>
                    <p:cNvGrpSpPr/>
                    <p:nvPr/>
                  </p:nvGrpSpPr>
                  <p:grpSpPr>
                    <a:xfrm>
                      <a:off x="7554524" y="0"/>
                      <a:ext cx="946010" cy="240038"/>
                      <a:chOff x="0" y="0"/>
                      <a:chExt cx="946009" cy="240037"/>
                    </a:xfrm>
                  </p:grpSpPr>
                  <p:sp>
                    <p:nvSpPr>
                      <p:cNvPr id="3209" name="Shape 3209"/>
                      <p:cNvSpPr/>
                      <p:nvPr/>
                    </p:nvSpPr>
                    <p:spPr>
                      <a:xfrm>
                        <a:off x="0" y="0"/>
                        <a:ext cx="47871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3210" name="Shape 3210"/>
                      <p:cNvSpPr/>
                      <p:nvPr/>
                    </p:nvSpPr>
                    <p:spPr>
                      <a:xfrm>
                        <a:off x="467300" y="0"/>
                        <a:ext cx="47871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3214" name="Group 3214"/>
                    <p:cNvGrpSpPr/>
                    <p:nvPr/>
                  </p:nvGrpSpPr>
                  <p:grpSpPr>
                    <a:xfrm>
                      <a:off x="8500533" y="0"/>
                      <a:ext cx="943753" cy="240038"/>
                      <a:chOff x="0" y="0"/>
                      <a:chExt cx="943751" cy="240037"/>
                    </a:xfrm>
                  </p:grpSpPr>
                  <p:sp>
                    <p:nvSpPr>
                      <p:cNvPr id="3212" name="Shape 3212"/>
                      <p:cNvSpPr/>
                      <p:nvPr/>
                    </p:nvSpPr>
                    <p:spPr>
                      <a:xfrm>
                        <a:off x="0" y="0"/>
                        <a:ext cx="47589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3213" name="Shape 3213"/>
                      <p:cNvSpPr/>
                      <p:nvPr/>
                    </p:nvSpPr>
                    <p:spPr>
                      <a:xfrm>
                        <a:off x="467862" y="0"/>
                        <a:ext cx="47589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3217" name="Group 3217"/>
                    <p:cNvGrpSpPr/>
                    <p:nvPr/>
                  </p:nvGrpSpPr>
                  <p:grpSpPr>
                    <a:xfrm>
                      <a:off x="9444284" y="0"/>
                      <a:ext cx="943753" cy="240038"/>
                      <a:chOff x="0" y="0"/>
                      <a:chExt cx="943751" cy="240037"/>
                    </a:xfrm>
                  </p:grpSpPr>
                  <p:sp>
                    <p:nvSpPr>
                      <p:cNvPr id="3215" name="Shape 3215"/>
                      <p:cNvSpPr/>
                      <p:nvPr/>
                    </p:nvSpPr>
                    <p:spPr>
                      <a:xfrm>
                        <a:off x="0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3216" name="Shape 3216"/>
                      <p:cNvSpPr/>
                      <p:nvPr/>
                    </p:nvSpPr>
                    <p:spPr>
                      <a:xfrm>
                        <a:off x="467371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sp>
                  <p:nvSpPr>
                    <p:cNvPr id="3218" name="Shape 3218"/>
                    <p:cNvSpPr/>
                    <p:nvPr/>
                  </p:nvSpPr>
                  <p:spPr>
                    <a:xfrm>
                      <a:off x="10388035" y="0"/>
                      <a:ext cx="476392" cy="240038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0504" fill="norm" stroke="1" extrusionOk="0">
                          <a:moveTo>
                            <a:pt x="0" y="0"/>
                          </a:moveTo>
                          <a:lnTo>
                            <a:pt x="0" y="20504"/>
                          </a:lnTo>
                          <a:lnTo>
                            <a:pt x="2534" y="20504"/>
                          </a:lnTo>
                          <a:cubicBezTo>
                            <a:pt x="2512" y="-934"/>
                            <a:pt x="19002" y="-1096"/>
                            <a:pt x="19023" y="20504"/>
                          </a:cubicBezTo>
                          <a:lnTo>
                            <a:pt x="21600" y="20504"/>
                          </a:lnTo>
                          <a:lnTo>
                            <a:pt x="21600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9A947F"/>
                    </a:solidFill>
                    <a:ln w="9525" cap="flat">
                      <a:noFill/>
                      <a:round/>
                    </a:ln>
                    <a:effectLst/>
                  </p:spPr>
                  <p:txBody>
                    <a:bodyPr wrap="square" lIns="72248" tIns="72248" rIns="72248" bIns="72248" numCol="1" anchor="ctr">
                      <a:noAutofit/>
                    </a:bodyPr>
                    <a:lstStyle/>
                    <a:p>
                      <a:pPr marL="40639" marR="40639" defTabSz="914400">
                        <a:defRPr sz="3400">
                          <a:solidFill>
                            <a:srgbClr val="EEEEEE"/>
                          </a:solidFill>
                          <a:uFill>
                            <a:solidFill>
                              <a:srgbClr val="EEEEEE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defRPr>
                      </a:pPr>
                    </a:p>
                  </p:txBody>
                </p:sp>
              </p:grpSp>
            </p:grpSp>
            <p:grpSp>
              <p:nvGrpSpPr>
                <p:cNvPr id="3259" name="Group 3259"/>
                <p:cNvGrpSpPr/>
                <p:nvPr/>
              </p:nvGrpSpPr>
              <p:grpSpPr>
                <a:xfrm>
                  <a:off x="508686" y="839893"/>
                  <a:ext cx="11758508" cy="243841"/>
                  <a:chOff x="0" y="0"/>
                  <a:chExt cx="11758506" cy="243839"/>
                </a:xfrm>
              </p:grpSpPr>
              <p:sp>
                <p:nvSpPr>
                  <p:cNvPr id="3221" name="Shape 3221"/>
                  <p:cNvSpPr/>
                  <p:nvPr/>
                </p:nvSpPr>
                <p:spPr>
                  <a:xfrm flipH="1">
                    <a:off x="11239217" y="0"/>
                    <a:ext cx="519290" cy="23932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0"/>
                        </a:moveTo>
                        <a:lnTo>
                          <a:pt x="17092" y="0"/>
                        </a:lnTo>
                        <a:lnTo>
                          <a:pt x="0" y="17550"/>
                        </a:lnTo>
                        <a:lnTo>
                          <a:pt x="8077" y="21600"/>
                        </a:lnTo>
                        <a:lnTo>
                          <a:pt x="19158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D3D0C7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3222" name="Shape 3222"/>
                  <p:cNvSpPr/>
                  <p:nvPr/>
                </p:nvSpPr>
                <p:spPr>
                  <a:xfrm>
                    <a:off x="0" y="4515"/>
                    <a:ext cx="519289" cy="2393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0"/>
                        </a:moveTo>
                        <a:lnTo>
                          <a:pt x="17092" y="0"/>
                        </a:lnTo>
                        <a:lnTo>
                          <a:pt x="0" y="17550"/>
                        </a:lnTo>
                        <a:lnTo>
                          <a:pt x="8077" y="21600"/>
                        </a:lnTo>
                        <a:lnTo>
                          <a:pt x="19158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D3D0C7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grpSp>
                <p:nvGrpSpPr>
                  <p:cNvPr id="3258" name="Group 3258"/>
                  <p:cNvGrpSpPr/>
                  <p:nvPr/>
                </p:nvGrpSpPr>
                <p:grpSpPr>
                  <a:xfrm>
                    <a:off x="442524" y="1544"/>
                    <a:ext cx="10864428" cy="242296"/>
                    <a:chOff x="0" y="0"/>
                    <a:chExt cx="10864426" cy="242295"/>
                  </a:xfrm>
                </p:grpSpPr>
                <p:grpSp>
                  <p:nvGrpSpPr>
                    <p:cNvPr id="3244" name="Group 3244"/>
                    <p:cNvGrpSpPr/>
                    <p:nvPr/>
                  </p:nvGrpSpPr>
                  <p:grpSpPr>
                    <a:xfrm>
                      <a:off x="0" y="2257"/>
                      <a:ext cx="6610774" cy="240039"/>
                      <a:chOff x="0" y="0"/>
                      <a:chExt cx="6610773" cy="240037"/>
                    </a:xfrm>
                  </p:grpSpPr>
                  <p:grpSp>
                    <p:nvGrpSpPr>
                      <p:cNvPr id="3225" name="Group 3225"/>
                      <p:cNvGrpSpPr/>
                      <p:nvPr/>
                    </p:nvGrpSpPr>
                    <p:grpSpPr>
                      <a:xfrm>
                        <a:off x="0" y="0"/>
                        <a:ext cx="943611" cy="240038"/>
                        <a:chOff x="0" y="0"/>
                        <a:chExt cx="943610" cy="240037"/>
                      </a:xfrm>
                    </p:grpSpPr>
                    <p:sp>
                      <p:nvSpPr>
                        <p:cNvPr id="3223" name="Shape 3223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3224" name="Shape 3224"/>
                        <p:cNvSpPr/>
                        <p:nvPr/>
                      </p:nvSpPr>
                      <p:spPr>
                        <a:xfrm>
                          <a:off x="467296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3228" name="Group 3228"/>
                      <p:cNvGrpSpPr/>
                      <p:nvPr/>
                    </p:nvGrpSpPr>
                    <p:grpSpPr>
                      <a:xfrm>
                        <a:off x="943848" y="0"/>
                        <a:ext cx="945985" cy="240038"/>
                        <a:chOff x="0" y="0"/>
                        <a:chExt cx="945983" cy="240037"/>
                      </a:xfrm>
                    </p:grpSpPr>
                    <p:sp>
                      <p:nvSpPr>
                        <p:cNvPr id="3226" name="Shape 3226"/>
                        <p:cNvSpPr/>
                        <p:nvPr/>
                      </p:nvSpPr>
                      <p:spPr>
                        <a:xfrm>
                          <a:off x="0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3227" name="Shape 3227"/>
                        <p:cNvSpPr/>
                        <p:nvPr/>
                      </p:nvSpPr>
                      <p:spPr>
                        <a:xfrm>
                          <a:off x="467296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3231" name="Group 3231"/>
                      <p:cNvGrpSpPr/>
                      <p:nvPr/>
                    </p:nvGrpSpPr>
                    <p:grpSpPr>
                      <a:xfrm>
                        <a:off x="1893710" y="0"/>
                        <a:ext cx="939971" cy="240038"/>
                        <a:chOff x="0" y="0"/>
                        <a:chExt cx="939969" cy="240037"/>
                      </a:xfrm>
                    </p:grpSpPr>
                    <p:sp>
                      <p:nvSpPr>
                        <p:cNvPr id="3229" name="Shape 3229"/>
                        <p:cNvSpPr/>
                        <p:nvPr/>
                      </p:nvSpPr>
                      <p:spPr>
                        <a:xfrm>
                          <a:off x="0" y="0"/>
                          <a:ext cx="471707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3230" name="Shape 3230"/>
                        <p:cNvSpPr/>
                        <p:nvPr/>
                      </p:nvSpPr>
                      <p:spPr>
                        <a:xfrm>
                          <a:off x="463672" y="0"/>
                          <a:ext cx="47629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3234" name="Group 3234"/>
                      <p:cNvGrpSpPr/>
                      <p:nvPr/>
                    </p:nvGrpSpPr>
                    <p:grpSpPr>
                      <a:xfrm>
                        <a:off x="2833443" y="0"/>
                        <a:ext cx="943888" cy="240038"/>
                        <a:chOff x="0" y="0"/>
                        <a:chExt cx="943886" cy="240037"/>
                      </a:xfrm>
                    </p:grpSpPr>
                    <p:sp>
                      <p:nvSpPr>
                        <p:cNvPr id="3232" name="Shape 3232"/>
                        <p:cNvSpPr/>
                        <p:nvPr/>
                      </p:nvSpPr>
                      <p:spPr>
                        <a:xfrm>
                          <a:off x="0" y="0"/>
                          <a:ext cx="47644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3233" name="Shape 3233"/>
                        <p:cNvSpPr/>
                        <p:nvPr/>
                      </p:nvSpPr>
                      <p:spPr>
                        <a:xfrm>
                          <a:off x="467439" y="0"/>
                          <a:ext cx="47644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3237" name="Group 3237"/>
                      <p:cNvGrpSpPr/>
                      <p:nvPr/>
                    </p:nvGrpSpPr>
                    <p:grpSpPr>
                      <a:xfrm>
                        <a:off x="3777330" y="0"/>
                        <a:ext cx="943612" cy="240038"/>
                        <a:chOff x="0" y="0"/>
                        <a:chExt cx="943610" cy="240037"/>
                      </a:xfrm>
                    </p:grpSpPr>
                    <p:sp>
                      <p:nvSpPr>
                        <p:cNvPr id="3235" name="Shape 3235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3236" name="Shape 3236"/>
                        <p:cNvSpPr/>
                        <p:nvPr/>
                      </p:nvSpPr>
                      <p:spPr>
                        <a:xfrm>
                          <a:off x="467296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3240" name="Group 3240"/>
                      <p:cNvGrpSpPr/>
                      <p:nvPr/>
                    </p:nvGrpSpPr>
                    <p:grpSpPr>
                      <a:xfrm>
                        <a:off x="4720941" y="0"/>
                        <a:ext cx="946222" cy="240038"/>
                        <a:chOff x="0" y="0"/>
                        <a:chExt cx="946221" cy="240037"/>
                      </a:xfrm>
                    </p:grpSpPr>
                    <p:sp>
                      <p:nvSpPr>
                        <p:cNvPr id="3238" name="Shape 3238"/>
                        <p:cNvSpPr/>
                        <p:nvPr/>
                      </p:nvSpPr>
                      <p:spPr>
                        <a:xfrm>
                          <a:off x="0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3239" name="Shape 3239"/>
                        <p:cNvSpPr/>
                        <p:nvPr/>
                      </p:nvSpPr>
                      <p:spPr>
                        <a:xfrm>
                          <a:off x="467533" y="0"/>
                          <a:ext cx="478689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3243" name="Group 3243"/>
                      <p:cNvGrpSpPr/>
                      <p:nvPr/>
                    </p:nvGrpSpPr>
                    <p:grpSpPr>
                      <a:xfrm>
                        <a:off x="5666925" y="0"/>
                        <a:ext cx="943849" cy="240038"/>
                        <a:chOff x="0" y="0"/>
                        <a:chExt cx="943848" cy="240037"/>
                      </a:xfrm>
                    </p:grpSpPr>
                    <p:sp>
                      <p:nvSpPr>
                        <p:cNvPr id="3241" name="Shape 3241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3242" name="Shape 3242"/>
                        <p:cNvSpPr/>
                        <p:nvPr/>
                      </p:nvSpPr>
                      <p:spPr>
                        <a:xfrm>
                          <a:off x="467533" y="0"/>
                          <a:ext cx="476316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</p:grpSp>
                <p:grpSp>
                  <p:nvGrpSpPr>
                    <p:cNvPr id="3247" name="Group 3247"/>
                    <p:cNvGrpSpPr/>
                    <p:nvPr/>
                  </p:nvGrpSpPr>
                  <p:grpSpPr>
                    <a:xfrm>
                      <a:off x="6610773" y="0"/>
                      <a:ext cx="943752" cy="240038"/>
                      <a:chOff x="0" y="0"/>
                      <a:chExt cx="943750" cy="240037"/>
                    </a:xfrm>
                  </p:grpSpPr>
                  <p:sp>
                    <p:nvSpPr>
                      <p:cNvPr id="3245" name="Shape 3245"/>
                      <p:cNvSpPr/>
                      <p:nvPr/>
                    </p:nvSpPr>
                    <p:spPr>
                      <a:xfrm>
                        <a:off x="0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3246" name="Shape 3246"/>
                      <p:cNvSpPr/>
                      <p:nvPr/>
                    </p:nvSpPr>
                    <p:spPr>
                      <a:xfrm>
                        <a:off x="467369" y="0"/>
                        <a:ext cx="476382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3250" name="Group 3250"/>
                    <p:cNvGrpSpPr/>
                    <p:nvPr/>
                  </p:nvGrpSpPr>
                  <p:grpSpPr>
                    <a:xfrm>
                      <a:off x="7554524" y="0"/>
                      <a:ext cx="946010" cy="240038"/>
                      <a:chOff x="0" y="0"/>
                      <a:chExt cx="946009" cy="240037"/>
                    </a:xfrm>
                  </p:grpSpPr>
                  <p:sp>
                    <p:nvSpPr>
                      <p:cNvPr id="3248" name="Shape 3248"/>
                      <p:cNvSpPr/>
                      <p:nvPr/>
                    </p:nvSpPr>
                    <p:spPr>
                      <a:xfrm>
                        <a:off x="0" y="0"/>
                        <a:ext cx="47871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3249" name="Shape 3249"/>
                      <p:cNvSpPr/>
                      <p:nvPr/>
                    </p:nvSpPr>
                    <p:spPr>
                      <a:xfrm>
                        <a:off x="467300" y="0"/>
                        <a:ext cx="47871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3253" name="Group 3253"/>
                    <p:cNvGrpSpPr/>
                    <p:nvPr/>
                  </p:nvGrpSpPr>
                  <p:grpSpPr>
                    <a:xfrm>
                      <a:off x="8500533" y="0"/>
                      <a:ext cx="943753" cy="240038"/>
                      <a:chOff x="0" y="0"/>
                      <a:chExt cx="943751" cy="240037"/>
                    </a:xfrm>
                  </p:grpSpPr>
                  <p:sp>
                    <p:nvSpPr>
                      <p:cNvPr id="3251" name="Shape 3251"/>
                      <p:cNvSpPr/>
                      <p:nvPr/>
                    </p:nvSpPr>
                    <p:spPr>
                      <a:xfrm>
                        <a:off x="0" y="0"/>
                        <a:ext cx="47589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3252" name="Shape 3252"/>
                      <p:cNvSpPr/>
                      <p:nvPr/>
                    </p:nvSpPr>
                    <p:spPr>
                      <a:xfrm>
                        <a:off x="467862" y="0"/>
                        <a:ext cx="47589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3256" name="Group 3256"/>
                    <p:cNvGrpSpPr/>
                    <p:nvPr/>
                  </p:nvGrpSpPr>
                  <p:grpSpPr>
                    <a:xfrm>
                      <a:off x="9444284" y="0"/>
                      <a:ext cx="943753" cy="240038"/>
                      <a:chOff x="0" y="0"/>
                      <a:chExt cx="943751" cy="240037"/>
                    </a:xfrm>
                  </p:grpSpPr>
                  <p:sp>
                    <p:nvSpPr>
                      <p:cNvPr id="3254" name="Shape 3254"/>
                      <p:cNvSpPr/>
                      <p:nvPr/>
                    </p:nvSpPr>
                    <p:spPr>
                      <a:xfrm>
                        <a:off x="0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3255" name="Shape 3255"/>
                      <p:cNvSpPr/>
                      <p:nvPr/>
                    </p:nvSpPr>
                    <p:spPr>
                      <a:xfrm>
                        <a:off x="467371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sp>
                  <p:nvSpPr>
                    <p:cNvPr id="3257" name="Shape 3257"/>
                    <p:cNvSpPr/>
                    <p:nvPr/>
                  </p:nvSpPr>
                  <p:spPr>
                    <a:xfrm>
                      <a:off x="10388035" y="0"/>
                      <a:ext cx="476392" cy="240038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0504" fill="norm" stroke="1" extrusionOk="0">
                          <a:moveTo>
                            <a:pt x="0" y="0"/>
                          </a:moveTo>
                          <a:lnTo>
                            <a:pt x="0" y="20504"/>
                          </a:lnTo>
                          <a:lnTo>
                            <a:pt x="2534" y="20504"/>
                          </a:lnTo>
                          <a:cubicBezTo>
                            <a:pt x="2512" y="-934"/>
                            <a:pt x="19002" y="-1096"/>
                            <a:pt x="19023" y="20504"/>
                          </a:cubicBezTo>
                          <a:lnTo>
                            <a:pt x="21600" y="20504"/>
                          </a:lnTo>
                          <a:lnTo>
                            <a:pt x="21600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D3D0C7"/>
                    </a:solidFill>
                    <a:ln w="9525" cap="flat">
                      <a:noFill/>
                      <a:round/>
                    </a:ln>
                    <a:effectLst/>
                  </p:spPr>
                  <p:txBody>
                    <a:bodyPr wrap="square" lIns="72248" tIns="72248" rIns="72248" bIns="72248" numCol="1" anchor="ctr">
                      <a:noAutofit/>
                    </a:bodyPr>
                    <a:lstStyle/>
                    <a:p>
                      <a:pPr marL="40639" marR="40639" defTabSz="914400">
                        <a:defRPr sz="3400">
                          <a:solidFill>
                            <a:srgbClr val="EEEEEE"/>
                          </a:solidFill>
                          <a:uFill>
                            <a:solidFill>
                              <a:srgbClr val="EEEEEE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defRPr>
                      </a:pPr>
                    </a:p>
                  </p:txBody>
                </p:sp>
              </p:grpSp>
            </p:grpSp>
            <p:grpSp>
              <p:nvGrpSpPr>
                <p:cNvPr id="3262" name="Group 3262"/>
                <p:cNvGrpSpPr/>
                <p:nvPr/>
              </p:nvGrpSpPr>
              <p:grpSpPr>
                <a:xfrm>
                  <a:off x="-1" y="-1"/>
                  <a:ext cx="997787" cy="1116891"/>
                  <a:chOff x="0" y="0"/>
                  <a:chExt cx="997785" cy="1116889"/>
                </a:xfrm>
              </p:grpSpPr>
              <p:sp>
                <p:nvSpPr>
                  <p:cNvPr id="3260" name="Shape 3260"/>
                  <p:cNvSpPr/>
                  <p:nvPr/>
                </p:nvSpPr>
                <p:spPr>
                  <a:xfrm>
                    <a:off x="27093" y="49671"/>
                    <a:ext cx="970693" cy="106721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6702" h="17423" fill="norm" stroke="1" extrusionOk="0">
                        <a:moveTo>
                          <a:pt x="8828" y="0"/>
                        </a:moveTo>
                        <a:cubicBezTo>
                          <a:pt x="-854" y="266"/>
                          <a:pt x="-1115" y="9621"/>
                          <a:pt x="1221" y="13322"/>
                        </a:cubicBezTo>
                        <a:cubicBezTo>
                          <a:pt x="6348" y="21600"/>
                          <a:pt x="20485" y="16227"/>
                          <a:pt x="15745" y="7130"/>
                        </a:cubicBezTo>
                        <a:cubicBezTo>
                          <a:pt x="11324" y="672"/>
                          <a:pt x="1482" y="5865"/>
                          <a:pt x="5062" y="11862"/>
                        </a:cubicBezTo>
                        <a:cubicBezTo>
                          <a:pt x="8004" y="16360"/>
                          <a:pt x="16005" y="13166"/>
                          <a:pt x="12845" y="8278"/>
                        </a:cubicBezTo>
                        <a:cubicBezTo>
                          <a:pt x="10744" y="5216"/>
                          <a:pt x="5407" y="7630"/>
                          <a:pt x="7794" y="10886"/>
                        </a:cubicBezTo>
                        <a:cubicBezTo>
                          <a:pt x="9408" y="12908"/>
                          <a:pt x="12727" y="11362"/>
                          <a:pt x="11400" y="9269"/>
                        </a:cubicBezTo>
                        <a:cubicBezTo>
                          <a:pt x="10559" y="8168"/>
                          <a:pt x="7752" y="8692"/>
                          <a:pt x="9433" y="10581"/>
                        </a:cubicBezTo>
                        <a:cubicBezTo>
                          <a:pt x="8845" y="10761"/>
                          <a:pt x="9147" y="8098"/>
                          <a:pt x="10904" y="9535"/>
                        </a:cubicBezTo>
                        <a:cubicBezTo>
                          <a:pt x="11677" y="10378"/>
                          <a:pt x="10046" y="12260"/>
                          <a:pt x="8500" y="10956"/>
                        </a:cubicBezTo>
                        <a:cubicBezTo>
                          <a:pt x="6189" y="7957"/>
                          <a:pt x="11374" y="6521"/>
                          <a:pt x="12425" y="8934"/>
                        </a:cubicBezTo>
                        <a:cubicBezTo>
                          <a:pt x="14039" y="11667"/>
                          <a:pt x="9340" y="15384"/>
                          <a:pt x="5970" y="11737"/>
                        </a:cubicBezTo>
                        <a:cubicBezTo>
                          <a:pt x="2810" y="6778"/>
                          <a:pt x="10996" y="2023"/>
                          <a:pt x="14652" y="7497"/>
                        </a:cubicBezTo>
                        <a:cubicBezTo>
                          <a:pt x="18115" y="12690"/>
                          <a:pt x="8483" y="20210"/>
                          <a:pt x="2869" y="12651"/>
                        </a:cubicBezTo>
                        <a:cubicBezTo>
                          <a:pt x="1751" y="10433"/>
                          <a:pt x="742" y="3256"/>
                          <a:pt x="8618" y="2085"/>
                        </a:cubicBezTo>
                        <a:lnTo>
                          <a:pt x="8828" y="0"/>
                        </a:lnTo>
                        <a:close/>
                      </a:path>
                    </a:pathLst>
                  </a:custGeom>
                  <a:solidFill>
                    <a:srgbClr val="9A947F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3261" name="Shape 3261"/>
                  <p:cNvSpPr/>
                  <p:nvPr/>
                </p:nvSpPr>
                <p:spPr>
                  <a:xfrm>
                    <a:off x="0" y="0"/>
                    <a:ext cx="970693" cy="106721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6702" h="17423" fill="norm" stroke="1" extrusionOk="0">
                        <a:moveTo>
                          <a:pt x="8828" y="0"/>
                        </a:moveTo>
                        <a:cubicBezTo>
                          <a:pt x="-854" y="266"/>
                          <a:pt x="-1115" y="9621"/>
                          <a:pt x="1221" y="13322"/>
                        </a:cubicBezTo>
                        <a:cubicBezTo>
                          <a:pt x="6348" y="21600"/>
                          <a:pt x="20485" y="16227"/>
                          <a:pt x="15745" y="7130"/>
                        </a:cubicBezTo>
                        <a:cubicBezTo>
                          <a:pt x="11324" y="672"/>
                          <a:pt x="1482" y="5865"/>
                          <a:pt x="5062" y="11862"/>
                        </a:cubicBezTo>
                        <a:cubicBezTo>
                          <a:pt x="8004" y="16360"/>
                          <a:pt x="16005" y="13166"/>
                          <a:pt x="12845" y="8278"/>
                        </a:cubicBezTo>
                        <a:cubicBezTo>
                          <a:pt x="10744" y="5216"/>
                          <a:pt x="5407" y="7630"/>
                          <a:pt x="7794" y="10886"/>
                        </a:cubicBezTo>
                        <a:cubicBezTo>
                          <a:pt x="9408" y="12908"/>
                          <a:pt x="12727" y="11362"/>
                          <a:pt x="11400" y="9269"/>
                        </a:cubicBezTo>
                        <a:cubicBezTo>
                          <a:pt x="10559" y="8168"/>
                          <a:pt x="7752" y="8692"/>
                          <a:pt x="9433" y="10581"/>
                        </a:cubicBezTo>
                        <a:cubicBezTo>
                          <a:pt x="8845" y="10761"/>
                          <a:pt x="9147" y="8098"/>
                          <a:pt x="10904" y="9535"/>
                        </a:cubicBezTo>
                        <a:cubicBezTo>
                          <a:pt x="11677" y="10378"/>
                          <a:pt x="10046" y="12260"/>
                          <a:pt x="8500" y="10956"/>
                        </a:cubicBezTo>
                        <a:cubicBezTo>
                          <a:pt x="6189" y="7957"/>
                          <a:pt x="11374" y="6521"/>
                          <a:pt x="12425" y="8934"/>
                        </a:cubicBezTo>
                        <a:cubicBezTo>
                          <a:pt x="14039" y="11667"/>
                          <a:pt x="9340" y="15384"/>
                          <a:pt x="5970" y="11737"/>
                        </a:cubicBezTo>
                        <a:cubicBezTo>
                          <a:pt x="2810" y="6778"/>
                          <a:pt x="10996" y="2023"/>
                          <a:pt x="14652" y="7497"/>
                        </a:cubicBezTo>
                        <a:cubicBezTo>
                          <a:pt x="18115" y="12690"/>
                          <a:pt x="8483" y="20210"/>
                          <a:pt x="2869" y="12651"/>
                        </a:cubicBezTo>
                        <a:cubicBezTo>
                          <a:pt x="1751" y="10433"/>
                          <a:pt x="742" y="3256"/>
                          <a:pt x="8618" y="2085"/>
                        </a:cubicBezTo>
                        <a:lnTo>
                          <a:pt x="8828" y="0"/>
                        </a:lnTo>
                        <a:close/>
                      </a:path>
                    </a:pathLst>
                  </a:custGeom>
                  <a:solidFill>
                    <a:srgbClr val="D3D0C7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</p:grpSp>
            <p:sp>
              <p:nvSpPr>
                <p:cNvPr id="3263" name="Shape 3263"/>
                <p:cNvSpPr/>
                <p:nvPr/>
              </p:nvSpPr>
              <p:spPr>
                <a:xfrm flipH="1">
                  <a:off x="11823250" y="49671"/>
                  <a:ext cx="970693" cy="106721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6702" h="17423" fill="norm" stroke="1" extrusionOk="0">
                      <a:moveTo>
                        <a:pt x="8828" y="0"/>
                      </a:moveTo>
                      <a:cubicBezTo>
                        <a:pt x="-854" y="266"/>
                        <a:pt x="-1115" y="9621"/>
                        <a:pt x="1221" y="13322"/>
                      </a:cubicBezTo>
                      <a:cubicBezTo>
                        <a:pt x="6348" y="21600"/>
                        <a:pt x="20485" y="16227"/>
                        <a:pt x="15745" y="7130"/>
                      </a:cubicBezTo>
                      <a:cubicBezTo>
                        <a:pt x="11324" y="672"/>
                        <a:pt x="1482" y="5865"/>
                        <a:pt x="5062" y="11862"/>
                      </a:cubicBezTo>
                      <a:cubicBezTo>
                        <a:pt x="8004" y="16360"/>
                        <a:pt x="16005" y="13166"/>
                        <a:pt x="12845" y="8278"/>
                      </a:cubicBezTo>
                      <a:cubicBezTo>
                        <a:pt x="10744" y="5216"/>
                        <a:pt x="5407" y="7630"/>
                        <a:pt x="7794" y="10886"/>
                      </a:cubicBezTo>
                      <a:cubicBezTo>
                        <a:pt x="9408" y="12908"/>
                        <a:pt x="12727" y="11362"/>
                        <a:pt x="11400" y="9269"/>
                      </a:cubicBezTo>
                      <a:cubicBezTo>
                        <a:pt x="10559" y="8168"/>
                        <a:pt x="7752" y="8692"/>
                        <a:pt x="9433" y="10581"/>
                      </a:cubicBezTo>
                      <a:cubicBezTo>
                        <a:pt x="8845" y="10761"/>
                        <a:pt x="9147" y="8098"/>
                        <a:pt x="10904" y="9535"/>
                      </a:cubicBezTo>
                      <a:cubicBezTo>
                        <a:pt x="11677" y="10378"/>
                        <a:pt x="10046" y="12260"/>
                        <a:pt x="8500" y="10956"/>
                      </a:cubicBezTo>
                      <a:cubicBezTo>
                        <a:pt x="6189" y="7957"/>
                        <a:pt x="11374" y="6521"/>
                        <a:pt x="12425" y="8934"/>
                      </a:cubicBezTo>
                      <a:cubicBezTo>
                        <a:pt x="14039" y="11667"/>
                        <a:pt x="9340" y="15384"/>
                        <a:pt x="5970" y="11737"/>
                      </a:cubicBezTo>
                      <a:cubicBezTo>
                        <a:pt x="2810" y="6778"/>
                        <a:pt x="10996" y="2023"/>
                        <a:pt x="14652" y="7497"/>
                      </a:cubicBezTo>
                      <a:cubicBezTo>
                        <a:pt x="18115" y="12690"/>
                        <a:pt x="8483" y="20210"/>
                        <a:pt x="2869" y="12651"/>
                      </a:cubicBezTo>
                      <a:cubicBezTo>
                        <a:pt x="1751" y="10433"/>
                        <a:pt x="742" y="3256"/>
                        <a:pt x="8618" y="2085"/>
                      </a:cubicBezTo>
                      <a:lnTo>
                        <a:pt x="8828" y="0"/>
                      </a:lnTo>
                      <a:close/>
                    </a:path>
                  </a:pathLst>
                </a:custGeom>
                <a:solidFill>
                  <a:srgbClr val="9A947F"/>
                </a:solidFill>
                <a:ln w="9525" cap="flat">
                  <a:noFill/>
                  <a:round/>
                </a:ln>
                <a:effectLst/>
              </p:spPr>
              <p:txBody>
                <a:bodyPr wrap="square" lIns="72248" tIns="72248" rIns="72248" bIns="72248" numCol="1" anchor="ctr">
                  <a:noAutofit/>
                </a:bodyPr>
                <a:lstStyle/>
                <a:p>
                  <a:pPr marL="40639" marR="40639" defTabSz="914400">
                    <a:defRPr sz="3400">
                      <a:solidFill>
                        <a:srgbClr val="EEEEEE"/>
                      </a:solidFill>
                      <a:uFill>
                        <a:solidFill>
                          <a:srgbClr val="EEEEEE"/>
                        </a:solidFill>
                      </a:u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</a:p>
              </p:txBody>
            </p:sp>
            <p:sp>
              <p:nvSpPr>
                <p:cNvPr id="3264" name="Shape 3264"/>
                <p:cNvSpPr/>
                <p:nvPr/>
              </p:nvSpPr>
              <p:spPr>
                <a:xfrm flipH="1">
                  <a:off x="11796157" y="0"/>
                  <a:ext cx="970693" cy="106721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6702" h="17423" fill="norm" stroke="1" extrusionOk="0">
                      <a:moveTo>
                        <a:pt x="8828" y="0"/>
                      </a:moveTo>
                      <a:cubicBezTo>
                        <a:pt x="-854" y="266"/>
                        <a:pt x="-1115" y="9621"/>
                        <a:pt x="1221" y="13322"/>
                      </a:cubicBezTo>
                      <a:cubicBezTo>
                        <a:pt x="6348" y="21600"/>
                        <a:pt x="20485" y="16227"/>
                        <a:pt x="15745" y="7130"/>
                      </a:cubicBezTo>
                      <a:cubicBezTo>
                        <a:pt x="11324" y="672"/>
                        <a:pt x="1482" y="5865"/>
                        <a:pt x="5062" y="11862"/>
                      </a:cubicBezTo>
                      <a:cubicBezTo>
                        <a:pt x="8004" y="16360"/>
                        <a:pt x="16005" y="13166"/>
                        <a:pt x="12845" y="8278"/>
                      </a:cubicBezTo>
                      <a:cubicBezTo>
                        <a:pt x="10744" y="5216"/>
                        <a:pt x="5407" y="7630"/>
                        <a:pt x="7794" y="10886"/>
                      </a:cubicBezTo>
                      <a:cubicBezTo>
                        <a:pt x="9408" y="12908"/>
                        <a:pt x="12727" y="11362"/>
                        <a:pt x="11400" y="9269"/>
                      </a:cubicBezTo>
                      <a:cubicBezTo>
                        <a:pt x="10559" y="8168"/>
                        <a:pt x="7752" y="8692"/>
                        <a:pt x="9433" y="10581"/>
                      </a:cubicBezTo>
                      <a:cubicBezTo>
                        <a:pt x="8845" y="10761"/>
                        <a:pt x="9147" y="8098"/>
                        <a:pt x="10904" y="9535"/>
                      </a:cubicBezTo>
                      <a:cubicBezTo>
                        <a:pt x="11677" y="10378"/>
                        <a:pt x="10046" y="12260"/>
                        <a:pt x="8500" y="10956"/>
                      </a:cubicBezTo>
                      <a:cubicBezTo>
                        <a:pt x="6189" y="7957"/>
                        <a:pt x="11374" y="6521"/>
                        <a:pt x="12425" y="8934"/>
                      </a:cubicBezTo>
                      <a:cubicBezTo>
                        <a:pt x="14039" y="11667"/>
                        <a:pt x="9340" y="15384"/>
                        <a:pt x="5970" y="11737"/>
                      </a:cubicBezTo>
                      <a:cubicBezTo>
                        <a:pt x="2810" y="6778"/>
                        <a:pt x="10996" y="2023"/>
                        <a:pt x="14652" y="7497"/>
                      </a:cubicBezTo>
                      <a:cubicBezTo>
                        <a:pt x="18115" y="12690"/>
                        <a:pt x="8483" y="20210"/>
                        <a:pt x="2869" y="12651"/>
                      </a:cubicBezTo>
                      <a:cubicBezTo>
                        <a:pt x="1751" y="10433"/>
                        <a:pt x="742" y="3256"/>
                        <a:pt x="8618" y="2085"/>
                      </a:cubicBezTo>
                      <a:lnTo>
                        <a:pt x="8828" y="0"/>
                      </a:lnTo>
                      <a:close/>
                    </a:path>
                  </a:pathLst>
                </a:custGeom>
                <a:solidFill>
                  <a:srgbClr val="D3D0C7"/>
                </a:solidFill>
                <a:ln w="9525" cap="flat">
                  <a:noFill/>
                  <a:round/>
                </a:ln>
                <a:effectLst/>
              </p:spPr>
              <p:txBody>
                <a:bodyPr wrap="square" lIns="72248" tIns="72248" rIns="72248" bIns="72248" numCol="1" anchor="ctr">
                  <a:noAutofit/>
                </a:bodyPr>
                <a:lstStyle/>
                <a:p>
                  <a:pPr marL="40639" marR="40639" defTabSz="914400">
                    <a:defRPr sz="3400">
                      <a:solidFill>
                        <a:srgbClr val="EEEEEE"/>
                      </a:solidFill>
                      <a:uFill>
                        <a:solidFill>
                          <a:srgbClr val="EEEEEE"/>
                        </a:solidFill>
                      </a:u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</a:p>
              </p:txBody>
            </p:sp>
            <p:sp>
              <p:nvSpPr>
                <p:cNvPr id="3265" name="Shape 3265"/>
                <p:cNvSpPr/>
                <p:nvPr/>
              </p:nvSpPr>
              <p:spPr>
                <a:xfrm>
                  <a:off x="477077" y="0"/>
                  <a:ext cx="11812695" cy="126436"/>
                </a:xfrm>
                <a:prstGeom prst="rect">
                  <a:avLst/>
                </a:prstGeom>
                <a:solidFill>
                  <a:srgbClr val="D3D0C7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72248" tIns="72248" rIns="72248" bIns="72248" numCol="1" anchor="ctr">
                  <a:noAutofit/>
                </a:bodyPr>
                <a:lstStyle/>
                <a:p>
                  <a:pPr marL="40639" marR="40639" defTabSz="914400">
                    <a:defRPr sz="3400">
                      <a:solidFill>
                        <a:srgbClr val="EEEEEE"/>
                      </a:solidFill>
                      <a:uFill>
                        <a:solidFill>
                          <a:srgbClr val="EEEEEE"/>
                        </a:solidFill>
                      </a:u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</a:p>
              </p:txBody>
            </p:sp>
          </p:grpSp>
        </p:grpSp>
        <p:sp>
          <p:nvSpPr>
            <p:cNvPr id="3268" name="Shape 3268"/>
            <p:cNvSpPr/>
            <p:nvPr/>
          </p:nvSpPr>
          <p:spPr>
            <a:xfrm>
              <a:off x="1083733" y="1144693"/>
              <a:ext cx="10805726" cy="433494"/>
            </a:xfrm>
            <a:prstGeom prst="rect">
              <a:avLst/>
            </a:prstGeom>
            <a:gradFill flip="none" rotWithShape="1">
              <a:gsLst>
                <a:gs pos="0">
                  <a:srgbClr val="817C6B"/>
                </a:gs>
                <a:gs pos="100000">
                  <a:srgbClr val="9A947F"/>
                </a:gs>
              </a:gsLst>
              <a:lin ang="162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72248" tIns="72248" rIns="72248" bIns="72248" numCol="1" anchor="ctr">
              <a:noAutofit/>
            </a:bodyPr>
            <a:lstStyle/>
            <a:p>
              <a:pPr marL="40639" marR="40639" defTabSz="914400">
                <a:defRPr sz="3400">
                  <a:solidFill>
                    <a:srgbClr val="EEEEEE"/>
                  </a:solidFill>
                  <a:uFill>
                    <a:solidFill>
                      <a:srgbClr val="EEEEEE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</p:grpSp>
      <p:sp>
        <p:nvSpPr>
          <p:cNvPr id="3270" name="Shape 3270"/>
          <p:cNvSpPr/>
          <p:nvPr/>
        </p:nvSpPr>
        <p:spPr>
          <a:xfrm>
            <a:off x="4062870" y="4678115"/>
            <a:ext cx="1806224" cy="1806223"/>
          </a:xfrm>
          <a:prstGeom prst="rect">
            <a:avLst/>
          </a:prstGeom>
          <a:solidFill>
            <a:srgbClr val="FF2615"/>
          </a:solidFill>
          <a:ln w="12700">
            <a:solidFill>
              <a:srgbClr val="EEEEEE"/>
            </a:solidFill>
          </a:ln>
        </p:spPr>
        <p:txBody>
          <a:bodyPr lIns="72248" tIns="72248" rIns="72248" bIns="72248" anchor="ctr"/>
          <a:lstStyle/>
          <a:p>
            <a:pPr marL="40639" marR="40639" defTabSz="914400">
              <a:defRPr sz="3400">
                <a:solidFill>
                  <a:srgbClr val="EEEEEE"/>
                </a:solidFill>
                <a:uFill>
                  <a:solidFill>
                    <a:srgbClr val="EEEEEE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</p:txBody>
      </p:sp>
      <p:sp>
        <p:nvSpPr>
          <p:cNvPr id="3271" name="Shape 3271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Intensity &amp; Value</a:t>
            </a:r>
          </a:p>
        </p:txBody>
      </p:sp>
      <p:sp>
        <p:nvSpPr>
          <p:cNvPr id="3272" name="Shape 3272"/>
          <p:cNvSpPr/>
          <p:nvPr>
            <p:ph type="body" idx="1"/>
          </p:nvPr>
        </p:nvSpPr>
        <p:spPr>
          <a:xfrm>
            <a:off x="975359" y="3009053"/>
            <a:ext cx="11054082" cy="6719147"/>
          </a:xfrm>
          <a:prstGeom prst="rect">
            <a:avLst/>
          </a:prstGeom>
        </p:spPr>
        <p:txBody>
          <a:bodyPr/>
          <a:lstStyle>
            <a:lvl1pPr>
              <a:buClr>
                <a:srgbClr val="EEEEEE"/>
              </a:buClr>
              <a:buFont typeface="Times New Roman"/>
              <a:buBlip>
                <a:blip r:embed="rId2"/>
              </a:buBlip>
            </a:lvl1pPr>
          </a:lstStyle>
          <a:p>
            <a:pPr/>
            <a:r>
              <a:t>Intensity is how pure the color is.</a:t>
            </a:r>
          </a:p>
        </p:txBody>
      </p:sp>
      <p:sp>
        <p:nvSpPr>
          <p:cNvPr id="3273" name="Shape 3273"/>
          <p:cNvSpPr/>
          <p:nvPr>
            <p:ph type="sldNum" sz="quarter" idx="2"/>
          </p:nvPr>
        </p:nvSpPr>
        <p:spPr>
          <a:xfrm>
            <a:off x="10467057" y="9226126"/>
            <a:ext cx="415432" cy="4191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 defTabSz="830862"/>
          </a:lstStyle>
          <a:p>
            <a:pPr/>
            <a:fld id="{86CB4B4D-7CA3-9044-876B-883B54F8677D}" type="slidenum"/>
          </a:p>
        </p:txBody>
      </p:sp>
      <p:sp>
        <p:nvSpPr>
          <p:cNvPr id="3274" name="Shape 3274"/>
          <p:cNvSpPr/>
          <p:nvPr/>
        </p:nvSpPr>
        <p:spPr>
          <a:xfrm>
            <a:off x="6863644" y="4678115"/>
            <a:ext cx="1806223" cy="1806223"/>
          </a:xfrm>
          <a:prstGeom prst="rect">
            <a:avLst/>
          </a:prstGeom>
          <a:solidFill>
            <a:srgbClr val="862126"/>
          </a:solidFill>
          <a:ln w="12700">
            <a:solidFill>
              <a:srgbClr val="EEEEEE"/>
            </a:solidFill>
          </a:ln>
        </p:spPr>
        <p:txBody>
          <a:bodyPr lIns="72248" tIns="72248" rIns="72248" bIns="72248" anchor="ctr"/>
          <a:lstStyle/>
          <a:p>
            <a:pPr marL="40639" marR="40639" defTabSz="914400">
              <a:defRPr sz="3400">
                <a:solidFill>
                  <a:srgbClr val="EEEEEE"/>
                </a:solidFill>
                <a:uFill>
                  <a:solidFill>
                    <a:srgbClr val="EEEEEE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</p:txBody>
      </p:sp>
      <p:sp>
        <p:nvSpPr>
          <p:cNvPr id="3275" name="Shape 3275"/>
          <p:cNvSpPr/>
          <p:nvPr/>
        </p:nvSpPr>
        <p:spPr>
          <a:xfrm>
            <a:off x="4181538" y="6722321"/>
            <a:ext cx="1568888" cy="6141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2248" tIns="72248" rIns="72248" bIns="72248">
            <a:spAutoFit/>
          </a:bodyPr>
          <a:lstStyle>
            <a:lvl1pPr marL="40639" marR="40639" defTabSz="914400">
              <a:defRPr sz="3400">
                <a:solidFill>
                  <a:srgbClr val="EEEEEE"/>
                </a:solidFill>
                <a:uFill>
                  <a:solidFill>
                    <a:srgbClr val="EEEEEE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Red  #1</a:t>
            </a:r>
          </a:p>
        </p:txBody>
      </p:sp>
      <p:sp>
        <p:nvSpPr>
          <p:cNvPr id="3276" name="Shape 3276"/>
          <p:cNvSpPr/>
          <p:nvPr/>
        </p:nvSpPr>
        <p:spPr>
          <a:xfrm>
            <a:off x="6972017" y="6719146"/>
            <a:ext cx="1568889" cy="6141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2248" tIns="72248" rIns="72248" bIns="72248">
            <a:spAutoFit/>
          </a:bodyPr>
          <a:lstStyle>
            <a:lvl1pPr marL="40639" marR="40639" defTabSz="914400">
              <a:defRPr sz="3400">
                <a:solidFill>
                  <a:srgbClr val="EEEEEE"/>
                </a:solidFill>
                <a:uFill>
                  <a:solidFill>
                    <a:srgbClr val="EEEEEE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Red  #2</a:t>
            </a:r>
          </a:p>
        </p:txBody>
      </p:sp>
      <p:sp>
        <p:nvSpPr>
          <p:cNvPr id="3277" name="Shape 3277"/>
          <p:cNvSpPr/>
          <p:nvPr/>
        </p:nvSpPr>
        <p:spPr>
          <a:xfrm>
            <a:off x="3132306" y="7564895"/>
            <a:ext cx="2905352" cy="1104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2248" tIns="72248" rIns="72248" bIns="72248">
            <a:spAutoFit/>
          </a:bodyPr>
          <a:lstStyle/>
          <a:p>
            <a:pPr marL="40639" marR="40639" algn="r" defTabSz="914400">
              <a:defRPr sz="3400">
                <a:solidFill>
                  <a:srgbClr val="EEEEEE"/>
                </a:solidFill>
                <a:uFill>
                  <a:solidFill>
                    <a:srgbClr val="EEEEEE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LIGHT value</a:t>
            </a:r>
          </a:p>
          <a:p>
            <a:pPr marL="40639" marR="40639" algn="r" defTabSz="914400">
              <a:defRPr sz="3400">
                <a:solidFill>
                  <a:srgbClr val="EEEEEE"/>
                </a:solidFill>
                <a:uFill>
                  <a:solidFill>
                    <a:srgbClr val="EEEEEE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HIGH intensity</a:t>
            </a:r>
          </a:p>
        </p:txBody>
      </p:sp>
      <p:sp>
        <p:nvSpPr>
          <p:cNvPr id="3278" name="Shape 3278"/>
          <p:cNvSpPr/>
          <p:nvPr/>
        </p:nvSpPr>
        <p:spPr>
          <a:xfrm>
            <a:off x="6807446" y="7564895"/>
            <a:ext cx="2801000" cy="1104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2248" tIns="72248" rIns="72248" bIns="72248">
            <a:spAutoFit/>
          </a:bodyPr>
          <a:lstStyle/>
          <a:p>
            <a:pPr marL="40639" marR="40639" algn="l" defTabSz="914400">
              <a:defRPr sz="3400">
                <a:solidFill>
                  <a:srgbClr val="EEEEEE"/>
                </a:solidFill>
                <a:uFill>
                  <a:solidFill>
                    <a:srgbClr val="EEEEEE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DARK value</a:t>
            </a:r>
          </a:p>
          <a:p>
            <a:pPr marL="40639" marR="40639" algn="l" defTabSz="914400">
              <a:defRPr sz="3400">
                <a:solidFill>
                  <a:srgbClr val="EEEEEE"/>
                </a:solidFill>
                <a:uFill>
                  <a:solidFill>
                    <a:srgbClr val="EEEEEE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LOW intensity</a:t>
            </a:r>
          </a:p>
        </p:txBody>
      </p:sp>
      <p:sp>
        <p:nvSpPr>
          <p:cNvPr id="3279" name="Shape 3279"/>
          <p:cNvSpPr/>
          <p:nvPr/>
        </p:nvSpPr>
        <p:spPr>
          <a:xfrm>
            <a:off x="3460761" y="4010211"/>
            <a:ext cx="2881834" cy="6155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Fire engine red</a:t>
            </a:r>
          </a:p>
        </p:txBody>
      </p:sp>
      <p:sp>
        <p:nvSpPr>
          <p:cNvPr id="3280" name="Shape 3280"/>
          <p:cNvSpPr/>
          <p:nvPr/>
        </p:nvSpPr>
        <p:spPr>
          <a:xfrm>
            <a:off x="6852690" y="4010211"/>
            <a:ext cx="1828131" cy="6155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Brick red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277" grpId="1"/>
      <p:bldP build="whole" bldLvl="1" animBg="1" rev="0" advAuto="0" spid="3278" grpId="2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76" name="Group 3376"/>
          <p:cNvGrpSpPr/>
          <p:nvPr/>
        </p:nvGrpSpPr>
        <p:grpSpPr>
          <a:xfrm>
            <a:off x="0" y="-1"/>
            <a:ext cx="13004800" cy="9753601"/>
            <a:chOff x="0" y="0"/>
            <a:chExt cx="13004800" cy="9753600"/>
          </a:xfrm>
        </p:grpSpPr>
        <p:grpSp>
          <p:nvGrpSpPr>
            <p:cNvPr id="3374" name="Group 3374"/>
            <p:cNvGrpSpPr/>
            <p:nvPr/>
          </p:nvGrpSpPr>
          <p:grpSpPr>
            <a:xfrm>
              <a:off x="0" y="0"/>
              <a:ext cx="13004801" cy="9753600"/>
              <a:chOff x="0" y="0"/>
              <a:chExt cx="13004800" cy="9753600"/>
            </a:xfrm>
          </p:grpSpPr>
          <p:sp>
            <p:nvSpPr>
              <p:cNvPr id="3282" name="Shape 3282"/>
              <p:cNvSpPr/>
              <p:nvPr/>
            </p:nvSpPr>
            <p:spPr>
              <a:xfrm>
                <a:off x="11921066" y="1083733"/>
                <a:ext cx="758615" cy="3034454"/>
              </a:xfrm>
              <a:prstGeom prst="rect">
                <a:avLst/>
              </a:prstGeom>
              <a:gradFill flip="none" rotWithShape="1">
                <a:gsLst>
                  <a:gs pos="0">
                    <a:srgbClr val="817C6B"/>
                  </a:gs>
                  <a:gs pos="100000">
                    <a:srgbClr val="D3D0C7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72248" tIns="72248" rIns="72248" bIns="72248" numCol="1" anchor="ctr">
                <a:noAutofit/>
              </a:bodyPr>
              <a:lstStyle/>
              <a:p>
                <a:pPr marL="40639" marR="40639" defTabSz="914400">
                  <a:defRPr sz="3400">
                    <a:solidFill>
                      <a:srgbClr val="EEEEEE"/>
                    </a:solidFill>
                    <a:uFill>
                      <a:solidFill>
                        <a:srgbClr val="EEEEEE"/>
                      </a:solidFill>
                    </a:u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3283" name="Shape 3283"/>
              <p:cNvSpPr/>
              <p:nvPr/>
            </p:nvSpPr>
            <p:spPr>
              <a:xfrm>
                <a:off x="0" y="0"/>
                <a:ext cx="12788054" cy="216747"/>
              </a:xfrm>
              <a:prstGeom prst="rect">
                <a:avLst/>
              </a:prstGeom>
              <a:solidFill>
                <a:srgbClr val="9A94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2248" tIns="72248" rIns="72248" bIns="72248" numCol="1" anchor="ctr">
                <a:noAutofit/>
              </a:bodyPr>
              <a:lstStyle/>
              <a:p>
                <a:pPr marL="40639" marR="40639" defTabSz="914400">
                  <a:defRPr sz="3400">
                    <a:solidFill>
                      <a:srgbClr val="EEEEEE"/>
                    </a:solidFill>
                    <a:uFill>
                      <a:solidFill>
                        <a:srgbClr val="EEEEEE"/>
                      </a:solidFill>
                    </a:u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3284" name="Shape 3284"/>
              <p:cNvSpPr/>
              <p:nvPr/>
            </p:nvSpPr>
            <p:spPr>
              <a:xfrm>
                <a:off x="12679680" y="0"/>
                <a:ext cx="325121" cy="9753600"/>
              </a:xfrm>
              <a:prstGeom prst="rect">
                <a:avLst/>
              </a:prstGeom>
              <a:gradFill flip="none" rotWithShape="1">
                <a:gsLst>
                  <a:gs pos="0">
                    <a:srgbClr val="9A947F"/>
                  </a:gs>
                  <a:gs pos="50000">
                    <a:srgbClr val="BBB6A8"/>
                  </a:gs>
                  <a:gs pos="100000">
                    <a:srgbClr val="9A947F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72248" tIns="72248" rIns="72248" bIns="72248" numCol="1" anchor="ctr">
                <a:noAutofit/>
              </a:bodyPr>
              <a:lstStyle/>
              <a:p>
                <a:pPr marL="40639" marR="40639" defTabSz="914400">
                  <a:defRPr sz="3400">
                    <a:solidFill>
                      <a:srgbClr val="EEEEEE"/>
                    </a:solidFill>
                    <a:uFill>
                      <a:solidFill>
                        <a:srgbClr val="EEEEEE"/>
                      </a:solidFill>
                    </a:u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3285" name="Shape 3285"/>
              <p:cNvSpPr/>
              <p:nvPr/>
            </p:nvSpPr>
            <p:spPr>
              <a:xfrm>
                <a:off x="0" y="0"/>
                <a:ext cx="325121" cy="9753600"/>
              </a:xfrm>
              <a:prstGeom prst="rect">
                <a:avLst/>
              </a:prstGeom>
              <a:gradFill flip="none" rotWithShape="1">
                <a:gsLst>
                  <a:gs pos="0">
                    <a:srgbClr val="9A947F"/>
                  </a:gs>
                  <a:gs pos="50000">
                    <a:srgbClr val="BBB6A8"/>
                  </a:gs>
                  <a:gs pos="100000">
                    <a:srgbClr val="9A947F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72248" tIns="72248" rIns="72248" bIns="72248" numCol="1" anchor="ctr">
                <a:noAutofit/>
              </a:bodyPr>
              <a:lstStyle/>
              <a:p>
                <a:pPr marL="40639" marR="40639" defTabSz="914400">
                  <a:defRPr sz="3400">
                    <a:solidFill>
                      <a:srgbClr val="EEEEEE"/>
                    </a:solidFill>
                    <a:uFill>
                      <a:solidFill>
                        <a:srgbClr val="EEEEEE"/>
                      </a:solidFill>
                    </a:u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3286" name="Shape 3286"/>
              <p:cNvSpPr/>
              <p:nvPr/>
            </p:nvSpPr>
            <p:spPr>
              <a:xfrm>
                <a:off x="325120" y="1083733"/>
                <a:ext cx="758614" cy="3034454"/>
              </a:xfrm>
              <a:prstGeom prst="rect">
                <a:avLst/>
              </a:prstGeom>
              <a:gradFill flip="none" rotWithShape="1">
                <a:gsLst>
                  <a:gs pos="0">
                    <a:srgbClr val="817C6B"/>
                  </a:gs>
                  <a:gs pos="100000">
                    <a:srgbClr val="D3D0C7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72248" tIns="72248" rIns="72248" bIns="72248" numCol="1" anchor="ctr">
                <a:noAutofit/>
              </a:bodyPr>
              <a:lstStyle/>
              <a:p>
                <a:pPr marL="40639" marR="40639" defTabSz="914400">
                  <a:defRPr sz="3400">
                    <a:solidFill>
                      <a:srgbClr val="EEEEEE"/>
                    </a:solidFill>
                    <a:uFill>
                      <a:solidFill>
                        <a:srgbClr val="EEEEEE"/>
                      </a:solidFill>
                    </a:u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grpSp>
            <p:nvGrpSpPr>
              <p:cNvPr id="3373" name="Group 3373"/>
              <p:cNvGrpSpPr/>
              <p:nvPr/>
            </p:nvGrpSpPr>
            <p:grpSpPr>
              <a:xfrm>
                <a:off x="82851" y="72248"/>
                <a:ext cx="12793944" cy="1116891"/>
                <a:chOff x="0" y="0"/>
                <a:chExt cx="12793942" cy="1116889"/>
              </a:xfrm>
            </p:grpSpPr>
            <p:sp>
              <p:nvSpPr>
                <p:cNvPr id="3287" name="Shape 3287"/>
                <p:cNvSpPr/>
                <p:nvPr/>
              </p:nvSpPr>
              <p:spPr>
                <a:xfrm>
                  <a:off x="43584" y="0"/>
                  <a:ext cx="12736126" cy="1083734"/>
                </a:xfrm>
                <a:prstGeom prst="roundRect">
                  <a:avLst>
                    <a:gd name="adj" fmla="val 35156"/>
                  </a:avLst>
                </a:prstGeom>
                <a:solidFill>
                  <a:srgbClr val="BBB6A8"/>
                </a:solidFill>
                <a:ln w="9525" cap="flat">
                  <a:noFill/>
                  <a:round/>
                </a:ln>
                <a:effectLst/>
              </p:spPr>
              <p:txBody>
                <a:bodyPr wrap="square" lIns="72248" tIns="72248" rIns="72248" bIns="72248" numCol="1" anchor="ctr">
                  <a:noAutofit/>
                </a:bodyPr>
                <a:lstStyle/>
                <a:p>
                  <a:pPr marL="40639" marR="40639" defTabSz="914400">
                    <a:defRPr sz="3400">
                      <a:solidFill>
                        <a:srgbClr val="EEEEEE"/>
                      </a:solidFill>
                      <a:uFill>
                        <a:solidFill>
                          <a:srgbClr val="EEEEEE"/>
                        </a:solidFill>
                      </a:u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</a:p>
              </p:txBody>
            </p:sp>
            <p:sp>
              <p:nvSpPr>
                <p:cNvPr id="3288" name="Shape 3288"/>
                <p:cNvSpPr/>
                <p:nvPr/>
              </p:nvSpPr>
              <p:spPr>
                <a:xfrm>
                  <a:off x="477077" y="54186"/>
                  <a:ext cx="11812695" cy="126437"/>
                </a:xfrm>
                <a:prstGeom prst="rect">
                  <a:avLst/>
                </a:prstGeom>
                <a:solidFill>
                  <a:srgbClr val="9A947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72248" tIns="72248" rIns="72248" bIns="72248" numCol="1" anchor="ctr">
                  <a:noAutofit/>
                </a:bodyPr>
                <a:lstStyle/>
                <a:p>
                  <a:pPr marL="40639" marR="40639" defTabSz="914400">
                    <a:defRPr sz="3400">
                      <a:solidFill>
                        <a:srgbClr val="EEEEEE"/>
                      </a:solidFill>
                      <a:uFill>
                        <a:solidFill>
                          <a:srgbClr val="EEEEEE"/>
                        </a:solidFill>
                      </a:u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</a:p>
              </p:txBody>
            </p:sp>
            <p:grpSp>
              <p:nvGrpSpPr>
                <p:cNvPr id="3327" name="Group 3327"/>
                <p:cNvGrpSpPr/>
                <p:nvPr/>
              </p:nvGrpSpPr>
              <p:grpSpPr>
                <a:xfrm>
                  <a:off x="531264" y="842151"/>
                  <a:ext cx="11758508" cy="243841"/>
                  <a:chOff x="0" y="0"/>
                  <a:chExt cx="11758506" cy="243839"/>
                </a:xfrm>
              </p:grpSpPr>
              <p:sp>
                <p:nvSpPr>
                  <p:cNvPr id="3289" name="Shape 3289"/>
                  <p:cNvSpPr/>
                  <p:nvPr/>
                </p:nvSpPr>
                <p:spPr>
                  <a:xfrm flipH="1">
                    <a:off x="11239217" y="0"/>
                    <a:ext cx="519290" cy="23932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0"/>
                        </a:moveTo>
                        <a:lnTo>
                          <a:pt x="17092" y="0"/>
                        </a:lnTo>
                        <a:lnTo>
                          <a:pt x="0" y="17550"/>
                        </a:lnTo>
                        <a:lnTo>
                          <a:pt x="8077" y="21600"/>
                        </a:lnTo>
                        <a:lnTo>
                          <a:pt x="19158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9A947F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3290" name="Shape 3290"/>
                  <p:cNvSpPr/>
                  <p:nvPr/>
                </p:nvSpPr>
                <p:spPr>
                  <a:xfrm>
                    <a:off x="0" y="4515"/>
                    <a:ext cx="519289" cy="2393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0"/>
                        </a:moveTo>
                        <a:lnTo>
                          <a:pt x="17092" y="0"/>
                        </a:lnTo>
                        <a:lnTo>
                          <a:pt x="0" y="17550"/>
                        </a:lnTo>
                        <a:lnTo>
                          <a:pt x="8077" y="21600"/>
                        </a:lnTo>
                        <a:lnTo>
                          <a:pt x="19158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9A947F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grpSp>
                <p:nvGrpSpPr>
                  <p:cNvPr id="3326" name="Group 3326"/>
                  <p:cNvGrpSpPr/>
                  <p:nvPr/>
                </p:nvGrpSpPr>
                <p:grpSpPr>
                  <a:xfrm>
                    <a:off x="442524" y="1544"/>
                    <a:ext cx="10864428" cy="242296"/>
                    <a:chOff x="0" y="0"/>
                    <a:chExt cx="10864426" cy="242295"/>
                  </a:xfrm>
                </p:grpSpPr>
                <p:grpSp>
                  <p:nvGrpSpPr>
                    <p:cNvPr id="3312" name="Group 3312"/>
                    <p:cNvGrpSpPr/>
                    <p:nvPr/>
                  </p:nvGrpSpPr>
                  <p:grpSpPr>
                    <a:xfrm>
                      <a:off x="0" y="2257"/>
                      <a:ext cx="6610774" cy="240039"/>
                      <a:chOff x="0" y="0"/>
                      <a:chExt cx="6610773" cy="240037"/>
                    </a:xfrm>
                  </p:grpSpPr>
                  <p:grpSp>
                    <p:nvGrpSpPr>
                      <p:cNvPr id="3293" name="Group 3293"/>
                      <p:cNvGrpSpPr/>
                      <p:nvPr/>
                    </p:nvGrpSpPr>
                    <p:grpSpPr>
                      <a:xfrm>
                        <a:off x="0" y="0"/>
                        <a:ext cx="943611" cy="240038"/>
                        <a:chOff x="0" y="0"/>
                        <a:chExt cx="943610" cy="240037"/>
                      </a:xfrm>
                    </p:grpSpPr>
                    <p:sp>
                      <p:nvSpPr>
                        <p:cNvPr id="3291" name="Shape 3291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3292" name="Shape 3292"/>
                        <p:cNvSpPr/>
                        <p:nvPr/>
                      </p:nvSpPr>
                      <p:spPr>
                        <a:xfrm>
                          <a:off x="467296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3296" name="Group 3296"/>
                      <p:cNvGrpSpPr/>
                      <p:nvPr/>
                    </p:nvGrpSpPr>
                    <p:grpSpPr>
                      <a:xfrm>
                        <a:off x="943848" y="0"/>
                        <a:ext cx="945985" cy="240038"/>
                        <a:chOff x="0" y="0"/>
                        <a:chExt cx="945983" cy="240037"/>
                      </a:xfrm>
                    </p:grpSpPr>
                    <p:sp>
                      <p:nvSpPr>
                        <p:cNvPr id="3294" name="Shape 3294"/>
                        <p:cNvSpPr/>
                        <p:nvPr/>
                      </p:nvSpPr>
                      <p:spPr>
                        <a:xfrm>
                          <a:off x="0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3295" name="Shape 3295"/>
                        <p:cNvSpPr/>
                        <p:nvPr/>
                      </p:nvSpPr>
                      <p:spPr>
                        <a:xfrm>
                          <a:off x="467296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3299" name="Group 3299"/>
                      <p:cNvGrpSpPr/>
                      <p:nvPr/>
                    </p:nvGrpSpPr>
                    <p:grpSpPr>
                      <a:xfrm>
                        <a:off x="1893710" y="0"/>
                        <a:ext cx="939971" cy="240038"/>
                        <a:chOff x="0" y="0"/>
                        <a:chExt cx="939969" cy="240037"/>
                      </a:xfrm>
                    </p:grpSpPr>
                    <p:sp>
                      <p:nvSpPr>
                        <p:cNvPr id="3297" name="Shape 3297"/>
                        <p:cNvSpPr/>
                        <p:nvPr/>
                      </p:nvSpPr>
                      <p:spPr>
                        <a:xfrm>
                          <a:off x="0" y="0"/>
                          <a:ext cx="471707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3298" name="Shape 3298"/>
                        <p:cNvSpPr/>
                        <p:nvPr/>
                      </p:nvSpPr>
                      <p:spPr>
                        <a:xfrm>
                          <a:off x="463672" y="0"/>
                          <a:ext cx="47629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3302" name="Group 3302"/>
                      <p:cNvGrpSpPr/>
                      <p:nvPr/>
                    </p:nvGrpSpPr>
                    <p:grpSpPr>
                      <a:xfrm>
                        <a:off x="2833443" y="0"/>
                        <a:ext cx="943888" cy="240038"/>
                        <a:chOff x="0" y="0"/>
                        <a:chExt cx="943886" cy="240037"/>
                      </a:xfrm>
                    </p:grpSpPr>
                    <p:sp>
                      <p:nvSpPr>
                        <p:cNvPr id="3300" name="Shape 3300"/>
                        <p:cNvSpPr/>
                        <p:nvPr/>
                      </p:nvSpPr>
                      <p:spPr>
                        <a:xfrm>
                          <a:off x="0" y="0"/>
                          <a:ext cx="47644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3301" name="Shape 3301"/>
                        <p:cNvSpPr/>
                        <p:nvPr/>
                      </p:nvSpPr>
                      <p:spPr>
                        <a:xfrm>
                          <a:off x="467439" y="0"/>
                          <a:ext cx="47644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3305" name="Group 3305"/>
                      <p:cNvGrpSpPr/>
                      <p:nvPr/>
                    </p:nvGrpSpPr>
                    <p:grpSpPr>
                      <a:xfrm>
                        <a:off x="3777330" y="0"/>
                        <a:ext cx="943612" cy="240038"/>
                        <a:chOff x="0" y="0"/>
                        <a:chExt cx="943610" cy="240037"/>
                      </a:xfrm>
                    </p:grpSpPr>
                    <p:sp>
                      <p:nvSpPr>
                        <p:cNvPr id="3303" name="Shape 3303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3304" name="Shape 3304"/>
                        <p:cNvSpPr/>
                        <p:nvPr/>
                      </p:nvSpPr>
                      <p:spPr>
                        <a:xfrm>
                          <a:off x="467296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3308" name="Group 3308"/>
                      <p:cNvGrpSpPr/>
                      <p:nvPr/>
                    </p:nvGrpSpPr>
                    <p:grpSpPr>
                      <a:xfrm>
                        <a:off x="4720941" y="0"/>
                        <a:ext cx="946222" cy="240038"/>
                        <a:chOff x="0" y="0"/>
                        <a:chExt cx="946221" cy="240037"/>
                      </a:xfrm>
                    </p:grpSpPr>
                    <p:sp>
                      <p:nvSpPr>
                        <p:cNvPr id="3306" name="Shape 3306"/>
                        <p:cNvSpPr/>
                        <p:nvPr/>
                      </p:nvSpPr>
                      <p:spPr>
                        <a:xfrm>
                          <a:off x="0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3307" name="Shape 3307"/>
                        <p:cNvSpPr/>
                        <p:nvPr/>
                      </p:nvSpPr>
                      <p:spPr>
                        <a:xfrm>
                          <a:off x="467533" y="0"/>
                          <a:ext cx="478689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3311" name="Group 3311"/>
                      <p:cNvGrpSpPr/>
                      <p:nvPr/>
                    </p:nvGrpSpPr>
                    <p:grpSpPr>
                      <a:xfrm>
                        <a:off x="5666925" y="0"/>
                        <a:ext cx="943849" cy="240038"/>
                        <a:chOff x="0" y="0"/>
                        <a:chExt cx="943848" cy="240037"/>
                      </a:xfrm>
                    </p:grpSpPr>
                    <p:sp>
                      <p:nvSpPr>
                        <p:cNvPr id="3309" name="Shape 3309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3310" name="Shape 3310"/>
                        <p:cNvSpPr/>
                        <p:nvPr/>
                      </p:nvSpPr>
                      <p:spPr>
                        <a:xfrm>
                          <a:off x="467533" y="0"/>
                          <a:ext cx="476316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</p:grpSp>
                <p:grpSp>
                  <p:nvGrpSpPr>
                    <p:cNvPr id="3315" name="Group 3315"/>
                    <p:cNvGrpSpPr/>
                    <p:nvPr/>
                  </p:nvGrpSpPr>
                  <p:grpSpPr>
                    <a:xfrm>
                      <a:off x="6610773" y="0"/>
                      <a:ext cx="943752" cy="240038"/>
                      <a:chOff x="0" y="0"/>
                      <a:chExt cx="943750" cy="240037"/>
                    </a:xfrm>
                  </p:grpSpPr>
                  <p:sp>
                    <p:nvSpPr>
                      <p:cNvPr id="3313" name="Shape 3313"/>
                      <p:cNvSpPr/>
                      <p:nvPr/>
                    </p:nvSpPr>
                    <p:spPr>
                      <a:xfrm>
                        <a:off x="0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3314" name="Shape 3314"/>
                      <p:cNvSpPr/>
                      <p:nvPr/>
                    </p:nvSpPr>
                    <p:spPr>
                      <a:xfrm>
                        <a:off x="467369" y="0"/>
                        <a:ext cx="476382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3318" name="Group 3318"/>
                    <p:cNvGrpSpPr/>
                    <p:nvPr/>
                  </p:nvGrpSpPr>
                  <p:grpSpPr>
                    <a:xfrm>
                      <a:off x="7554524" y="0"/>
                      <a:ext cx="946010" cy="240038"/>
                      <a:chOff x="0" y="0"/>
                      <a:chExt cx="946009" cy="240037"/>
                    </a:xfrm>
                  </p:grpSpPr>
                  <p:sp>
                    <p:nvSpPr>
                      <p:cNvPr id="3316" name="Shape 3316"/>
                      <p:cNvSpPr/>
                      <p:nvPr/>
                    </p:nvSpPr>
                    <p:spPr>
                      <a:xfrm>
                        <a:off x="0" y="0"/>
                        <a:ext cx="47871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3317" name="Shape 3317"/>
                      <p:cNvSpPr/>
                      <p:nvPr/>
                    </p:nvSpPr>
                    <p:spPr>
                      <a:xfrm>
                        <a:off x="467300" y="0"/>
                        <a:ext cx="47871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3321" name="Group 3321"/>
                    <p:cNvGrpSpPr/>
                    <p:nvPr/>
                  </p:nvGrpSpPr>
                  <p:grpSpPr>
                    <a:xfrm>
                      <a:off x="8500533" y="0"/>
                      <a:ext cx="943753" cy="240038"/>
                      <a:chOff x="0" y="0"/>
                      <a:chExt cx="943751" cy="240037"/>
                    </a:xfrm>
                  </p:grpSpPr>
                  <p:sp>
                    <p:nvSpPr>
                      <p:cNvPr id="3319" name="Shape 3319"/>
                      <p:cNvSpPr/>
                      <p:nvPr/>
                    </p:nvSpPr>
                    <p:spPr>
                      <a:xfrm>
                        <a:off x="0" y="0"/>
                        <a:ext cx="47589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3320" name="Shape 3320"/>
                      <p:cNvSpPr/>
                      <p:nvPr/>
                    </p:nvSpPr>
                    <p:spPr>
                      <a:xfrm>
                        <a:off x="467862" y="0"/>
                        <a:ext cx="47589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3324" name="Group 3324"/>
                    <p:cNvGrpSpPr/>
                    <p:nvPr/>
                  </p:nvGrpSpPr>
                  <p:grpSpPr>
                    <a:xfrm>
                      <a:off x="9444284" y="0"/>
                      <a:ext cx="943753" cy="240038"/>
                      <a:chOff x="0" y="0"/>
                      <a:chExt cx="943751" cy="240037"/>
                    </a:xfrm>
                  </p:grpSpPr>
                  <p:sp>
                    <p:nvSpPr>
                      <p:cNvPr id="3322" name="Shape 3322"/>
                      <p:cNvSpPr/>
                      <p:nvPr/>
                    </p:nvSpPr>
                    <p:spPr>
                      <a:xfrm>
                        <a:off x="0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3323" name="Shape 3323"/>
                      <p:cNvSpPr/>
                      <p:nvPr/>
                    </p:nvSpPr>
                    <p:spPr>
                      <a:xfrm>
                        <a:off x="467371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sp>
                  <p:nvSpPr>
                    <p:cNvPr id="3325" name="Shape 3325"/>
                    <p:cNvSpPr/>
                    <p:nvPr/>
                  </p:nvSpPr>
                  <p:spPr>
                    <a:xfrm>
                      <a:off x="10388035" y="0"/>
                      <a:ext cx="476392" cy="240038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0504" fill="norm" stroke="1" extrusionOk="0">
                          <a:moveTo>
                            <a:pt x="0" y="0"/>
                          </a:moveTo>
                          <a:lnTo>
                            <a:pt x="0" y="20504"/>
                          </a:lnTo>
                          <a:lnTo>
                            <a:pt x="2534" y="20504"/>
                          </a:lnTo>
                          <a:cubicBezTo>
                            <a:pt x="2512" y="-934"/>
                            <a:pt x="19002" y="-1096"/>
                            <a:pt x="19023" y="20504"/>
                          </a:cubicBezTo>
                          <a:lnTo>
                            <a:pt x="21600" y="20504"/>
                          </a:lnTo>
                          <a:lnTo>
                            <a:pt x="21600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9A947F"/>
                    </a:solidFill>
                    <a:ln w="9525" cap="flat">
                      <a:noFill/>
                      <a:round/>
                    </a:ln>
                    <a:effectLst/>
                  </p:spPr>
                  <p:txBody>
                    <a:bodyPr wrap="square" lIns="72248" tIns="72248" rIns="72248" bIns="72248" numCol="1" anchor="ctr">
                      <a:noAutofit/>
                    </a:bodyPr>
                    <a:lstStyle/>
                    <a:p>
                      <a:pPr marL="40639" marR="40639" defTabSz="914400">
                        <a:defRPr sz="3400">
                          <a:solidFill>
                            <a:srgbClr val="EEEEEE"/>
                          </a:solidFill>
                          <a:uFill>
                            <a:solidFill>
                              <a:srgbClr val="EEEEEE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defRPr>
                      </a:pPr>
                    </a:p>
                  </p:txBody>
                </p:sp>
              </p:grpSp>
            </p:grpSp>
            <p:grpSp>
              <p:nvGrpSpPr>
                <p:cNvPr id="3366" name="Group 3366"/>
                <p:cNvGrpSpPr/>
                <p:nvPr/>
              </p:nvGrpSpPr>
              <p:grpSpPr>
                <a:xfrm>
                  <a:off x="508686" y="839893"/>
                  <a:ext cx="11758508" cy="243841"/>
                  <a:chOff x="0" y="0"/>
                  <a:chExt cx="11758506" cy="243839"/>
                </a:xfrm>
              </p:grpSpPr>
              <p:sp>
                <p:nvSpPr>
                  <p:cNvPr id="3328" name="Shape 3328"/>
                  <p:cNvSpPr/>
                  <p:nvPr/>
                </p:nvSpPr>
                <p:spPr>
                  <a:xfrm flipH="1">
                    <a:off x="11239217" y="0"/>
                    <a:ext cx="519290" cy="23932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0"/>
                        </a:moveTo>
                        <a:lnTo>
                          <a:pt x="17092" y="0"/>
                        </a:lnTo>
                        <a:lnTo>
                          <a:pt x="0" y="17550"/>
                        </a:lnTo>
                        <a:lnTo>
                          <a:pt x="8077" y="21600"/>
                        </a:lnTo>
                        <a:lnTo>
                          <a:pt x="19158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D3D0C7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3329" name="Shape 3329"/>
                  <p:cNvSpPr/>
                  <p:nvPr/>
                </p:nvSpPr>
                <p:spPr>
                  <a:xfrm>
                    <a:off x="0" y="4515"/>
                    <a:ext cx="519289" cy="2393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0"/>
                        </a:moveTo>
                        <a:lnTo>
                          <a:pt x="17092" y="0"/>
                        </a:lnTo>
                        <a:lnTo>
                          <a:pt x="0" y="17550"/>
                        </a:lnTo>
                        <a:lnTo>
                          <a:pt x="8077" y="21600"/>
                        </a:lnTo>
                        <a:lnTo>
                          <a:pt x="19158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D3D0C7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grpSp>
                <p:nvGrpSpPr>
                  <p:cNvPr id="3365" name="Group 3365"/>
                  <p:cNvGrpSpPr/>
                  <p:nvPr/>
                </p:nvGrpSpPr>
                <p:grpSpPr>
                  <a:xfrm>
                    <a:off x="442524" y="1544"/>
                    <a:ext cx="10864428" cy="242296"/>
                    <a:chOff x="0" y="0"/>
                    <a:chExt cx="10864426" cy="242295"/>
                  </a:xfrm>
                </p:grpSpPr>
                <p:grpSp>
                  <p:nvGrpSpPr>
                    <p:cNvPr id="3351" name="Group 3351"/>
                    <p:cNvGrpSpPr/>
                    <p:nvPr/>
                  </p:nvGrpSpPr>
                  <p:grpSpPr>
                    <a:xfrm>
                      <a:off x="0" y="2257"/>
                      <a:ext cx="6610774" cy="240039"/>
                      <a:chOff x="0" y="0"/>
                      <a:chExt cx="6610773" cy="240037"/>
                    </a:xfrm>
                  </p:grpSpPr>
                  <p:grpSp>
                    <p:nvGrpSpPr>
                      <p:cNvPr id="3332" name="Group 3332"/>
                      <p:cNvGrpSpPr/>
                      <p:nvPr/>
                    </p:nvGrpSpPr>
                    <p:grpSpPr>
                      <a:xfrm>
                        <a:off x="0" y="0"/>
                        <a:ext cx="943611" cy="240038"/>
                        <a:chOff x="0" y="0"/>
                        <a:chExt cx="943610" cy="240037"/>
                      </a:xfrm>
                    </p:grpSpPr>
                    <p:sp>
                      <p:nvSpPr>
                        <p:cNvPr id="3330" name="Shape 3330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3331" name="Shape 3331"/>
                        <p:cNvSpPr/>
                        <p:nvPr/>
                      </p:nvSpPr>
                      <p:spPr>
                        <a:xfrm>
                          <a:off x="467296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3335" name="Group 3335"/>
                      <p:cNvGrpSpPr/>
                      <p:nvPr/>
                    </p:nvGrpSpPr>
                    <p:grpSpPr>
                      <a:xfrm>
                        <a:off x="943848" y="0"/>
                        <a:ext cx="945985" cy="240038"/>
                        <a:chOff x="0" y="0"/>
                        <a:chExt cx="945983" cy="240037"/>
                      </a:xfrm>
                    </p:grpSpPr>
                    <p:sp>
                      <p:nvSpPr>
                        <p:cNvPr id="3333" name="Shape 3333"/>
                        <p:cNvSpPr/>
                        <p:nvPr/>
                      </p:nvSpPr>
                      <p:spPr>
                        <a:xfrm>
                          <a:off x="0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3334" name="Shape 3334"/>
                        <p:cNvSpPr/>
                        <p:nvPr/>
                      </p:nvSpPr>
                      <p:spPr>
                        <a:xfrm>
                          <a:off x="467296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3338" name="Group 3338"/>
                      <p:cNvGrpSpPr/>
                      <p:nvPr/>
                    </p:nvGrpSpPr>
                    <p:grpSpPr>
                      <a:xfrm>
                        <a:off x="1893710" y="0"/>
                        <a:ext cx="939971" cy="240038"/>
                        <a:chOff x="0" y="0"/>
                        <a:chExt cx="939969" cy="240037"/>
                      </a:xfrm>
                    </p:grpSpPr>
                    <p:sp>
                      <p:nvSpPr>
                        <p:cNvPr id="3336" name="Shape 3336"/>
                        <p:cNvSpPr/>
                        <p:nvPr/>
                      </p:nvSpPr>
                      <p:spPr>
                        <a:xfrm>
                          <a:off x="0" y="0"/>
                          <a:ext cx="471707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3337" name="Shape 3337"/>
                        <p:cNvSpPr/>
                        <p:nvPr/>
                      </p:nvSpPr>
                      <p:spPr>
                        <a:xfrm>
                          <a:off x="463672" y="0"/>
                          <a:ext cx="47629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3341" name="Group 3341"/>
                      <p:cNvGrpSpPr/>
                      <p:nvPr/>
                    </p:nvGrpSpPr>
                    <p:grpSpPr>
                      <a:xfrm>
                        <a:off x="2833443" y="0"/>
                        <a:ext cx="943888" cy="240038"/>
                        <a:chOff x="0" y="0"/>
                        <a:chExt cx="943886" cy="240037"/>
                      </a:xfrm>
                    </p:grpSpPr>
                    <p:sp>
                      <p:nvSpPr>
                        <p:cNvPr id="3339" name="Shape 3339"/>
                        <p:cNvSpPr/>
                        <p:nvPr/>
                      </p:nvSpPr>
                      <p:spPr>
                        <a:xfrm>
                          <a:off x="0" y="0"/>
                          <a:ext cx="47644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3340" name="Shape 3340"/>
                        <p:cNvSpPr/>
                        <p:nvPr/>
                      </p:nvSpPr>
                      <p:spPr>
                        <a:xfrm>
                          <a:off x="467439" y="0"/>
                          <a:ext cx="47644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3344" name="Group 3344"/>
                      <p:cNvGrpSpPr/>
                      <p:nvPr/>
                    </p:nvGrpSpPr>
                    <p:grpSpPr>
                      <a:xfrm>
                        <a:off x="3777330" y="0"/>
                        <a:ext cx="943612" cy="240038"/>
                        <a:chOff x="0" y="0"/>
                        <a:chExt cx="943610" cy="240037"/>
                      </a:xfrm>
                    </p:grpSpPr>
                    <p:sp>
                      <p:nvSpPr>
                        <p:cNvPr id="3342" name="Shape 3342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3343" name="Shape 3343"/>
                        <p:cNvSpPr/>
                        <p:nvPr/>
                      </p:nvSpPr>
                      <p:spPr>
                        <a:xfrm>
                          <a:off x="467296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3347" name="Group 3347"/>
                      <p:cNvGrpSpPr/>
                      <p:nvPr/>
                    </p:nvGrpSpPr>
                    <p:grpSpPr>
                      <a:xfrm>
                        <a:off x="4720941" y="0"/>
                        <a:ext cx="946222" cy="240038"/>
                        <a:chOff x="0" y="0"/>
                        <a:chExt cx="946221" cy="240037"/>
                      </a:xfrm>
                    </p:grpSpPr>
                    <p:sp>
                      <p:nvSpPr>
                        <p:cNvPr id="3345" name="Shape 3345"/>
                        <p:cNvSpPr/>
                        <p:nvPr/>
                      </p:nvSpPr>
                      <p:spPr>
                        <a:xfrm>
                          <a:off x="0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3346" name="Shape 3346"/>
                        <p:cNvSpPr/>
                        <p:nvPr/>
                      </p:nvSpPr>
                      <p:spPr>
                        <a:xfrm>
                          <a:off x="467533" y="0"/>
                          <a:ext cx="478689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3350" name="Group 3350"/>
                      <p:cNvGrpSpPr/>
                      <p:nvPr/>
                    </p:nvGrpSpPr>
                    <p:grpSpPr>
                      <a:xfrm>
                        <a:off x="5666925" y="0"/>
                        <a:ext cx="943849" cy="240038"/>
                        <a:chOff x="0" y="0"/>
                        <a:chExt cx="943848" cy="240037"/>
                      </a:xfrm>
                    </p:grpSpPr>
                    <p:sp>
                      <p:nvSpPr>
                        <p:cNvPr id="3348" name="Shape 3348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3349" name="Shape 3349"/>
                        <p:cNvSpPr/>
                        <p:nvPr/>
                      </p:nvSpPr>
                      <p:spPr>
                        <a:xfrm>
                          <a:off x="467533" y="0"/>
                          <a:ext cx="476316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</p:grpSp>
                <p:grpSp>
                  <p:nvGrpSpPr>
                    <p:cNvPr id="3354" name="Group 3354"/>
                    <p:cNvGrpSpPr/>
                    <p:nvPr/>
                  </p:nvGrpSpPr>
                  <p:grpSpPr>
                    <a:xfrm>
                      <a:off x="6610773" y="0"/>
                      <a:ext cx="943752" cy="240038"/>
                      <a:chOff x="0" y="0"/>
                      <a:chExt cx="943750" cy="240037"/>
                    </a:xfrm>
                  </p:grpSpPr>
                  <p:sp>
                    <p:nvSpPr>
                      <p:cNvPr id="3352" name="Shape 3352"/>
                      <p:cNvSpPr/>
                      <p:nvPr/>
                    </p:nvSpPr>
                    <p:spPr>
                      <a:xfrm>
                        <a:off x="0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3353" name="Shape 3353"/>
                      <p:cNvSpPr/>
                      <p:nvPr/>
                    </p:nvSpPr>
                    <p:spPr>
                      <a:xfrm>
                        <a:off x="467369" y="0"/>
                        <a:ext cx="476382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3357" name="Group 3357"/>
                    <p:cNvGrpSpPr/>
                    <p:nvPr/>
                  </p:nvGrpSpPr>
                  <p:grpSpPr>
                    <a:xfrm>
                      <a:off x="7554524" y="0"/>
                      <a:ext cx="946010" cy="240038"/>
                      <a:chOff x="0" y="0"/>
                      <a:chExt cx="946009" cy="240037"/>
                    </a:xfrm>
                  </p:grpSpPr>
                  <p:sp>
                    <p:nvSpPr>
                      <p:cNvPr id="3355" name="Shape 3355"/>
                      <p:cNvSpPr/>
                      <p:nvPr/>
                    </p:nvSpPr>
                    <p:spPr>
                      <a:xfrm>
                        <a:off x="0" y="0"/>
                        <a:ext cx="47871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3356" name="Shape 3356"/>
                      <p:cNvSpPr/>
                      <p:nvPr/>
                    </p:nvSpPr>
                    <p:spPr>
                      <a:xfrm>
                        <a:off x="467300" y="0"/>
                        <a:ext cx="47871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3360" name="Group 3360"/>
                    <p:cNvGrpSpPr/>
                    <p:nvPr/>
                  </p:nvGrpSpPr>
                  <p:grpSpPr>
                    <a:xfrm>
                      <a:off x="8500533" y="0"/>
                      <a:ext cx="943753" cy="240038"/>
                      <a:chOff x="0" y="0"/>
                      <a:chExt cx="943751" cy="240037"/>
                    </a:xfrm>
                  </p:grpSpPr>
                  <p:sp>
                    <p:nvSpPr>
                      <p:cNvPr id="3358" name="Shape 3358"/>
                      <p:cNvSpPr/>
                      <p:nvPr/>
                    </p:nvSpPr>
                    <p:spPr>
                      <a:xfrm>
                        <a:off x="0" y="0"/>
                        <a:ext cx="47589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3359" name="Shape 3359"/>
                      <p:cNvSpPr/>
                      <p:nvPr/>
                    </p:nvSpPr>
                    <p:spPr>
                      <a:xfrm>
                        <a:off x="467862" y="0"/>
                        <a:ext cx="47589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3363" name="Group 3363"/>
                    <p:cNvGrpSpPr/>
                    <p:nvPr/>
                  </p:nvGrpSpPr>
                  <p:grpSpPr>
                    <a:xfrm>
                      <a:off x="9444284" y="0"/>
                      <a:ext cx="943753" cy="240038"/>
                      <a:chOff x="0" y="0"/>
                      <a:chExt cx="943751" cy="240037"/>
                    </a:xfrm>
                  </p:grpSpPr>
                  <p:sp>
                    <p:nvSpPr>
                      <p:cNvPr id="3361" name="Shape 3361"/>
                      <p:cNvSpPr/>
                      <p:nvPr/>
                    </p:nvSpPr>
                    <p:spPr>
                      <a:xfrm>
                        <a:off x="0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3362" name="Shape 3362"/>
                      <p:cNvSpPr/>
                      <p:nvPr/>
                    </p:nvSpPr>
                    <p:spPr>
                      <a:xfrm>
                        <a:off x="467371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sp>
                  <p:nvSpPr>
                    <p:cNvPr id="3364" name="Shape 3364"/>
                    <p:cNvSpPr/>
                    <p:nvPr/>
                  </p:nvSpPr>
                  <p:spPr>
                    <a:xfrm>
                      <a:off x="10388035" y="0"/>
                      <a:ext cx="476392" cy="240038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0504" fill="norm" stroke="1" extrusionOk="0">
                          <a:moveTo>
                            <a:pt x="0" y="0"/>
                          </a:moveTo>
                          <a:lnTo>
                            <a:pt x="0" y="20504"/>
                          </a:lnTo>
                          <a:lnTo>
                            <a:pt x="2534" y="20504"/>
                          </a:lnTo>
                          <a:cubicBezTo>
                            <a:pt x="2512" y="-934"/>
                            <a:pt x="19002" y="-1096"/>
                            <a:pt x="19023" y="20504"/>
                          </a:cubicBezTo>
                          <a:lnTo>
                            <a:pt x="21600" y="20504"/>
                          </a:lnTo>
                          <a:lnTo>
                            <a:pt x="21600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D3D0C7"/>
                    </a:solidFill>
                    <a:ln w="9525" cap="flat">
                      <a:noFill/>
                      <a:round/>
                    </a:ln>
                    <a:effectLst/>
                  </p:spPr>
                  <p:txBody>
                    <a:bodyPr wrap="square" lIns="72248" tIns="72248" rIns="72248" bIns="72248" numCol="1" anchor="ctr">
                      <a:noAutofit/>
                    </a:bodyPr>
                    <a:lstStyle/>
                    <a:p>
                      <a:pPr marL="40639" marR="40639" defTabSz="914400">
                        <a:defRPr sz="3400">
                          <a:solidFill>
                            <a:srgbClr val="EEEEEE"/>
                          </a:solidFill>
                          <a:uFill>
                            <a:solidFill>
                              <a:srgbClr val="EEEEEE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defRPr>
                      </a:pPr>
                    </a:p>
                  </p:txBody>
                </p:sp>
              </p:grpSp>
            </p:grpSp>
            <p:grpSp>
              <p:nvGrpSpPr>
                <p:cNvPr id="3369" name="Group 3369"/>
                <p:cNvGrpSpPr/>
                <p:nvPr/>
              </p:nvGrpSpPr>
              <p:grpSpPr>
                <a:xfrm>
                  <a:off x="-1" y="-1"/>
                  <a:ext cx="997787" cy="1116891"/>
                  <a:chOff x="0" y="0"/>
                  <a:chExt cx="997785" cy="1116889"/>
                </a:xfrm>
              </p:grpSpPr>
              <p:sp>
                <p:nvSpPr>
                  <p:cNvPr id="3367" name="Shape 3367"/>
                  <p:cNvSpPr/>
                  <p:nvPr/>
                </p:nvSpPr>
                <p:spPr>
                  <a:xfrm>
                    <a:off x="27093" y="49671"/>
                    <a:ext cx="970693" cy="106721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6702" h="17423" fill="norm" stroke="1" extrusionOk="0">
                        <a:moveTo>
                          <a:pt x="8828" y="0"/>
                        </a:moveTo>
                        <a:cubicBezTo>
                          <a:pt x="-854" y="266"/>
                          <a:pt x="-1115" y="9621"/>
                          <a:pt x="1221" y="13322"/>
                        </a:cubicBezTo>
                        <a:cubicBezTo>
                          <a:pt x="6348" y="21600"/>
                          <a:pt x="20485" y="16227"/>
                          <a:pt x="15745" y="7130"/>
                        </a:cubicBezTo>
                        <a:cubicBezTo>
                          <a:pt x="11324" y="672"/>
                          <a:pt x="1482" y="5865"/>
                          <a:pt x="5062" y="11862"/>
                        </a:cubicBezTo>
                        <a:cubicBezTo>
                          <a:pt x="8004" y="16360"/>
                          <a:pt x="16005" y="13166"/>
                          <a:pt x="12845" y="8278"/>
                        </a:cubicBezTo>
                        <a:cubicBezTo>
                          <a:pt x="10744" y="5216"/>
                          <a:pt x="5407" y="7630"/>
                          <a:pt x="7794" y="10886"/>
                        </a:cubicBezTo>
                        <a:cubicBezTo>
                          <a:pt x="9408" y="12908"/>
                          <a:pt x="12727" y="11362"/>
                          <a:pt x="11400" y="9269"/>
                        </a:cubicBezTo>
                        <a:cubicBezTo>
                          <a:pt x="10559" y="8168"/>
                          <a:pt x="7752" y="8692"/>
                          <a:pt x="9433" y="10581"/>
                        </a:cubicBezTo>
                        <a:cubicBezTo>
                          <a:pt x="8845" y="10761"/>
                          <a:pt x="9147" y="8098"/>
                          <a:pt x="10904" y="9535"/>
                        </a:cubicBezTo>
                        <a:cubicBezTo>
                          <a:pt x="11677" y="10378"/>
                          <a:pt x="10046" y="12260"/>
                          <a:pt x="8500" y="10956"/>
                        </a:cubicBezTo>
                        <a:cubicBezTo>
                          <a:pt x="6189" y="7957"/>
                          <a:pt x="11374" y="6521"/>
                          <a:pt x="12425" y="8934"/>
                        </a:cubicBezTo>
                        <a:cubicBezTo>
                          <a:pt x="14039" y="11667"/>
                          <a:pt x="9340" y="15384"/>
                          <a:pt x="5970" y="11737"/>
                        </a:cubicBezTo>
                        <a:cubicBezTo>
                          <a:pt x="2810" y="6778"/>
                          <a:pt x="10996" y="2023"/>
                          <a:pt x="14652" y="7497"/>
                        </a:cubicBezTo>
                        <a:cubicBezTo>
                          <a:pt x="18115" y="12690"/>
                          <a:pt x="8483" y="20210"/>
                          <a:pt x="2869" y="12651"/>
                        </a:cubicBezTo>
                        <a:cubicBezTo>
                          <a:pt x="1751" y="10433"/>
                          <a:pt x="742" y="3256"/>
                          <a:pt x="8618" y="2085"/>
                        </a:cubicBezTo>
                        <a:lnTo>
                          <a:pt x="8828" y="0"/>
                        </a:lnTo>
                        <a:close/>
                      </a:path>
                    </a:pathLst>
                  </a:custGeom>
                  <a:solidFill>
                    <a:srgbClr val="9A947F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3368" name="Shape 3368"/>
                  <p:cNvSpPr/>
                  <p:nvPr/>
                </p:nvSpPr>
                <p:spPr>
                  <a:xfrm>
                    <a:off x="0" y="0"/>
                    <a:ext cx="970693" cy="106721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6702" h="17423" fill="norm" stroke="1" extrusionOk="0">
                        <a:moveTo>
                          <a:pt x="8828" y="0"/>
                        </a:moveTo>
                        <a:cubicBezTo>
                          <a:pt x="-854" y="266"/>
                          <a:pt x="-1115" y="9621"/>
                          <a:pt x="1221" y="13322"/>
                        </a:cubicBezTo>
                        <a:cubicBezTo>
                          <a:pt x="6348" y="21600"/>
                          <a:pt x="20485" y="16227"/>
                          <a:pt x="15745" y="7130"/>
                        </a:cubicBezTo>
                        <a:cubicBezTo>
                          <a:pt x="11324" y="672"/>
                          <a:pt x="1482" y="5865"/>
                          <a:pt x="5062" y="11862"/>
                        </a:cubicBezTo>
                        <a:cubicBezTo>
                          <a:pt x="8004" y="16360"/>
                          <a:pt x="16005" y="13166"/>
                          <a:pt x="12845" y="8278"/>
                        </a:cubicBezTo>
                        <a:cubicBezTo>
                          <a:pt x="10744" y="5216"/>
                          <a:pt x="5407" y="7630"/>
                          <a:pt x="7794" y="10886"/>
                        </a:cubicBezTo>
                        <a:cubicBezTo>
                          <a:pt x="9408" y="12908"/>
                          <a:pt x="12727" y="11362"/>
                          <a:pt x="11400" y="9269"/>
                        </a:cubicBezTo>
                        <a:cubicBezTo>
                          <a:pt x="10559" y="8168"/>
                          <a:pt x="7752" y="8692"/>
                          <a:pt x="9433" y="10581"/>
                        </a:cubicBezTo>
                        <a:cubicBezTo>
                          <a:pt x="8845" y="10761"/>
                          <a:pt x="9147" y="8098"/>
                          <a:pt x="10904" y="9535"/>
                        </a:cubicBezTo>
                        <a:cubicBezTo>
                          <a:pt x="11677" y="10378"/>
                          <a:pt x="10046" y="12260"/>
                          <a:pt x="8500" y="10956"/>
                        </a:cubicBezTo>
                        <a:cubicBezTo>
                          <a:pt x="6189" y="7957"/>
                          <a:pt x="11374" y="6521"/>
                          <a:pt x="12425" y="8934"/>
                        </a:cubicBezTo>
                        <a:cubicBezTo>
                          <a:pt x="14039" y="11667"/>
                          <a:pt x="9340" y="15384"/>
                          <a:pt x="5970" y="11737"/>
                        </a:cubicBezTo>
                        <a:cubicBezTo>
                          <a:pt x="2810" y="6778"/>
                          <a:pt x="10996" y="2023"/>
                          <a:pt x="14652" y="7497"/>
                        </a:cubicBezTo>
                        <a:cubicBezTo>
                          <a:pt x="18115" y="12690"/>
                          <a:pt x="8483" y="20210"/>
                          <a:pt x="2869" y="12651"/>
                        </a:cubicBezTo>
                        <a:cubicBezTo>
                          <a:pt x="1751" y="10433"/>
                          <a:pt x="742" y="3256"/>
                          <a:pt x="8618" y="2085"/>
                        </a:cubicBezTo>
                        <a:lnTo>
                          <a:pt x="8828" y="0"/>
                        </a:lnTo>
                        <a:close/>
                      </a:path>
                    </a:pathLst>
                  </a:custGeom>
                  <a:solidFill>
                    <a:srgbClr val="D3D0C7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</p:grpSp>
            <p:sp>
              <p:nvSpPr>
                <p:cNvPr id="3370" name="Shape 3370"/>
                <p:cNvSpPr/>
                <p:nvPr/>
              </p:nvSpPr>
              <p:spPr>
                <a:xfrm flipH="1">
                  <a:off x="11823250" y="49671"/>
                  <a:ext cx="970693" cy="106721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6702" h="17423" fill="norm" stroke="1" extrusionOk="0">
                      <a:moveTo>
                        <a:pt x="8828" y="0"/>
                      </a:moveTo>
                      <a:cubicBezTo>
                        <a:pt x="-854" y="266"/>
                        <a:pt x="-1115" y="9621"/>
                        <a:pt x="1221" y="13322"/>
                      </a:cubicBezTo>
                      <a:cubicBezTo>
                        <a:pt x="6348" y="21600"/>
                        <a:pt x="20485" y="16227"/>
                        <a:pt x="15745" y="7130"/>
                      </a:cubicBezTo>
                      <a:cubicBezTo>
                        <a:pt x="11324" y="672"/>
                        <a:pt x="1482" y="5865"/>
                        <a:pt x="5062" y="11862"/>
                      </a:cubicBezTo>
                      <a:cubicBezTo>
                        <a:pt x="8004" y="16360"/>
                        <a:pt x="16005" y="13166"/>
                        <a:pt x="12845" y="8278"/>
                      </a:cubicBezTo>
                      <a:cubicBezTo>
                        <a:pt x="10744" y="5216"/>
                        <a:pt x="5407" y="7630"/>
                        <a:pt x="7794" y="10886"/>
                      </a:cubicBezTo>
                      <a:cubicBezTo>
                        <a:pt x="9408" y="12908"/>
                        <a:pt x="12727" y="11362"/>
                        <a:pt x="11400" y="9269"/>
                      </a:cubicBezTo>
                      <a:cubicBezTo>
                        <a:pt x="10559" y="8168"/>
                        <a:pt x="7752" y="8692"/>
                        <a:pt x="9433" y="10581"/>
                      </a:cubicBezTo>
                      <a:cubicBezTo>
                        <a:pt x="8845" y="10761"/>
                        <a:pt x="9147" y="8098"/>
                        <a:pt x="10904" y="9535"/>
                      </a:cubicBezTo>
                      <a:cubicBezTo>
                        <a:pt x="11677" y="10378"/>
                        <a:pt x="10046" y="12260"/>
                        <a:pt x="8500" y="10956"/>
                      </a:cubicBezTo>
                      <a:cubicBezTo>
                        <a:pt x="6189" y="7957"/>
                        <a:pt x="11374" y="6521"/>
                        <a:pt x="12425" y="8934"/>
                      </a:cubicBezTo>
                      <a:cubicBezTo>
                        <a:pt x="14039" y="11667"/>
                        <a:pt x="9340" y="15384"/>
                        <a:pt x="5970" y="11737"/>
                      </a:cubicBezTo>
                      <a:cubicBezTo>
                        <a:pt x="2810" y="6778"/>
                        <a:pt x="10996" y="2023"/>
                        <a:pt x="14652" y="7497"/>
                      </a:cubicBezTo>
                      <a:cubicBezTo>
                        <a:pt x="18115" y="12690"/>
                        <a:pt x="8483" y="20210"/>
                        <a:pt x="2869" y="12651"/>
                      </a:cubicBezTo>
                      <a:cubicBezTo>
                        <a:pt x="1751" y="10433"/>
                        <a:pt x="742" y="3256"/>
                        <a:pt x="8618" y="2085"/>
                      </a:cubicBezTo>
                      <a:lnTo>
                        <a:pt x="8828" y="0"/>
                      </a:lnTo>
                      <a:close/>
                    </a:path>
                  </a:pathLst>
                </a:custGeom>
                <a:solidFill>
                  <a:srgbClr val="9A947F"/>
                </a:solidFill>
                <a:ln w="9525" cap="flat">
                  <a:noFill/>
                  <a:round/>
                </a:ln>
                <a:effectLst/>
              </p:spPr>
              <p:txBody>
                <a:bodyPr wrap="square" lIns="72248" tIns="72248" rIns="72248" bIns="72248" numCol="1" anchor="ctr">
                  <a:noAutofit/>
                </a:bodyPr>
                <a:lstStyle/>
                <a:p>
                  <a:pPr marL="40639" marR="40639" defTabSz="914400">
                    <a:defRPr sz="3400">
                      <a:solidFill>
                        <a:srgbClr val="EEEEEE"/>
                      </a:solidFill>
                      <a:uFill>
                        <a:solidFill>
                          <a:srgbClr val="EEEEEE"/>
                        </a:solidFill>
                      </a:u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</a:p>
              </p:txBody>
            </p:sp>
            <p:sp>
              <p:nvSpPr>
                <p:cNvPr id="3371" name="Shape 3371"/>
                <p:cNvSpPr/>
                <p:nvPr/>
              </p:nvSpPr>
              <p:spPr>
                <a:xfrm flipH="1">
                  <a:off x="11796157" y="0"/>
                  <a:ext cx="970693" cy="106721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6702" h="17423" fill="norm" stroke="1" extrusionOk="0">
                      <a:moveTo>
                        <a:pt x="8828" y="0"/>
                      </a:moveTo>
                      <a:cubicBezTo>
                        <a:pt x="-854" y="266"/>
                        <a:pt x="-1115" y="9621"/>
                        <a:pt x="1221" y="13322"/>
                      </a:cubicBezTo>
                      <a:cubicBezTo>
                        <a:pt x="6348" y="21600"/>
                        <a:pt x="20485" y="16227"/>
                        <a:pt x="15745" y="7130"/>
                      </a:cubicBezTo>
                      <a:cubicBezTo>
                        <a:pt x="11324" y="672"/>
                        <a:pt x="1482" y="5865"/>
                        <a:pt x="5062" y="11862"/>
                      </a:cubicBezTo>
                      <a:cubicBezTo>
                        <a:pt x="8004" y="16360"/>
                        <a:pt x="16005" y="13166"/>
                        <a:pt x="12845" y="8278"/>
                      </a:cubicBezTo>
                      <a:cubicBezTo>
                        <a:pt x="10744" y="5216"/>
                        <a:pt x="5407" y="7630"/>
                        <a:pt x="7794" y="10886"/>
                      </a:cubicBezTo>
                      <a:cubicBezTo>
                        <a:pt x="9408" y="12908"/>
                        <a:pt x="12727" y="11362"/>
                        <a:pt x="11400" y="9269"/>
                      </a:cubicBezTo>
                      <a:cubicBezTo>
                        <a:pt x="10559" y="8168"/>
                        <a:pt x="7752" y="8692"/>
                        <a:pt x="9433" y="10581"/>
                      </a:cubicBezTo>
                      <a:cubicBezTo>
                        <a:pt x="8845" y="10761"/>
                        <a:pt x="9147" y="8098"/>
                        <a:pt x="10904" y="9535"/>
                      </a:cubicBezTo>
                      <a:cubicBezTo>
                        <a:pt x="11677" y="10378"/>
                        <a:pt x="10046" y="12260"/>
                        <a:pt x="8500" y="10956"/>
                      </a:cubicBezTo>
                      <a:cubicBezTo>
                        <a:pt x="6189" y="7957"/>
                        <a:pt x="11374" y="6521"/>
                        <a:pt x="12425" y="8934"/>
                      </a:cubicBezTo>
                      <a:cubicBezTo>
                        <a:pt x="14039" y="11667"/>
                        <a:pt x="9340" y="15384"/>
                        <a:pt x="5970" y="11737"/>
                      </a:cubicBezTo>
                      <a:cubicBezTo>
                        <a:pt x="2810" y="6778"/>
                        <a:pt x="10996" y="2023"/>
                        <a:pt x="14652" y="7497"/>
                      </a:cubicBezTo>
                      <a:cubicBezTo>
                        <a:pt x="18115" y="12690"/>
                        <a:pt x="8483" y="20210"/>
                        <a:pt x="2869" y="12651"/>
                      </a:cubicBezTo>
                      <a:cubicBezTo>
                        <a:pt x="1751" y="10433"/>
                        <a:pt x="742" y="3256"/>
                        <a:pt x="8618" y="2085"/>
                      </a:cubicBezTo>
                      <a:lnTo>
                        <a:pt x="8828" y="0"/>
                      </a:lnTo>
                      <a:close/>
                    </a:path>
                  </a:pathLst>
                </a:custGeom>
                <a:solidFill>
                  <a:srgbClr val="D3D0C7"/>
                </a:solidFill>
                <a:ln w="9525" cap="flat">
                  <a:noFill/>
                  <a:round/>
                </a:ln>
                <a:effectLst/>
              </p:spPr>
              <p:txBody>
                <a:bodyPr wrap="square" lIns="72248" tIns="72248" rIns="72248" bIns="72248" numCol="1" anchor="ctr">
                  <a:noAutofit/>
                </a:bodyPr>
                <a:lstStyle/>
                <a:p>
                  <a:pPr marL="40639" marR="40639" defTabSz="914400">
                    <a:defRPr sz="3400">
                      <a:solidFill>
                        <a:srgbClr val="EEEEEE"/>
                      </a:solidFill>
                      <a:uFill>
                        <a:solidFill>
                          <a:srgbClr val="EEEEEE"/>
                        </a:solidFill>
                      </a:u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</a:p>
              </p:txBody>
            </p:sp>
            <p:sp>
              <p:nvSpPr>
                <p:cNvPr id="3372" name="Shape 3372"/>
                <p:cNvSpPr/>
                <p:nvPr/>
              </p:nvSpPr>
              <p:spPr>
                <a:xfrm>
                  <a:off x="477077" y="0"/>
                  <a:ext cx="11812695" cy="126436"/>
                </a:xfrm>
                <a:prstGeom prst="rect">
                  <a:avLst/>
                </a:prstGeom>
                <a:solidFill>
                  <a:srgbClr val="D3D0C7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72248" tIns="72248" rIns="72248" bIns="72248" numCol="1" anchor="ctr">
                  <a:noAutofit/>
                </a:bodyPr>
                <a:lstStyle/>
                <a:p>
                  <a:pPr marL="40639" marR="40639" defTabSz="914400">
                    <a:defRPr sz="3400">
                      <a:solidFill>
                        <a:srgbClr val="EEEEEE"/>
                      </a:solidFill>
                      <a:uFill>
                        <a:solidFill>
                          <a:srgbClr val="EEEEEE"/>
                        </a:solidFill>
                      </a:u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</a:p>
              </p:txBody>
            </p:sp>
          </p:grpSp>
        </p:grpSp>
        <p:sp>
          <p:nvSpPr>
            <p:cNvPr id="3375" name="Shape 3375"/>
            <p:cNvSpPr/>
            <p:nvPr/>
          </p:nvSpPr>
          <p:spPr>
            <a:xfrm>
              <a:off x="1083733" y="1144693"/>
              <a:ext cx="10805726" cy="433494"/>
            </a:xfrm>
            <a:prstGeom prst="rect">
              <a:avLst/>
            </a:prstGeom>
            <a:gradFill flip="none" rotWithShape="1">
              <a:gsLst>
                <a:gs pos="0">
                  <a:srgbClr val="817C6B"/>
                </a:gs>
                <a:gs pos="100000">
                  <a:srgbClr val="9A947F"/>
                </a:gs>
              </a:gsLst>
              <a:lin ang="162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72248" tIns="72248" rIns="72248" bIns="72248" numCol="1" anchor="ctr">
              <a:noAutofit/>
            </a:bodyPr>
            <a:lstStyle/>
            <a:p>
              <a:pPr marL="40639" marR="40639" defTabSz="914400">
                <a:defRPr sz="3400">
                  <a:solidFill>
                    <a:srgbClr val="EEEEEE"/>
                  </a:solidFill>
                  <a:uFill>
                    <a:solidFill>
                      <a:srgbClr val="EEEEEE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</p:grpSp>
      <p:pic>
        <p:nvPicPr>
          <p:cNvPr id="3377" name="tears.jp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852159" y="4768426"/>
            <a:ext cx="5743788" cy="4393637"/>
          </a:xfrm>
          <a:prstGeom prst="rect">
            <a:avLst/>
          </a:prstGeom>
          <a:ln w="12700">
            <a:miter lim="400000"/>
          </a:ln>
        </p:spPr>
      </p:pic>
      <p:sp>
        <p:nvSpPr>
          <p:cNvPr id="3378" name="Shape 337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Value</a:t>
            </a:r>
          </a:p>
        </p:txBody>
      </p:sp>
      <p:sp>
        <p:nvSpPr>
          <p:cNvPr id="3379" name="Shape 3379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Clr>
                <a:srgbClr val="EEEEEE"/>
              </a:buClr>
              <a:buFont typeface="Times New Roman"/>
              <a:buBlip>
                <a:blip r:embed="rId3"/>
              </a:buBlip>
            </a:pPr>
            <a:r>
              <a:t>Value refers to dark and light. </a:t>
            </a:r>
          </a:p>
          <a:p>
            <a:pPr>
              <a:buClr>
                <a:srgbClr val="EEEEEE"/>
              </a:buClr>
              <a:buFont typeface="Times New Roman"/>
              <a:buBlip>
                <a:blip r:embed="rId3"/>
              </a:buBlip>
            </a:pPr>
            <a:r>
              <a:t>Value contrasts let us see and understand two- dimensional </a:t>
            </a:r>
          </a:p>
          <a:p>
            <a:pPr marL="383540" indent="-342900">
              <a:buClr>
                <a:srgbClr val="EEEEEE"/>
              </a:buClr>
              <a:buSzTx/>
              <a:buFont typeface="Times New Roman"/>
              <a:buNone/>
            </a:pPr>
            <a:r>
              <a:t>    works of art.</a:t>
            </a:r>
          </a:p>
        </p:txBody>
      </p:sp>
      <p:sp>
        <p:nvSpPr>
          <p:cNvPr id="3380" name="Shape 3380"/>
          <p:cNvSpPr/>
          <p:nvPr/>
        </p:nvSpPr>
        <p:spPr>
          <a:xfrm>
            <a:off x="3251200" y="8561493"/>
            <a:ext cx="2727396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2248" tIns="72248" rIns="72248" bIns="72248">
            <a:spAutoFit/>
          </a:bodyPr>
          <a:lstStyle>
            <a:lvl1pPr marL="40639" marR="40639" defTabSz="914400">
              <a:spcBef>
                <a:spcPts val="1000"/>
              </a:spcBef>
              <a:buClr>
                <a:srgbClr val="EEEEEE"/>
              </a:buClr>
              <a:buFont typeface="Times New Roman"/>
              <a:defRPr sz="2400">
                <a:solidFill>
                  <a:srgbClr val="EEEEEE"/>
                </a:solidFill>
                <a:uFill>
                  <a:solidFill>
                    <a:srgbClr val="EEEEEE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Man Ray</a:t>
            </a:r>
          </a:p>
        </p:txBody>
      </p:sp>
      <p:sp>
        <p:nvSpPr>
          <p:cNvPr id="3381" name="Shape 3381"/>
          <p:cNvSpPr/>
          <p:nvPr/>
        </p:nvSpPr>
        <p:spPr>
          <a:xfrm>
            <a:off x="993422" y="6375964"/>
            <a:ext cx="1806223" cy="1806223"/>
          </a:xfrm>
          <a:prstGeom prst="rect">
            <a:avLst/>
          </a:prstGeom>
          <a:solidFill>
            <a:srgbClr val="FFFFFF"/>
          </a:solidFill>
          <a:ln w="12700">
            <a:solidFill>
              <a:srgbClr val="EEEEEE"/>
            </a:solidFill>
          </a:ln>
        </p:spPr>
        <p:txBody>
          <a:bodyPr lIns="72248" tIns="72248" rIns="72248" bIns="72248" anchor="ctr"/>
          <a:lstStyle/>
          <a:p>
            <a:pPr marL="40639" marR="40639" defTabSz="914400">
              <a:defRPr sz="3400">
                <a:solidFill>
                  <a:srgbClr val="EEEEEE"/>
                </a:solidFill>
                <a:uFill>
                  <a:solidFill>
                    <a:srgbClr val="EEEEEE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</p:txBody>
      </p:sp>
      <p:sp>
        <p:nvSpPr>
          <p:cNvPr id="3382" name="Shape 3382"/>
          <p:cNvSpPr/>
          <p:nvPr/>
        </p:nvSpPr>
        <p:spPr>
          <a:xfrm>
            <a:off x="1499164" y="6068906"/>
            <a:ext cx="1806223" cy="1806224"/>
          </a:xfrm>
          <a:prstGeom prst="rect">
            <a:avLst/>
          </a:prstGeom>
          <a:solidFill>
            <a:srgbClr val="EAE8E2"/>
          </a:solidFill>
          <a:ln w="12700">
            <a:solidFill>
              <a:srgbClr val="DCDEE0"/>
            </a:solidFill>
          </a:ln>
        </p:spPr>
        <p:txBody>
          <a:bodyPr lIns="72248" tIns="72248" rIns="72248" bIns="72248" anchor="ctr"/>
          <a:lstStyle/>
          <a:p>
            <a:pPr marL="40639" marR="40639" defTabSz="914400">
              <a:defRPr sz="3400">
                <a:solidFill>
                  <a:srgbClr val="EEEEEE"/>
                </a:solidFill>
                <a:uFill>
                  <a:solidFill>
                    <a:srgbClr val="EEEEEE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</p:txBody>
      </p:sp>
      <p:sp>
        <p:nvSpPr>
          <p:cNvPr id="3383" name="Shape 3383"/>
          <p:cNvSpPr/>
          <p:nvPr/>
        </p:nvSpPr>
        <p:spPr>
          <a:xfrm>
            <a:off x="2077155" y="6773333"/>
            <a:ext cx="1806223" cy="1806223"/>
          </a:xfrm>
          <a:prstGeom prst="rect">
            <a:avLst/>
          </a:prstGeom>
          <a:solidFill>
            <a:srgbClr val="BEBCB8"/>
          </a:solidFill>
          <a:ln w="12700">
            <a:solidFill>
              <a:srgbClr val="EEEEEE"/>
            </a:solidFill>
          </a:ln>
        </p:spPr>
        <p:txBody>
          <a:bodyPr lIns="72248" tIns="72248" rIns="72248" bIns="72248" anchor="ctr"/>
          <a:lstStyle/>
          <a:p>
            <a:pPr marL="40639" marR="40639" defTabSz="914400">
              <a:defRPr sz="3400">
                <a:solidFill>
                  <a:srgbClr val="EEEEEE"/>
                </a:solidFill>
                <a:uFill>
                  <a:solidFill>
                    <a:srgbClr val="EEEEEE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</p:txBody>
      </p:sp>
      <p:sp>
        <p:nvSpPr>
          <p:cNvPr id="3384" name="Shape 3384"/>
          <p:cNvSpPr/>
          <p:nvPr/>
        </p:nvSpPr>
        <p:spPr>
          <a:xfrm>
            <a:off x="2582897" y="6466275"/>
            <a:ext cx="1806224" cy="1806223"/>
          </a:xfrm>
          <a:prstGeom prst="rect">
            <a:avLst/>
          </a:prstGeom>
          <a:solidFill>
            <a:srgbClr val="9A9995"/>
          </a:solidFill>
          <a:ln w="12700">
            <a:solidFill>
              <a:srgbClr val="EEEEEE"/>
            </a:solidFill>
          </a:ln>
        </p:spPr>
        <p:txBody>
          <a:bodyPr lIns="72248" tIns="72248" rIns="72248" bIns="72248" anchor="ctr"/>
          <a:lstStyle/>
          <a:p>
            <a:pPr marL="40639" marR="40639" defTabSz="914400">
              <a:defRPr sz="3400">
                <a:solidFill>
                  <a:srgbClr val="EEEEEE"/>
                </a:solidFill>
                <a:uFill>
                  <a:solidFill>
                    <a:srgbClr val="EEEEEE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</p:txBody>
      </p:sp>
      <p:sp>
        <p:nvSpPr>
          <p:cNvPr id="3385" name="Shape 3385"/>
          <p:cNvSpPr/>
          <p:nvPr/>
        </p:nvSpPr>
        <p:spPr>
          <a:xfrm>
            <a:off x="3269262" y="6068906"/>
            <a:ext cx="1806223" cy="1806224"/>
          </a:xfrm>
          <a:prstGeom prst="rect">
            <a:avLst/>
          </a:prstGeom>
          <a:solidFill>
            <a:srgbClr val="6A6A67"/>
          </a:solidFill>
          <a:ln w="12700">
            <a:solidFill>
              <a:srgbClr val="EEEEEE"/>
            </a:solidFill>
          </a:ln>
        </p:spPr>
        <p:txBody>
          <a:bodyPr lIns="72248" tIns="72248" rIns="72248" bIns="72248" anchor="ctr"/>
          <a:lstStyle/>
          <a:p>
            <a:pPr marL="40639" marR="40639" defTabSz="914400">
              <a:defRPr sz="3400">
                <a:solidFill>
                  <a:srgbClr val="EEEEEE"/>
                </a:solidFill>
                <a:uFill>
                  <a:solidFill>
                    <a:srgbClr val="EEEEEE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</p:txBody>
      </p:sp>
      <p:sp>
        <p:nvSpPr>
          <p:cNvPr id="3386" name="Shape 3386"/>
          <p:cNvSpPr/>
          <p:nvPr/>
        </p:nvSpPr>
        <p:spPr>
          <a:xfrm>
            <a:off x="3973688" y="6466275"/>
            <a:ext cx="1806224" cy="1806223"/>
          </a:xfrm>
          <a:prstGeom prst="rect">
            <a:avLst/>
          </a:prstGeom>
          <a:solidFill>
            <a:srgbClr val="292827"/>
          </a:solidFill>
          <a:ln w="12700">
            <a:solidFill>
              <a:srgbClr val="EEEEEE"/>
            </a:solidFill>
          </a:ln>
        </p:spPr>
        <p:txBody>
          <a:bodyPr lIns="72248" tIns="72248" rIns="72248" bIns="72248" anchor="ctr"/>
          <a:lstStyle/>
          <a:p>
            <a:pPr marL="40639" marR="40639" defTabSz="914400">
              <a:defRPr sz="3400">
                <a:solidFill>
                  <a:srgbClr val="EEEEEE"/>
                </a:solidFill>
                <a:uFill>
                  <a:solidFill>
                    <a:srgbClr val="EEEEEE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 p14:dur="100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37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nodeType="with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33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33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33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3379" grpId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82" name="Group 3482"/>
          <p:cNvGrpSpPr/>
          <p:nvPr/>
        </p:nvGrpSpPr>
        <p:grpSpPr>
          <a:xfrm>
            <a:off x="0" y="-1"/>
            <a:ext cx="13004800" cy="9753601"/>
            <a:chOff x="0" y="0"/>
            <a:chExt cx="13004800" cy="9753600"/>
          </a:xfrm>
        </p:grpSpPr>
        <p:grpSp>
          <p:nvGrpSpPr>
            <p:cNvPr id="3480" name="Group 3480"/>
            <p:cNvGrpSpPr/>
            <p:nvPr/>
          </p:nvGrpSpPr>
          <p:grpSpPr>
            <a:xfrm>
              <a:off x="0" y="0"/>
              <a:ext cx="13004801" cy="9753600"/>
              <a:chOff x="0" y="0"/>
              <a:chExt cx="13004800" cy="9753600"/>
            </a:xfrm>
          </p:grpSpPr>
          <p:sp>
            <p:nvSpPr>
              <p:cNvPr id="3388" name="Shape 3388"/>
              <p:cNvSpPr/>
              <p:nvPr/>
            </p:nvSpPr>
            <p:spPr>
              <a:xfrm>
                <a:off x="11921066" y="1083733"/>
                <a:ext cx="758615" cy="3034454"/>
              </a:xfrm>
              <a:prstGeom prst="rect">
                <a:avLst/>
              </a:prstGeom>
              <a:gradFill flip="none" rotWithShape="1">
                <a:gsLst>
                  <a:gs pos="0">
                    <a:srgbClr val="817C6B"/>
                  </a:gs>
                  <a:gs pos="100000">
                    <a:srgbClr val="D3D0C7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72248" tIns="72248" rIns="72248" bIns="72248" numCol="1" anchor="ctr">
                <a:noAutofit/>
              </a:bodyPr>
              <a:lstStyle/>
              <a:p>
                <a:pPr marL="40639" marR="40639" defTabSz="914400">
                  <a:defRPr sz="3400">
                    <a:solidFill>
                      <a:srgbClr val="EEEEEE"/>
                    </a:solidFill>
                    <a:uFill>
                      <a:solidFill>
                        <a:srgbClr val="EEEEEE"/>
                      </a:solidFill>
                    </a:u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3389" name="Shape 3389"/>
              <p:cNvSpPr/>
              <p:nvPr/>
            </p:nvSpPr>
            <p:spPr>
              <a:xfrm>
                <a:off x="0" y="0"/>
                <a:ext cx="12788054" cy="216747"/>
              </a:xfrm>
              <a:prstGeom prst="rect">
                <a:avLst/>
              </a:prstGeom>
              <a:solidFill>
                <a:srgbClr val="9A94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2248" tIns="72248" rIns="72248" bIns="72248" numCol="1" anchor="ctr">
                <a:noAutofit/>
              </a:bodyPr>
              <a:lstStyle/>
              <a:p>
                <a:pPr marL="40639" marR="40639" defTabSz="914400">
                  <a:defRPr sz="3400">
                    <a:solidFill>
                      <a:srgbClr val="EEEEEE"/>
                    </a:solidFill>
                    <a:uFill>
                      <a:solidFill>
                        <a:srgbClr val="EEEEEE"/>
                      </a:solidFill>
                    </a:u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3390" name="Shape 3390"/>
              <p:cNvSpPr/>
              <p:nvPr/>
            </p:nvSpPr>
            <p:spPr>
              <a:xfrm>
                <a:off x="12679680" y="0"/>
                <a:ext cx="325121" cy="9753600"/>
              </a:xfrm>
              <a:prstGeom prst="rect">
                <a:avLst/>
              </a:prstGeom>
              <a:gradFill flip="none" rotWithShape="1">
                <a:gsLst>
                  <a:gs pos="0">
                    <a:srgbClr val="9A947F"/>
                  </a:gs>
                  <a:gs pos="50000">
                    <a:srgbClr val="BBB6A8"/>
                  </a:gs>
                  <a:gs pos="100000">
                    <a:srgbClr val="9A947F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72248" tIns="72248" rIns="72248" bIns="72248" numCol="1" anchor="ctr">
                <a:noAutofit/>
              </a:bodyPr>
              <a:lstStyle/>
              <a:p>
                <a:pPr marL="40639" marR="40639" defTabSz="914400">
                  <a:defRPr sz="3400">
                    <a:solidFill>
                      <a:srgbClr val="EEEEEE"/>
                    </a:solidFill>
                    <a:uFill>
                      <a:solidFill>
                        <a:srgbClr val="EEEEEE"/>
                      </a:solidFill>
                    </a:u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3391" name="Shape 3391"/>
              <p:cNvSpPr/>
              <p:nvPr/>
            </p:nvSpPr>
            <p:spPr>
              <a:xfrm>
                <a:off x="0" y="0"/>
                <a:ext cx="325121" cy="9753600"/>
              </a:xfrm>
              <a:prstGeom prst="rect">
                <a:avLst/>
              </a:prstGeom>
              <a:gradFill flip="none" rotWithShape="1">
                <a:gsLst>
                  <a:gs pos="0">
                    <a:srgbClr val="9A947F"/>
                  </a:gs>
                  <a:gs pos="50000">
                    <a:srgbClr val="BBB6A8"/>
                  </a:gs>
                  <a:gs pos="100000">
                    <a:srgbClr val="9A947F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72248" tIns="72248" rIns="72248" bIns="72248" numCol="1" anchor="ctr">
                <a:noAutofit/>
              </a:bodyPr>
              <a:lstStyle/>
              <a:p>
                <a:pPr marL="40639" marR="40639" defTabSz="914400">
                  <a:defRPr sz="3400">
                    <a:solidFill>
                      <a:srgbClr val="EEEEEE"/>
                    </a:solidFill>
                    <a:uFill>
                      <a:solidFill>
                        <a:srgbClr val="EEEEEE"/>
                      </a:solidFill>
                    </a:u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3392" name="Shape 3392"/>
              <p:cNvSpPr/>
              <p:nvPr/>
            </p:nvSpPr>
            <p:spPr>
              <a:xfrm>
                <a:off x="325120" y="1083733"/>
                <a:ext cx="758614" cy="3034454"/>
              </a:xfrm>
              <a:prstGeom prst="rect">
                <a:avLst/>
              </a:prstGeom>
              <a:gradFill flip="none" rotWithShape="1">
                <a:gsLst>
                  <a:gs pos="0">
                    <a:srgbClr val="817C6B"/>
                  </a:gs>
                  <a:gs pos="100000">
                    <a:srgbClr val="D3D0C7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72248" tIns="72248" rIns="72248" bIns="72248" numCol="1" anchor="ctr">
                <a:noAutofit/>
              </a:bodyPr>
              <a:lstStyle/>
              <a:p>
                <a:pPr marL="40639" marR="40639" defTabSz="914400">
                  <a:defRPr sz="3400">
                    <a:solidFill>
                      <a:srgbClr val="EEEEEE"/>
                    </a:solidFill>
                    <a:uFill>
                      <a:solidFill>
                        <a:srgbClr val="EEEEEE"/>
                      </a:solidFill>
                    </a:u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grpSp>
            <p:nvGrpSpPr>
              <p:cNvPr id="3479" name="Group 3479"/>
              <p:cNvGrpSpPr/>
              <p:nvPr/>
            </p:nvGrpSpPr>
            <p:grpSpPr>
              <a:xfrm>
                <a:off x="82851" y="72248"/>
                <a:ext cx="12793944" cy="1116891"/>
                <a:chOff x="0" y="0"/>
                <a:chExt cx="12793942" cy="1116889"/>
              </a:xfrm>
            </p:grpSpPr>
            <p:sp>
              <p:nvSpPr>
                <p:cNvPr id="3393" name="Shape 3393"/>
                <p:cNvSpPr/>
                <p:nvPr/>
              </p:nvSpPr>
              <p:spPr>
                <a:xfrm>
                  <a:off x="43584" y="0"/>
                  <a:ext cx="12736126" cy="1083734"/>
                </a:xfrm>
                <a:prstGeom prst="roundRect">
                  <a:avLst>
                    <a:gd name="adj" fmla="val 35156"/>
                  </a:avLst>
                </a:prstGeom>
                <a:solidFill>
                  <a:srgbClr val="BBB6A8"/>
                </a:solidFill>
                <a:ln w="9525" cap="flat">
                  <a:noFill/>
                  <a:round/>
                </a:ln>
                <a:effectLst/>
              </p:spPr>
              <p:txBody>
                <a:bodyPr wrap="square" lIns="72248" tIns="72248" rIns="72248" bIns="72248" numCol="1" anchor="ctr">
                  <a:noAutofit/>
                </a:bodyPr>
                <a:lstStyle/>
                <a:p>
                  <a:pPr marL="40639" marR="40639" defTabSz="914400">
                    <a:defRPr sz="3400">
                      <a:solidFill>
                        <a:srgbClr val="EEEEEE"/>
                      </a:solidFill>
                      <a:uFill>
                        <a:solidFill>
                          <a:srgbClr val="EEEEEE"/>
                        </a:solidFill>
                      </a:u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</a:p>
              </p:txBody>
            </p:sp>
            <p:sp>
              <p:nvSpPr>
                <p:cNvPr id="3394" name="Shape 3394"/>
                <p:cNvSpPr/>
                <p:nvPr/>
              </p:nvSpPr>
              <p:spPr>
                <a:xfrm>
                  <a:off x="477077" y="54186"/>
                  <a:ext cx="11812695" cy="126437"/>
                </a:xfrm>
                <a:prstGeom prst="rect">
                  <a:avLst/>
                </a:prstGeom>
                <a:solidFill>
                  <a:srgbClr val="9A947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72248" tIns="72248" rIns="72248" bIns="72248" numCol="1" anchor="ctr">
                  <a:noAutofit/>
                </a:bodyPr>
                <a:lstStyle/>
                <a:p>
                  <a:pPr marL="40639" marR="40639" defTabSz="914400">
                    <a:defRPr sz="3400">
                      <a:solidFill>
                        <a:srgbClr val="EEEEEE"/>
                      </a:solidFill>
                      <a:uFill>
                        <a:solidFill>
                          <a:srgbClr val="EEEEEE"/>
                        </a:solidFill>
                      </a:u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</a:p>
              </p:txBody>
            </p:sp>
            <p:grpSp>
              <p:nvGrpSpPr>
                <p:cNvPr id="3433" name="Group 3433"/>
                <p:cNvGrpSpPr/>
                <p:nvPr/>
              </p:nvGrpSpPr>
              <p:grpSpPr>
                <a:xfrm>
                  <a:off x="531264" y="842151"/>
                  <a:ext cx="11758508" cy="243841"/>
                  <a:chOff x="0" y="0"/>
                  <a:chExt cx="11758506" cy="243839"/>
                </a:xfrm>
              </p:grpSpPr>
              <p:sp>
                <p:nvSpPr>
                  <p:cNvPr id="3395" name="Shape 3395"/>
                  <p:cNvSpPr/>
                  <p:nvPr/>
                </p:nvSpPr>
                <p:spPr>
                  <a:xfrm flipH="1">
                    <a:off x="11239217" y="0"/>
                    <a:ext cx="519290" cy="23932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0"/>
                        </a:moveTo>
                        <a:lnTo>
                          <a:pt x="17092" y="0"/>
                        </a:lnTo>
                        <a:lnTo>
                          <a:pt x="0" y="17550"/>
                        </a:lnTo>
                        <a:lnTo>
                          <a:pt x="8077" y="21600"/>
                        </a:lnTo>
                        <a:lnTo>
                          <a:pt x="19158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9A947F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3396" name="Shape 3396"/>
                  <p:cNvSpPr/>
                  <p:nvPr/>
                </p:nvSpPr>
                <p:spPr>
                  <a:xfrm>
                    <a:off x="0" y="4515"/>
                    <a:ext cx="519289" cy="2393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0"/>
                        </a:moveTo>
                        <a:lnTo>
                          <a:pt x="17092" y="0"/>
                        </a:lnTo>
                        <a:lnTo>
                          <a:pt x="0" y="17550"/>
                        </a:lnTo>
                        <a:lnTo>
                          <a:pt x="8077" y="21600"/>
                        </a:lnTo>
                        <a:lnTo>
                          <a:pt x="19158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9A947F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grpSp>
                <p:nvGrpSpPr>
                  <p:cNvPr id="3432" name="Group 3432"/>
                  <p:cNvGrpSpPr/>
                  <p:nvPr/>
                </p:nvGrpSpPr>
                <p:grpSpPr>
                  <a:xfrm>
                    <a:off x="442524" y="1544"/>
                    <a:ext cx="10864428" cy="242296"/>
                    <a:chOff x="0" y="0"/>
                    <a:chExt cx="10864426" cy="242295"/>
                  </a:xfrm>
                </p:grpSpPr>
                <p:grpSp>
                  <p:nvGrpSpPr>
                    <p:cNvPr id="3418" name="Group 3418"/>
                    <p:cNvGrpSpPr/>
                    <p:nvPr/>
                  </p:nvGrpSpPr>
                  <p:grpSpPr>
                    <a:xfrm>
                      <a:off x="0" y="2257"/>
                      <a:ext cx="6610774" cy="240039"/>
                      <a:chOff x="0" y="0"/>
                      <a:chExt cx="6610773" cy="240037"/>
                    </a:xfrm>
                  </p:grpSpPr>
                  <p:grpSp>
                    <p:nvGrpSpPr>
                      <p:cNvPr id="3399" name="Group 3399"/>
                      <p:cNvGrpSpPr/>
                      <p:nvPr/>
                    </p:nvGrpSpPr>
                    <p:grpSpPr>
                      <a:xfrm>
                        <a:off x="0" y="0"/>
                        <a:ext cx="943611" cy="240038"/>
                        <a:chOff x="0" y="0"/>
                        <a:chExt cx="943610" cy="240037"/>
                      </a:xfrm>
                    </p:grpSpPr>
                    <p:sp>
                      <p:nvSpPr>
                        <p:cNvPr id="3397" name="Shape 3397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3398" name="Shape 3398"/>
                        <p:cNvSpPr/>
                        <p:nvPr/>
                      </p:nvSpPr>
                      <p:spPr>
                        <a:xfrm>
                          <a:off x="467296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3402" name="Group 3402"/>
                      <p:cNvGrpSpPr/>
                      <p:nvPr/>
                    </p:nvGrpSpPr>
                    <p:grpSpPr>
                      <a:xfrm>
                        <a:off x="943848" y="0"/>
                        <a:ext cx="945985" cy="240038"/>
                        <a:chOff x="0" y="0"/>
                        <a:chExt cx="945983" cy="240037"/>
                      </a:xfrm>
                    </p:grpSpPr>
                    <p:sp>
                      <p:nvSpPr>
                        <p:cNvPr id="3400" name="Shape 3400"/>
                        <p:cNvSpPr/>
                        <p:nvPr/>
                      </p:nvSpPr>
                      <p:spPr>
                        <a:xfrm>
                          <a:off x="0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3401" name="Shape 3401"/>
                        <p:cNvSpPr/>
                        <p:nvPr/>
                      </p:nvSpPr>
                      <p:spPr>
                        <a:xfrm>
                          <a:off x="467296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3405" name="Group 3405"/>
                      <p:cNvGrpSpPr/>
                      <p:nvPr/>
                    </p:nvGrpSpPr>
                    <p:grpSpPr>
                      <a:xfrm>
                        <a:off x="1893710" y="0"/>
                        <a:ext cx="939971" cy="240038"/>
                        <a:chOff x="0" y="0"/>
                        <a:chExt cx="939969" cy="240037"/>
                      </a:xfrm>
                    </p:grpSpPr>
                    <p:sp>
                      <p:nvSpPr>
                        <p:cNvPr id="3403" name="Shape 3403"/>
                        <p:cNvSpPr/>
                        <p:nvPr/>
                      </p:nvSpPr>
                      <p:spPr>
                        <a:xfrm>
                          <a:off x="0" y="0"/>
                          <a:ext cx="471707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3404" name="Shape 3404"/>
                        <p:cNvSpPr/>
                        <p:nvPr/>
                      </p:nvSpPr>
                      <p:spPr>
                        <a:xfrm>
                          <a:off x="463672" y="0"/>
                          <a:ext cx="47629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3408" name="Group 3408"/>
                      <p:cNvGrpSpPr/>
                      <p:nvPr/>
                    </p:nvGrpSpPr>
                    <p:grpSpPr>
                      <a:xfrm>
                        <a:off x="2833443" y="0"/>
                        <a:ext cx="943888" cy="240038"/>
                        <a:chOff x="0" y="0"/>
                        <a:chExt cx="943886" cy="240037"/>
                      </a:xfrm>
                    </p:grpSpPr>
                    <p:sp>
                      <p:nvSpPr>
                        <p:cNvPr id="3406" name="Shape 3406"/>
                        <p:cNvSpPr/>
                        <p:nvPr/>
                      </p:nvSpPr>
                      <p:spPr>
                        <a:xfrm>
                          <a:off x="0" y="0"/>
                          <a:ext cx="47644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3407" name="Shape 3407"/>
                        <p:cNvSpPr/>
                        <p:nvPr/>
                      </p:nvSpPr>
                      <p:spPr>
                        <a:xfrm>
                          <a:off x="467439" y="0"/>
                          <a:ext cx="47644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3411" name="Group 3411"/>
                      <p:cNvGrpSpPr/>
                      <p:nvPr/>
                    </p:nvGrpSpPr>
                    <p:grpSpPr>
                      <a:xfrm>
                        <a:off x="3777330" y="0"/>
                        <a:ext cx="943612" cy="240038"/>
                        <a:chOff x="0" y="0"/>
                        <a:chExt cx="943610" cy="240037"/>
                      </a:xfrm>
                    </p:grpSpPr>
                    <p:sp>
                      <p:nvSpPr>
                        <p:cNvPr id="3409" name="Shape 3409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3410" name="Shape 3410"/>
                        <p:cNvSpPr/>
                        <p:nvPr/>
                      </p:nvSpPr>
                      <p:spPr>
                        <a:xfrm>
                          <a:off x="467296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3414" name="Group 3414"/>
                      <p:cNvGrpSpPr/>
                      <p:nvPr/>
                    </p:nvGrpSpPr>
                    <p:grpSpPr>
                      <a:xfrm>
                        <a:off x="4720941" y="0"/>
                        <a:ext cx="946222" cy="240038"/>
                        <a:chOff x="0" y="0"/>
                        <a:chExt cx="946221" cy="240037"/>
                      </a:xfrm>
                    </p:grpSpPr>
                    <p:sp>
                      <p:nvSpPr>
                        <p:cNvPr id="3412" name="Shape 3412"/>
                        <p:cNvSpPr/>
                        <p:nvPr/>
                      </p:nvSpPr>
                      <p:spPr>
                        <a:xfrm>
                          <a:off x="0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3413" name="Shape 3413"/>
                        <p:cNvSpPr/>
                        <p:nvPr/>
                      </p:nvSpPr>
                      <p:spPr>
                        <a:xfrm>
                          <a:off x="467533" y="0"/>
                          <a:ext cx="478689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3417" name="Group 3417"/>
                      <p:cNvGrpSpPr/>
                      <p:nvPr/>
                    </p:nvGrpSpPr>
                    <p:grpSpPr>
                      <a:xfrm>
                        <a:off x="5666925" y="0"/>
                        <a:ext cx="943849" cy="240038"/>
                        <a:chOff x="0" y="0"/>
                        <a:chExt cx="943848" cy="240037"/>
                      </a:xfrm>
                    </p:grpSpPr>
                    <p:sp>
                      <p:nvSpPr>
                        <p:cNvPr id="3415" name="Shape 3415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3416" name="Shape 3416"/>
                        <p:cNvSpPr/>
                        <p:nvPr/>
                      </p:nvSpPr>
                      <p:spPr>
                        <a:xfrm>
                          <a:off x="467533" y="0"/>
                          <a:ext cx="476316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</p:grpSp>
                <p:grpSp>
                  <p:nvGrpSpPr>
                    <p:cNvPr id="3421" name="Group 3421"/>
                    <p:cNvGrpSpPr/>
                    <p:nvPr/>
                  </p:nvGrpSpPr>
                  <p:grpSpPr>
                    <a:xfrm>
                      <a:off x="6610773" y="0"/>
                      <a:ext cx="943752" cy="240038"/>
                      <a:chOff x="0" y="0"/>
                      <a:chExt cx="943750" cy="240037"/>
                    </a:xfrm>
                  </p:grpSpPr>
                  <p:sp>
                    <p:nvSpPr>
                      <p:cNvPr id="3419" name="Shape 3419"/>
                      <p:cNvSpPr/>
                      <p:nvPr/>
                    </p:nvSpPr>
                    <p:spPr>
                      <a:xfrm>
                        <a:off x="0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3420" name="Shape 3420"/>
                      <p:cNvSpPr/>
                      <p:nvPr/>
                    </p:nvSpPr>
                    <p:spPr>
                      <a:xfrm>
                        <a:off x="467369" y="0"/>
                        <a:ext cx="476382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3424" name="Group 3424"/>
                    <p:cNvGrpSpPr/>
                    <p:nvPr/>
                  </p:nvGrpSpPr>
                  <p:grpSpPr>
                    <a:xfrm>
                      <a:off x="7554524" y="0"/>
                      <a:ext cx="946010" cy="240038"/>
                      <a:chOff x="0" y="0"/>
                      <a:chExt cx="946009" cy="240037"/>
                    </a:xfrm>
                  </p:grpSpPr>
                  <p:sp>
                    <p:nvSpPr>
                      <p:cNvPr id="3422" name="Shape 3422"/>
                      <p:cNvSpPr/>
                      <p:nvPr/>
                    </p:nvSpPr>
                    <p:spPr>
                      <a:xfrm>
                        <a:off x="0" y="0"/>
                        <a:ext cx="47871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3423" name="Shape 3423"/>
                      <p:cNvSpPr/>
                      <p:nvPr/>
                    </p:nvSpPr>
                    <p:spPr>
                      <a:xfrm>
                        <a:off x="467300" y="0"/>
                        <a:ext cx="47871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3427" name="Group 3427"/>
                    <p:cNvGrpSpPr/>
                    <p:nvPr/>
                  </p:nvGrpSpPr>
                  <p:grpSpPr>
                    <a:xfrm>
                      <a:off x="8500533" y="0"/>
                      <a:ext cx="943753" cy="240038"/>
                      <a:chOff x="0" y="0"/>
                      <a:chExt cx="943751" cy="240037"/>
                    </a:xfrm>
                  </p:grpSpPr>
                  <p:sp>
                    <p:nvSpPr>
                      <p:cNvPr id="3425" name="Shape 3425"/>
                      <p:cNvSpPr/>
                      <p:nvPr/>
                    </p:nvSpPr>
                    <p:spPr>
                      <a:xfrm>
                        <a:off x="0" y="0"/>
                        <a:ext cx="47589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3426" name="Shape 3426"/>
                      <p:cNvSpPr/>
                      <p:nvPr/>
                    </p:nvSpPr>
                    <p:spPr>
                      <a:xfrm>
                        <a:off x="467862" y="0"/>
                        <a:ext cx="47589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3430" name="Group 3430"/>
                    <p:cNvGrpSpPr/>
                    <p:nvPr/>
                  </p:nvGrpSpPr>
                  <p:grpSpPr>
                    <a:xfrm>
                      <a:off x="9444284" y="0"/>
                      <a:ext cx="943753" cy="240038"/>
                      <a:chOff x="0" y="0"/>
                      <a:chExt cx="943751" cy="240037"/>
                    </a:xfrm>
                  </p:grpSpPr>
                  <p:sp>
                    <p:nvSpPr>
                      <p:cNvPr id="3428" name="Shape 3428"/>
                      <p:cNvSpPr/>
                      <p:nvPr/>
                    </p:nvSpPr>
                    <p:spPr>
                      <a:xfrm>
                        <a:off x="0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3429" name="Shape 3429"/>
                      <p:cNvSpPr/>
                      <p:nvPr/>
                    </p:nvSpPr>
                    <p:spPr>
                      <a:xfrm>
                        <a:off x="467371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sp>
                  <p:nvSpPr>
                    <p:cNvPr id="3431" name="Shape 3431"/>
                    <p:cNvSpPr/>
                    <p:nvPr/>
                  </p:nvSpPr>
                  <p:spPr>
                    <a:xfrm>
                      <a:off x="10388035" y="0"/>
                      <a:ext cx="476392" cy="240038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0504" fill="norm" stroke="1" extrusionOk="0">
                          <a:moveTo>
                            <a:pt x="0" y="0"/>
                          </a:moveTo>
                          <a:lnTo>
                            <a:pt x="0" y="20504"/>
                          </a:lnTo>
                          <a:lnTo>
                            <a:pt x="2534" y="20504"/>
                          </a:lnTo>
                          <a:cubicBezTo>
                            <a:pt x="2512" y="-934"/>
                            <a:pt x="19002" y="-1096"/>
                            <a:pt x="19023" y="20504"/>
                          </a:cubicBezTo>
                          <a:lnTo>
                            <a:pt x="21600" y="20504"/>
                          </a:lnTo>
                          <a:lnTo>
                            <a:pt x="21600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9A947F"/>
                    </a:solidFill>
                    <a:ln w="9525" cap="flat">
                      <a:noFill/>
                      <a:round/>
                    </a:ln>
                    <a:effectLst/>
                  </p:spPr>
                  <p:txBody>
                    <a:bodyPr wrap="square" lIns="72248" tIns="72248" rIns="72248" bIns="72248" numCol="1" anchor="ctr">
                      <a:noAutofit/>
                    </a:bodyPr>
                    <a:lstStyle/>
                    <a:p>
                      <a:pPr marL="40639" marR="40639" defTabSz="914400">
                        <a:defRPr sz="3400">
                          <a:solidFill>
                            <a:srgbClr val="EEEEEE"/>
                          </a:solidFill>
                          <a:uFill>
                            <a:solidFill>
                              <a:srgbClr val="EEEEEE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defRPr>
                      </a:pPr>
                    </a:p>
                  </p:txBody>
                </p:sp>
              </p:grpSp>
            </p:grpSp>
            <p:grpSp>
              <p:nvGrpSpPr>
                <p:cNvPr id="3472" name="Group 3472"/>
                <p:cNvGrpSpPr/>
                <p:nvPr/>
              </p:nvGrpSpPr>
              <p:grpSpPr>
                <a:xfrm>
                  <a:off x="508686" y="839893"/>
                  <a:ext cx="11758508" cy="243841"/>
                  <a:chOff x="0" y="0"/>
                  <a:chExt cx="11758506" cy="243839"/>
                </a:xfrm>
              </p:grpSpPr>
              <p:sp>
                <p:nvSpPr>
                  <p:cNvPr id="3434" name="Shape 3434"/>
                  <p:cNvSpPr/>
                  <p:nvPr/>
                </p:nvSpPr>
                <p:spPr>
                  <a:xfrm flipH="1">
                    <a:off x="11239217" y="0"/>
                    <a:ext cx="519290" cy="23932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0"/>
                        </a:moveTo>
                        <a:lnTo>
                          <a:pt x="17092" y="0"/>
                        </a:lnTo>
                        <a:lnTo>
                          <a:pt x="0" y="17550"/>
                        </a:lnTo>
                        <a:lnTo>
                          <a:pt x="8077" y="21600"/>
                        </a:lnTo>
                        <a:lnTo>
                          <a:pt x="19158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D3D0C7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3435" name="Shape 3435"/>
                  <p:cNvSpPr/>
                  <p:nvPr/>
                </p:nvSpPr>
                <p:spPr>
                  <a:xfrm>
                    <a:off x="0" y="4515"/>
                    <a:ext cx="519289" cy="2393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0"/>
                        </a:moveTo>
                        <a:lnTo>
                          <a:pt x="17092" y="0"/>
                        </a:lnTo>
                        <a:lnTo>
                          <a:pt x="0" y="17550"/>
                        </a:lnTo>
                        <a:lnTo>
                          <a:pt x="8077" y="21600"/>
                        </a:lnTo>
                        <a:lnTo>
                          <a:pt x="19158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D3D0C7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grpSp>
                <p:nvGrpSpPr>
                  <p:cNvPr id="3471" name="Group 3471"/>
                  <p:cNvGrpSpPr/>
                  <p:nvPr/>
                </p:nvGrpSpPr>
                <p:grpSpPr>
                  <a:xfrm>
                    <a:off x="442524" y="1544"/>
                    <a:ext cx="10864428" cy="242296"/>
                    <a:chOff x="0" y="0"/>
                    <a:chExt cx="10864426" cy="242295"/>
                  </a:xfrm>
                </p:grpSpPr>
                <p:grpSp>
                  <p:nvGrpSpPr>
                    <p:cNvPr id="3457" name="Group 3457"/>
                    <p:cNvGrpSpPr/>
                    <p:nvPr/>
                  </p:nvGrpSpPr>
                  <p:grpSpPr>
                    <a:xfrm>
                      <a:off x="0" y="2257"/>
                      <a:ext cx="6610774" cy="240039"/>
                      <a:chOff x="0" y="0"/>
                      <a:chExt cx="6610773" cy="240037"/>
                    </a:xfrm>
                  </p:grpSpPr>
                  <p:grpSp>
                    <p:nvGrpSpPr>
                      <p:cNvPr id="3438" name="Group 3438"/>
                      <p:cNvGrpSpPr/>
                      <p:nvPr/>
                    </p:nvGrpSpPr>
                    <p:grpSpPr>
                      <a:xfrm>
                        <a:off x="0" y="0"/>
                        <a:ext cx="943611" cy="240038"/>
                        <a:chOff x="0" y="0"/>
                        <a:chExt cx="943610" cy="240037"/>
                      </a:xfrm>
                    </p:grpSpPr>
                    <p:sp>
                      <p:nvSpPr>
                        <p:cNvPr id="3436" name="Shape 3436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3437" name="Shape 3437"/>
                        <p:cNvSpPr/>
                        <p:nvPr/>
                      </p:nvSpPr>
                      <p:spPr>
                        <a:xfrm>
                          <a:off x="467296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3441" name="Group 3441"/>
                      <p:cNvGrpSpPr/>
                      <p:nvPr/>
                    </p:nvGrpSpPr>
                    <p:grpSpPr>
                      <a:xfrm>
                        <a:off x="943848" y="0"/>
                        <a:ext cx="945985" cy="240038"/>
                        <a:chOff x="0" y="0"/>
                        <a:chExt cx="945983" cy="240037"/>
                      </a:xfrm>
                    </p:grpSpPr>
                    <p:sp>
                      <p:nvSpPr>
                        <p:cNvPr id="3439" name="Shape 3439"/>
                        <p:cNvSpPr/>
                        <p:nvPr/>
                      </p:nvSpPr>
                      <p:spPr>
                        <a:xfrm>
                          <a:off x="0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3440" name="Shape 3440"/>
                        <p:cNvSpPr/>
                        <p:nvPr/>
                      </p:nvSpPr>
                      <p:spPr>
                        <a:xfrm>
                          <a:off x="467296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3444" name="Group 3444"/>
                      <p:cNvGrpSpPr/>
                      <p:nvPr/>
                    </p:nvGrpSpPr>
                    <p:grpSpPr>
                      <a:xfrm>
                        <a:off x="1893710" y="0"/>
                        <a:ext cx="939971" cy="240038"/>
                        <a:chOff x="0" y="0"/>
                        <a:chExt cx="939969" cy="240037"/>
                      </a:xfrm>
                    </p:grpSpPr>
                    <p:sp>
                      <p:nvSpPr>
                        <p:cNvPr id="3442" name="Shape 3442"/>
                        <p:cNvSpPr/>
                        <p:nvPr/>
                      </p:nvSpPr>
                      <p:spPr>
                        <a:xfrm>
                          <a:off x="0" y="0"/>
                          <a:ext cx="471707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3443" name="Shape 3443"/>
                        <p:cNvSpPr/>
                        <p:nvPr/>
                      </p:nvSpPr>
                      <p:spPr>
                        <a:xfrm>
                          <a:off x="463672" y="0"/>
                          <a:ext cx="47629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3447" name="Group 3447"/>
                      <p:cNvGrpSpPr/>
                      <p:nvPr/>
                    </p:nvGrpSpPr>
                    <p:grpSpPr>
                      <a:xfrm>
                        <a:off x="2833443" y="0"/>
                        <a:ext cx="943888" cy="240038"/>
                        <a:chOff x="0" y="0"/>
                        <a:chExt cx="943886" cy="240037"/>
                      </a:xfrm>
                    </p:grpSpPr>
                    <p:sp>
                      <p:nvSpPr>
                        <p:cNvPr id="3445" name="Shape 3445"/>
                        <p:cNvSpPr/>
                        <p:nvPr/>
                      </p:nvSpPr>
                      <p:spPr>
                        <a:xfrm>
                          <a:off x="0" y="0"/>
                          <a:ext cx="47644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3446" name="Shape 3446"/>
                        <p:cNvSpPr/>
                        <p:nvPr/>
                      </p:nvSpPr>
                      <p:spPr>
                        <a:xfrm>
                          <a:off x="467439" y="0"/>
                          <a:ext cx="47644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3450" name="Group 3450"/>
                      <p:cNvGrpSpPr/>
                      <p:nvPr/>
                    </p:nvGrpSpPr>
                    <p:grpSpPr>
                      <a:xfrm>
                        <a:off x="3777330" y="0"/>
                        <a:ext cx="943612" cy="240038"/>
                        <a:chOff x="0" y="0"/>
                        <a:chExt cx="943610" cy="240037"/>
                      </a:xfrm>
                    </p:grpSpPr>
                    <p:sp>
                      <p:nvSpPr>
                        <p:cNvPr id="3448" name="Shape 3448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3449" name="Shape 3449"/>
                        <p:cNvSpPr/>
                        <p:nvPr/>
                      </p:nvSpPr>
                      <p:spPr>
                        <a:xfrm>
                          <a:off x="467296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3453" name="Group 3453"/>
                      <p:cNvGrpSpPr/>
                      <p:nvPr/>
                    </p:nvGrpSpPr>
                    <p:grpSpPr>
                      <a:xfrm>
                        <a:off x="4720941" y="0"/>
                        <a:ext cx="946222" cy="240038"/>
                        <a:chOff x="0" y="0"/>
                        <a:chExt cx="946221" cy="240037"/>
                      </a:xfrm>
                    </p:grpSpPr>
                    <p:sp>
                      <p:nvSpPr>
                        <p:cNvPr id="3451" name="Shape 3451"/>
                        <p:cNvSpPr/>
                        <p:nvPr/>
                      </p:nvSpPr>
                      <p:spPr>
                        <a:xfrm>
                          <a:off x="0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3452" name="Shape 3452"/>
                        <p:cNvSpPr/>
                        <p:nvPr/>
                      </p:nvSpPr>
                      <p:spPr>
                        <a:xfrm>
                          <a:off x="467533" y="0"/>
                          <a:ext cx="478689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3456" name="Group 3456"/>
                      <p:cNvGrpSpPr/>
                      <p:nvPr/>
                    </p:nvGrpSpPr>
                    <p:grpSpPr>
                      <a:xfrm>
                        <a:off x="5666925" y="0"/>
                        <a:ext cx="943849" cy="240038"/>
                        <a:chOff x="0" y="0"/>
                        <a:chExt cx="943848" cy="240037"/>
                      </a:xfrm>
                    </p:grpSpPr>
                    <p:sp>
                      <p:nvSpPr>
                        <p:cNvPr id="3454" name="Shape 3454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3455" name="Shape 3455"/>
                        <p:cNvSpPr/>
                        <p:nvPr/>
                      </p:nvSpPr>
                      <p:spPr>
                        <a:xfrm>
                          <a:off x="467533" y="0"/>
                          <a:ext cx="476316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</p:grpSp>
                <p:grpSp>
                  <p:nvGrpSpPr>
                    <p:cNvPr id="3460" name="Group 3460"/>
                    <p:cNvGrpSpPr/>
                    <p:nvPr/>
                  </p:nvGrpSpPr>
                  <p:grpSpPr>
                    <a:xfrm>
                      <a:off x="6610773" y="0"/>
                      <a:ext cx="943752" cy="240038"/>
                      <a:chOff x="0" y="0"/>
                      <a:chExt cx="943750" cy="240037"/>
                    </a:xfrm>
                  </p:grpSpPr>
                  <p:sp>
                    <p:nvSpPr>
                      <p:cNvPr id="3458" name="Shape 3458"/>
                      <p:cNvSpPr/>
                      <p:nvPr/>
                    </p:nvSpPr>
                    <p:spPr>
                      <a:xfrm>
                        <a:off x="0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3459" name="Shape 3459"/>
                      <p:cNvSpPr/>
                      <p:nvPr/>
                    </p:nvSpPr>
                    <p:spPr>
                      <a:xfrm>
                        <a:off x="467369" y="0"/>
                        <a:ext cx="476382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3463" name="Group 3463"/>
                    <p:cNvGrpSpPr/>
                    <p:nvPr/>
                  </p:nvGrpSpPr>
                  <p:grpSpPr>
                    <a:xfrm>
                      <a:off x="7554524" y="0"/>
                      <a:ext cx="946010" cy="240038"/>
                      <a:chOff x="0" y="0"/>
                      <a:chExt cx="946009" cy="240037"/>
                    </a:xfrm>
                  </p:grpSpPr>
                  <p:sp>
                    <p:nvSpPr>
                      <p:cNvPr id="3461" name="Shape 3461"/>
                      <p:cNvSpPr/>
                      <p:nvPr/>
                    </p:nvSpPr>
                    <p:spPr>
                      <a:xfrm>
                        <a:off x="0" y="0"/>
                        <a:ext cx="47871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3462" name="Shape 3462"/>
                      <p:cNvSpPr/>
                      <p:nvPr/>
                    </p:nvSpPr>
                    <p:spPr>
                      <a:xfrm>
                        <a:off x="467300" y="0"/>
                        <a:ext cx="47871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3466" name="Group 3466"/>
                    <p:cNvGrpSpPr/>
                    <p:nvPr/>
                  </p:nvGrpSpPr>
                  <p:grpSpPr>
                    <a:xfrm>
                      <a:off x="8500533" y="0"/>
                      <a:ext cx="943753" cy="240038"/>
                      <a:chOff x="0" y="0"/>
                      <a:chExt cx="943751" cy="240037"/>
                    </a:xfrm>
                  </p:grpSpPr>
                  <p:sp>
                    <p:nvSpPr>
                      <p:cNvPr id="3464" name="Shape 3464"/>
                      <p:cNvSpPr/>
                      <p:nvPr/>
                    </p:nvSpPr>
                    <p:spPr>
                      <a:xfrm>
                        <a:off x="0" y="0"/>
                        <a:ext cx="47589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3465" name="Shape 3465"/>
                      <p:cNvSpPr/>
                      <p:nvPr/>
                    </p:nvSpPr>
                    <p:spPr>
                      <a:xfrm>
                        <a:off x="467862" y="0"/>
                        <a:ext cx="47589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3469" name="Group 3469"/>
                    <p:cNvGrpSpPr/>
                    <p:nvPr/>
                  </p:nvGrpSpPr>
                  <p:grpSpPr>
                    <a:xfrm>
                      <a:off x="9444284" y="0"/>
                      <a:ext cx="943753" cy="240038"/>
                      <a:chOff x="0" y="0"/>
                      <a:chExt cx="943751" cy="240037"/>
                    </a:xfrm>
                  </p:grpSpPr>
                  <p:sp>
                    <p:nvSpPr>
                      <p:cNvPr id="3467" name="Shape 3467"/>
                      <p:cNvSpPr/>
                      <p:nvPr/>
                    </p:nvSpPr>
                    <p:spPr>
                      <a:xfrm>
                        <a:off x="0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3468" name="Shape 3468"/>
                      <p:cNvSpPr/>
                      <p:nvPr/>
                    </p:nvSpPr>
                    <p:spPr>
                      <a:xfrm>
                        <a:off x="467371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sp>
                  <p:nvSpPr>
                    <p:cNvPr id="3470" name="Shape 3470"/>
                    <p:cNvSpPr/>
                    <p:nvPr/>
                  </p:nvSpPr>
                  <p:spPr>
                    <a:xfrm>
                      <a:off x="10388035" y="0"/>
                      <a:ext cx="476392" cy="240038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0504" fill="norm" stroke="1" extrusionOk="0">
                          <a:moveTo>
                            <a:pt x="0" y="0"/>
                          </a:moveTo>
                          <a:lnTo>
                            <a:pt x="0" y="20504"/>
                          </a:lnTo>
                          <a:lnTo>
                            <a:pt x="2534" y="20504"/>
                          </a:lnTo>
                          <a:cubicBezTo>
                            <a:pt x="2512" y="-934"/>
                            <a:pt x="19002" y="-1096"/>
                            <a:pt x="19023" y="20504"/>
                          </a:cubicBezTo>
                          <a:lnTo>
                            <a:pt x="21600" y="20504"/>
                          </a:lnTo>
                          <a:lnTo>
                            <a:pt x="21600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D3D0C7"/>
                    </a:solidFill>
                    <a:ln w="9525" cap="flat">
                      <a:noFill/>
                      <a:round/>
                    </a:ln>
                    <a:effectLst/>
                  </p:spPr>
                  <p:txBody>
                    <a:bodyPr wrap="square" lIns="72248" tIns="72248" rIns="72248" bIns="72248" numCol="1" anchor="ctr">
                      <a:noAutofit/>
                    </a:bodyPr>
                    <a:lstStyle/>
                    <a:p>
                      <a:pPr marL="40639" marR="40639" defTabSz="914400">
                        <a:defRPr sz="3400">
                          <a:solidFill>
                            <a:srgbClr val="EEEEEE"/>
                          </a:solidFill>
                          <a:uFill>
                            <a:solidFill>
                              <a:srgbClr val="EEEEEE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defRPr>
                      </a:pPr>
                    </a:p>
                  </p:txBody>
                </p:sp>
              </p:grpSp>
            </p:grpSp>
            <p:grpSp>
              <p:nvGrpSpPr>
                <p:cNvPr id="3475" name="Group 3475"/>
                <p:cNvGrpSpPr/>
                <p:nvPr/>
              </p:nvGrpSpPr>
              <p:grpSpPr>
                <a:xfrm>
                  <a:off x="-1" y="-1"/>
                  <a:ext cx="997787" cy="1116891"/>
                  <a:chOff x="0" y="0"/>
                  <a:chExt cx="997785" cy="1116889"/>
                </a:xfrm>
              </p:grpSpPr>
              <p:sp>
                <p:nvSpPr>
                  <p:cNvPr id="3473" name="Shape 3473"/>
                  <p:cNvSpPr/>
                  <p:nvPr/>
                </p:nvSpPr>
                <p:spPr>
                  <a:xfrm>
                    <a:off x="27093" y="49671"/>
                    <a:ext cx="970693" cy="106721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6702" h="17423" fill="norm" stroke="1" extrusionOk="0">
                        <a:moveTo>
                          <a:pt x="8828" y="0"/>
                        </a:moveTo>
                        <a:cubicBezTo>
                          <a:pt x="-854" y="266"/>
                          <a:pt x="-1115" y="9621"/>
                          <a:pt x="1221" y="13322"/>
                        </a:cubicBezTo>
                        <a:cubicBezTo>
                          <a:pt x="6348" y="21600"/>
                          <a:pt x="20485" y="16227"/>
                          <a:pt x="15745" y="7130"/>
                        </a:cubicBezTo>
                        <a:cubicBezTo>
                          <a:pt x="11324" y="672"/>
                          <a:pt x="1482" y="5865"/>
                          <a:pt x="5062" y="11862"/>
                        </a:cubicBezTo>
                        <a:cubicBezTo>
                          <a:pt x="8004" y="16360"/>
                          <a:pt x="16005" y="13166"/>
                          <a:pt x="12845" y="8278"/>
                        </a:cubicBezTo>
                        <a:cubicBezTo>
                          <a:pt x="10744" y="5216"/>
                          <a:pt x="5407" y="7630"/>
                          <a:pt x="7794" y="10886"/>
                        </a:cubicBezTo>
                        <a:cubicBezTo>
                          <a:pt x="9408" y="12908"/>
                          <a:pt x="12727" y="11362"/>
                          <a:pt x="11400" y="9269"/>
                        </a:cubicBezTo>
                        <a:cubicBezTo>
                          <a:pt x="10559" y="8168"/>
                          <a:pt x="7752" y="8692"/>
                          <a:pt x="9433" y="10581"/>
                        </a:cubicBezTo>
                        <a:cubicBezTo>
                          <a:pt x="8845" y="10761"/>
                          <a:pt x="9147" y="8098"/>
                          <a:pt x="10904" y="9535"/>
                        </a:cubicBezTo>
                        <a:cubicBezTo>
                          <a:pt x="11677" y="10378"/>
                          <a:pt x="10046" y="12260"/>
                          <a:pt x="8500" y="10956"/>
                        </a:cubicBezTo>
                        <a:cubicBezTo>
                          <a:pt x="6189" y="7957"/>
                          <a:pt x="11374" y="6521"/>
                          <a:pt x="12425" y="8934"/>
                        </a:cubicBezTo>
                        <a:cubicBezTo>
                          <a:pt x="14039" y="11667"/>
                          <a:pt x="9340" y="15384"/>
                          <a:pt x="5970" y="11737"/>
                        </a:cubicBezTo>
                        <a:cubicBezTo>
                          <a:pt x="2810" y="6778"/>
                          <a:pt x="10996" y="2023"/>
                          <a:pt x="14652" y="7497"/>
                        </a:cubicBezTo>
                        <a:cubicBezTo>
                          <a:pt x="18115" y="12690"/>
                          <a:pt x="8483" y="20210"/>
                          <a:pt x="2869" y="12651"/>
                        </a:cubicBezTo>
                        <a:cubicBezTo>
                          <a:pt x="1751" y="10433"/>
                          <a:pt x="742" y="3256"/>
                          <a:pt x="8618" y="2085"/>
                        </a:cubicBezTo>
                        <a:lnTo>
                          <a:pt x="8828" y="0"/>
                        </a:lnTo>
                        <a:close/>
                      </a:path>
                    </a:pathLst>
                  </a:custGeom>
                  <a:solidFill>
                    <a:srgbClr val="9A947F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3474" name="Shape 3474"/>
                  <p:cNvSpPr/>
                  <p:nvPr/>
                </p:nvSpPr>
                <p:spPr>
                  <a:xfrm>
                    <a:off x="0" y="0"/>
                    <a:ext cx="970693" cy="106721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6702" h="17423" fill="norm" stroke="1" extrusionOk="0">
                        <a:moveTo>
                          <a:pt x="8828" y="0"/>
                        </a:moveTo>
                        <a:cubicBezTo>
                          <a:pt x="-854" y="266"/>
                          <a:pt x="-1115" y="9621"/>
                          <a:pt x="1221" y="13322"/>
                        </a:cubicBezTo>
                        <a:cubicBezTo>
                          <a:pt x="6348" y="21600"/>
                          <a:pt x="20485" y="16227"/>
                          <a:pt x="15745" y="7130"/>
                        </a:cubicBezTo>
                        <a:cubicBezTo>
                          <a:pt x="11324" y="672"/>
                          <a:pt x="1482" y="5865"/>
                          <a:pt x="5062" y="11862"/>
                        </a:cubicBezTo>
                        <a:cubicBezTo>
                          <a:pt x="8004" y="16360"/>
                          <a:pt x="16005" y="13166"/>
                          <a:pt x="12845" y="8278"/>
                        </a:cubicBezTo>
                        <a:cubicBezTo>
                          <a:pt x="10744" y="5216"/>
                          <a:pt x="5407" y="7630"/>
                          <a:pt x="7794" y="10886"/>
                        </a:cubicBezTo>
                        <a:cubicBezTo>
                          <a:pt x="9408" y="12908"/>
                          <a:pt x="12727" y="11362"/>
                          <a:pt x="11400" y="9269"/>
                        </a:cubicBezTo>
                        <a:cubicBezTo>
                          <a:pt x="10559" y="8168"/>
                          <a:pt x="7752" y="8692"/>
                          <a:pt x="9433" y="10581"/>
                        </a:cubicBezTo>
                        <a:cubicBezTo>
                          <a:pt x="8845" y="10761"/>
                          <a:pt x="9147" y="8098"/>
                          <a:pt x="10904" y="9535"/>
                        </a:cubicBezTo>
                        <a:cubicBezTo>
                          <a:pt x="11677" y="10378"/>
                          <a:pt x="10046" y="12260"/>
                          <a:pt x="8500" y="10956"/>
                        </a:cubicBezTo>
                        <a:cubicBezTo>
                          <a:pt x="6189" y="7957"/>
                          <a:pt x="11374" y="6521"/>
                          <a:pt x="12425" y="8934"/>
                        </a:cubicBezTo>
                        <a:cubicBezTo>
                          <a:pt x="14039" y="11667"/>
                          <a:pt x="9340" y="15384"/>
                          <a:pt x="5970" y="11737"/>
                        </a:cubicBezTo>
                        <a:cubicBezTo>
                          <a:pt x="2810" y="6778"/>
                          <a:pt x="10996" y="2023"/>
                          <a:pt x="14652" y="7497"/>
                        </a:cubicBezTo>
                        <a:cubicBezTo>
                          <a:pt x="18115" y="12690"/>
                          <a:pt x="8483" y="20210"/>
                          <a:pt x="2869" y="12651"/>
                        </a:cubicBezTo>
                        <a:cubicBezTo>
                          <a:pt x="1751" y="10433"/>
                          <a:pt x="742" y="3256"/>
                          <a:pt x="8618" y="2085"/>
                        </a:cubicBezTo>
                        <a:lnTo>
                          <a:pt x="8828" y="0"/>
                        </a:lnTo>
                        <a:close/>
                      </a:path>
                    </a:pathLst>
                  </a:custGeom>
                  <a:solidFill>
                    <a:srgbClr val="D3D0C7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</p:grpSp>
            <p:sp>
              <p:nvSpPr>
                <p:cNvPr id="3476" name="Shape 3476"/>
                <p:cNvSpPr/>
                <p:nvPr/>
              </p:nvSpPr>
              <p:spPr>
                <a:xfrm flipH="1">
                  <a:off x="11823250" y="49671"/>
                  <a:ext cx="970693" cy="106721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6702" h="17423" fill="norm" stroke="1" extrusionOk="0">
                      <a:moveTo>
                        <a:pt x="8828" y="0"/>
                      </a:moveTo>
                      <a:cubicBezTo>
                        <a:pt x="-854" y="266"/>
                        <a:pt x="-1115" y="9621"/>
                        <a:pt x="1221" y="13322"/>
                      </a:cubicBezTo>
                      <a:cubicBezTo>
                        <a:pt x="6348" y="21600"/>
                        <a:pt x="20485" y="16227"/>
                        <a:pt x="15745" y="7130"/>
                      </a:cubicBezTo>
                      <a:cubicBezTo>
                        <a:pt x="11324" y="672"/>
                        <a:pt x="1482" y="5865"/>
                        <a:pt x="5062" y="11862"/>
                      </a:cubicBezTo>
                      <a:cubicBezTo>
                        <a:pt x="8004" y="16360"/>
                        <a:pt x="16005" y="13166"/>
                        <a:pt x="12845" y="8278"/>
                      </a:cubicBezTo>
                      <a:cubicBezTo>
                        <a:pt x="10744" y="5216"/>
                        <a:pt x="5407" y="7630"/>
                        <a:pt x="7794" y="10886"/>
                      </a:cubicBezTo>
                      <a:cubicBezTo>
                        <a:pt x="9408" y="12908"/>
                        <a:pt x="12727" y="11362"/>
                        <a:pt x="11400" y="9269"/>
                      </a:cubicBezTo>
                      <a:cubicBezTo>
                        <a:pt x="10559" y="8168"/>
                        <a:pt x="7752" y="8692"/>
                        <a:pt x="9433" y="10581"/>
                      </a:cubicBezTo>
                      <a:cubicBezTo>
                        <a:pt x="8845" y="10761"/>
                        <a:pt x="9147" y="8098"/>
                        <a:pt x="10904" y="9535"/>
                      </a:cubicBezTo>
                      <a:cubicBezTo>
                        <a:pt x="11677" y="10378"/>
                        <a:pt x="10046" y="12260"/>
                        <a:pt x="8500" y="10956"/>
                      </a:cubicBezTo>
                      <a:cubicBezTo>
                        <a:pt x="6189" y="7957"/>
                        <a:pt x="11374" y="6521"/>
                        <a:pt x="12425" y="8934"/>
                      </a:cubicBezTo>
                      <a:cubicBezTo>
                        <a:pt x="14039" y="11667"/>
                        <a:pt x="9340" y="15384"/>
                        <a:pt x="5970" y="11737"/>
                      </a:cubicBezTo>
                      <a:cubicBezTo>
                        <a:pt x="2810" y="6778"/>
                        <a:pt x="10996" y="2023"/>
                        <a:pt x="14652" y="7497"/>
                      </a:cubicBezTo>
                      <a:cubicBezTo>
                        <a:pt x="18115" y="12690"/>
                        <a:pt x="8483" y="20210"/>
                        <a:pt x="2869" y="12651"/>
                      </a:cubicBezTo>
                      <a:cubicBezTo>
                        <a:pt x="1751" y="10433"/>
                        <a:pt x="742" y="3256"/>
                        <a:pt x="8618" y="2085"/>
                      </a:cubicBezTo>
                      <a:lnTo>
                        <a:pt x="8828" y="0"/>
                      </a:lnTo>
                      <a:close/>
                    </a:path>
                  </a:pathLst>
                </a:custGeom>
                <a:solidFill>
                  <a:srgbClr val="9A947F"/>
                </a:solidFill>
                <a:ln w="9525" cap="flat">
                  <a:noFill/>
                  <a:round/>
                </a:ln>
                <a:effectLst/>
              </p:spPr>
              <p:txBody>
                <a:bodyPr wrap="square" lIns="72248" tIns="72248" rIns="72248" bIns="72248" numCol="1" anchor="ctr">
                  <a:noAutofit/>
                </a:bodyPr>
                <a:lstStyle/>
                <a:p>
                  <a:pPr marL="40639" marR="40639" defTabSz="914400">
                    <a:defRPr sz="3400">
                      <a:solidFill>
                        <a:srgbClr val="EEEEEE"/>
                      </a:solidFill>
                      <a:uFill>
                        <a:solidFill>
                          <a:srgbClr val="EEEEEE"/>
                        </a:solidFill>
                      </a:u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</a:p>
              </p:txBody>
            </p:sp>
            <p:sp>
              <p:nvSpPr>
                <p:cNvPr id="3477" name="Shape 3477"/>
                <p:cNvSpPr/>
                <p:nvPr/>
              </p:nvSpPr>
              <p:spPr>
                <a:xfrm flipH="1">
                  <a:off x="11796157" y="0"/>
                  <a:ext cx="970693" cy="106721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6702" h="17423" fill="norm" stroke="1" extrusionOk="0">
                      <a:moveTo>
                        <a:pt x="8828" y="0"/>
                      </a:moveTo>
                      <a:cubicBezTo>
                        <a:pt x="-854" y="266"/>
                        <a:pt x="-1115" y="9621"/>
                        <a:pt x="1221" y="13322"/>
                      </a:cubicBezTo>
                      <a:cubicBezTo>
                        <a:pt x="6348" y="21600"/>
                        <a:pt x="20485" y="16227"/>
                        <a:pt x="15745" y="7130"/>
                      </a:cubicBezTo>
                      <a:cubicBezTo>
                        <a:pt x="11324" y="672"/>
                        <a:pt x="1482" y="5865"/>
                        <a:pt x="5062" y="11862"/>
                      </a:cubicBezTo>
                      <a:cubicBezTo>
                        <a:pt x="8004" y="16360"/>
                        <a:pt x="16005" y="13166"/>
                        <a:pt x="12845" y="8278"/>
                      </a:cubicBezTo>
                      <a:cubicBezTo>
                        <a:pt x="10744" y="5216"/>
                        <a:pt x="5407" y="7630"/>
                        <a:pt x="7794" y="10886"/>
                      </a:cubicBezTo>
                      <a:cubicBezTo>
                        <a:pt x="9408" y="12908"/>
                        <a:pt x="12727" y="11362"/>
                        <a:pt x="11400" y="9269"/>
                      </a:cubicBezTo>
                      <a:cubicBezTo>
                        <a:pt x="10559" y="8168"/>
                        <a:pt x="7752" y="8692"/>
                        <a:pt x="9433" y="10581"/>
                      </a:cubicBezTo>
                      <a:cubicBezTo>
                        <a:pt x="8845" y="10761"/>
                        <a:pt x="9147" y="8098"/>
                        <a:pt x="10904" y="9535"/>
                      </a:cubicBezTo>
                      <a:cubicBezTo>
                        <a:pt x="11677" y="10378"/>
                        <a:pt x="10046" y="12260"/>
                        <a:pt x="8500" y="10956"/>
                      </a:cubicBezTo>
                      <a:cubicBezTo>
                        <a:pt x="6189" y="7957"/>
                        <a:pt x="11374" y="6521"/>
                        <a:pt x="12425" y="8934"/>
                      </a:cubicBezTo>
                      <a:cubicBezTo>
                        <a:pt x="14039" y="11667"/>
                        <a:pt x="9340" y="15384"/>
                        <a:pt x="5970" y="11737"/>
                      </a:cubicBezTo>
                      <a:cubicBezTo>
                        <a:pt x="2810" y="6778"/>
                        <a:pt x="10996" y="2023"/>
                        <a:pt x="14652" y="7497"/>
                      </a:cubicBezTo>
                      <a:cubicBezTo>
                        <a:pt x="18115" y="12690"/>
                        <a:pt x="8483" y="20210"/>
                        <a:pt x="2869" y="12651"/>
                      </a:cubicBezTo>
                      <a:cubicBezTo>
                        <a:pt x="1751" y="10433"/>
                        <a:pt x="742" y="3256"/>
                        <a:pt x="8618" y="2085"/>
                      </a:cubicBezTo>
                      <a:lnTo>
                        <a:pt x="8828" y="0"/>
                      </a:lnTo>
                      <a:close/>
                    </a:path>
                  </a:pathLst>
                </a:custGeom>
                <a:solidFill>
                  <a:srgbClr val="D3D0C7"/>
                </a:solidFill>
                <a:ln w="9525" cap="flat">
                  <a:noFill/>
                  <a:round/>
                </a:ln>
                <a:effectLst/>
              </p:spPr>
              <p:txBody>
                <a:bodyPr wrap="square" lIns="72248" tIns="72248" rIns="72248" bIns="72248" numCol="1" anchor="ctr">
                  <a:noAutofit/>
                </a:bodyPr>
                <a:lstStyle/>
                <a:p>
                  <a:pPr marL="40639" marR="40639" defTabSz="914400">
                    <a:defRPr sz="3400">
                      <a:solidFill>
                        <a:srgbClr val="EEEEEE"/>
                      </a:solidFill>
                      <a:uFill>
                        <a:solidFill>
                          <a:srgbClr val="EEEEEE"/>
                        </a:solidFill>
                      </a:u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</a:p>
              </p:txBody>
            </p:sp>
            <p:sp>
              <p:nvSpPr>
                <p:cNvPr id="3478" name="Shape 3478"/>
                <p:cNvSpPr/>
                <p:nvPr/>
              </p:nvSpPr>
              <p:spPr>
                <a:xfrm>
                  <a:off x="477077" y="0"/>
                  <a:ext cx="11812695" cy="126436"/>
                </a:xfrm>
                <a:prstGeom prst="rect">
                  <a:avLst/>
                </a:prstGeom>
                <a:solidFill>
                  <a:srgbClr val="D3D0C7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72248" tIns="72248" rIns="72248" bIns="72248" numCol="1" anchor="ctr">
                  <a:noAutofit/>
                </a:bodyPr>
                <a:lstStyle/>
                <a:p>
                  <a:pPr marL="40639" marR="40639" defTabSz="914400">
                    <a:defRPr sz="3400">
                      <a:solidFill>
                        <a:srgbClr val="EEEEEE"/>
                      </a:solidFill>
                      <a:uFill>
                        <a:solidFill>
                          <a:srgbClr val="EEEEEE"/>
                        </a:solidFill>
                      </a:u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</a:p>
              </p:txBody>
            </p:sp>
          </p:grpSp>
        </p:grpSp>
        <p:sp>
          <p:nvSpPr>
            <p:cNvPr id="3481" name="Shape 3481"/>
            <p:cNvSpPr/>
            <p:nvPr/>
          </p:nvSpPr>
          <p:spPr>
            <a:xfrm>
              <a:off x="1083733" y="1144693"/>
              <a:ext cx="10805726" cy="433494"/>
            </a:xfrm>
            <a:prstGeom prst="rect">
              <a:avLst/>
            </a:prstGeom>
            <a:gradFill flip="none" rotWithShape="1">
              <a:gsLst>
                <a:gs pos="0">
                  <a:srgbClr val="817C6B"/>
                </a:gs>
                <a:gs pos="100000">
                  <a:srgbClr val="9A947F"/>
                </a:gs>
              </a:gsLst>
              <a:lin ang="162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72248" tIns="72248" rIns="72248" bIns="72248" numCol="1" anchor="ctr">
              <a:noAutofit/>
            </a:bodyPr>
            <a:lstStyle/>
            <a:p>
              <a:pPr marL="40639" marR="40639" defTabSz="914400">
                <a:defRPr sz="3400">
                  <a:solidFill>
                    <a:srgbClr val="EEEEEE"/>
                  </a:solidFill>
                  <a:uFill>
                    <a:solidFill>
                      <a:srgbClr val="EEEEEE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</p:grpSp>
      <p:pic>
        <p:nvPicPr>
          <p:cNvPr id="3483" name="url?sa=i&amp;rct=j&amp;q=dark+painting&amp;source=images&amp;cd=&amp;docid=ZhEYiDaKJjdvJM&amp;tbnid=-gCFMYFCV4Oo8M-&amp;ved=0CAUQjRw&amp;url=http%3A%2F%2Fwww.gallerytoday.com%2Fpaint%2Fdark-7306%2F&amp;ei=AQoHUbDzBYGUiQLI5YHIBw&amp;bvm=bv.4-filtered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008141" y="4021405"/>
            <a:ext cx="4786490" cy="4214969"/>
          </a:xfrm>
          <a:prstGeom prst="rect">
            <a:avLst/>
          </a:prstGeom>
          <a:ln w="12700"/>
        </p:spPr>
      </p:pic>
      <p:sp>
        <p:nvSpPr>
          <p:cNvPr id="3484" name="Shape 3484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Value</a:t>
            </a:r>
          </a:p>
        </p:txBody>
      </p:sp>
      <p:sp>
        <p:nvSpPr>
          <p:cNvPr id="3485" name="Shape 3485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Blip>
                <a:blip r:embed="rId3"/>
              </a:buBlip>
            </a:lvl1pPr>
          </a:lstStyle>
          <a:p>
            <a:pPr/>
            <a:r>
              <a:t>Mood:  light value vs. dark value</a:t>
            </a:r>
          </a:p>
        </p:txBody>
      </p:sp>
      <p:sp>
        <p:nvSpPr>
          <p:cNvPr id="3486" name="Shape 3486"/>
          <p:cNvSpPr/>
          <p:nvPr>
            <p:ph type="sldNum" sz="quarter" idx="2"/>
          </p:nvPr>
        </p:nvSpPr>
        <p:spPr>
          <a:xfrm>
            <a:off x="10467057" y="9226126"/>
            <a:ext cx="415432" cy="4191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 defTabSz="830862"/>
          </a:lstStyle>
          <a:p>
            <a:pPr/>
            <a:fld id="{86CB4B4D-7CA3-9044-876B-883B54F8677D}" type="slidenum"/>
          </a:p>
        </p:txBody>
      </p:sp>
      <p:pic>
        <p:nvPicPr>
          <p:cNvPr id="3487" name="url?sa=i&amp;rct=j&amp;q=dark+painting&amp;source=images&amp;cd=&amp;docid=ZhEYiDaKJjdvJM&amp;tbnid=-gCFMYFCV4Oo8M-&amp;ved=0CAUQjRw&amp;url=http%3A%2F%2Fwww.gallerytoday.com%2Fpaint%2Fdark-7306%2F&amp;ei=AQoHUbDzBYGUiQLI5YHIBw&amp;bvm=bv.4-filtered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589475" y="4027875"/>
            <a:ext cx="4786490" cy="4214969"/>
          </a:xfrm>
          <a:prstGeom prst="rect">
            <a:avLst/>
          </a:prstGeom>
          <a:ln w="12700"/>
        </p:spPr>
      </p:pic>
      <p:sp>
        <p:nvSpPr>
          <p:cNvPr id="3488" name="Shape 3488"/>
          <p:cNvSpPr/>
          <p:nvPr/>
        </p:nvSpPr>
        <p:spPr>
          <a:xfrm>
            <a:off x="2874609" y="8344746"/>
            <a:ext cx="2207275" cy="6141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2248" tIns="72248" rIns="72248" bIns="72248">
            <a:spAutoFit/>
          </a:bodyPr>
          <a:lstStyle>
            <a:lvl1pPr marL="40639" marR="40639" defTabSz="914400">
              <a:defRPr sz="3400">
                <a:solidFill>
                  <a:srgbClr val="EEEEEE"/>
                </a:solidFill>
                <a:uFill>
                  <a:solidFill>
                    <a:srgbClr val="EEEEEE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Painting #1</a:t>
            </a:r>
          </a:p>
        </p:txBody>
      </p:sp>
      <p:sp>
        <p:nvSpPr>
          <p:cNvPr id="3489" name="Shape 3489"/>
          <p:cNvSpPr/>
          <p:nvPr/>
        </p:nvSpPr>
        <p:spPr>
          <a:xfrm>
            <a:off x="8308621" y="8344746"/>
            <a:ext cx="2207275" cy="6141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2248" tIns="72248" rIns="72248" bIns="72248">
            <a:spAutoFit/>
          </a:bodyPr>
          <a:lstStyle>
            <a:lvl1pPr marL="40639" marR="40639" defTabSz="914400">
              <a:defRPr sz="3400">
                <a:solidFill>
                  <a:srgbClr val="EEEEEE"/>
                </a:solidFill>
                <a:uFill>
                  <a:solidFill>
                    <a:srgbClr val="EEEEEE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Painting #2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85" name="Group 3585"/>
          <p:cNvGrpSpPr/>
          <p:nvPr/>
        </p:nvGrpSpPr>
        <p:grpSpPr>
          <a:xfrm>
            <a:off x="0" y="-1"/>
            <a:ext cx="13004800" cy="9753601"/>
            <a:chOff x="0" y="0"/>
            <a:chExt cx="13004800" cy="9753600"/>
          </a:xfrm>
        </p:grpSpPr>
        <p:grpSp>
          <p:nvGrpSpPr>
            <p:cNvPr id="3583" name="Group 3583"/>
            <p:cNvGrpSpPr/>
            <p:nvPr/>
          </p:nvGrpSpPr>
          <p:grpSpPr>
            <a:xfrm>
              <a:off x="0" y="0"/>
              <a:ext cx="13004801" cy="9753600"/>
              <a:chOff x="0" y="0"/>
              <a:chExt cx="13004800" cy="9753600"/>
            </a:xfrm>
          </p:grpSpPr>
          <p:sp>
            <p:nvSpPr>
              <p:cNvPr id="3491" name="Shape 3491"/>
              <p:cNvSpPr/>
              <p:nvPr/>
            </p:nvSpPr>
            <p:spPr>
              <a:xfrm>
                <a:off x="11921066" y="1083733"/>
                <a:ext cx="758615" cy="3034454"/>
              </a:xfrm>
              <a:prstGeom prst="rect">
                <a:avLst/>
              </a:prstGeom>
              <a:gradFill flip="none" rotWithShape="1">
                <a:gsLst>
                  <a:gs pos="0">
                    <a:srgbClr val="817C6B"/>
                  </a:gs>
                  <a:gs pos="100000">
                    <a:srgbClr val="D3D0C7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72248" tIns="72248" rIns="72248" bIns="72248" numCol="1" anchor="ctr">
                <a:noAutofit/>
              </a:bodyPr>
              <a:lstStyle/>
              <a:p>
                <a:pPr marL="40639" marR="40639" defTabSz="914400">
                  <a:defRPr sz="3400">
                    <a:solidFill>
                      <a:srgbClr val="EEEEEE"/>
                    </a:solidFill>
                    <a:uFill>
                      <a:solidFill>
                        <a:srgbClr val="EEEEEE"/>
                      </a:solidFill>
                    </a:u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3492" name="Shape 3492"/>
              <p:cNvSpPr/>
              <p:nvPr/>
            </p:nvSpPr>
            <p:spPr>
              <a:xfrm>
                <a:off x="0" y="0"/>
                <a:ext cx="12788054" cy="216747"/>
              </a:xfrm>
              <a:prstGeom prst="rect">
                <a:avLst/>
              </a:prstGeom>
              <a:solidFill>
                <a:srgbClr val="9A94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2248" tIns="72248" rIns="72248" bIns="72248" numCol="1" anchor="ctr">
                <a:noAutofit/>
              </a:bodyPr>
              <a:lstStyle/>
              <a:p>
                <a:pPr marL="40639" marR="40639" defTabSz="914400">
                  <a:defRPr sz="3400">
                    <a:solidFill>
                      <a:srgbClr val="EEEEEE"/>
                    </a:solidFill>
                    <a:uFill>
                      <a:solidFill>
                        <a:srgbClr val="EEEEEE"/>
                      </a:solidFill>
                    </a:u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3493" name="Shape 3493"/>
              <p:cNvSpPr/>
              <p:nvPr/>
            </p:nvSpPr>
            <p:spPr>
              <a:xfrm>
                <a:off x="12679680" y="0"/>
                <a:ext cx="325121" cy="9753600"/>
              </a:xfrm>
              <a:prstGeom prst="rect">
                <a:avLst/>
              </a:prstGeom>
              <a:gradFill flip="none" rotWithShape="1">
                <a:gsLst>
                  <a:gs pos="0">
                    <a:srgbClr val="9A947F"/>
                  </a:gs>
                  <a:gs pos="50000">
                    <a:srgbClr val="BBB6A8"/>
                  </a:gs>
                  <a:gs pos="100000">
                    <a:srgbClr val="9A947F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72248" tIns="72248" rIns="72248" bIns="72248" numCol="1" anchor="ctr">
                <a:noAutofit/>
              </a:bodyPr>
              <a:lstStyle/>
              <a:p>
                <a:pPr marL="40639" marR="40639" defTabSz="914400">
                  <a:defRPr sz="3400">
                    <a:solidFill>
                      <a:srgbClr val="EEEEEE"/>
                    </a:solidFill>
                    <a:uFill>
                      <a:solidFill>
                        <a:srgbClr val="EEEEEE"/>
                      </a:solidFill>
                    </a:u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3494" name="Shape 3494"/>
              <p:cNvSpPr/>
              <p:nvPr/>
            </p:nvSpPr>
            <p:spPr>
              <a:xfrm>
                <a:off x="0" y="0"/>
                <a:ext cx="325121" cy="9753600"/>
              </a:xfrm>
              <a:prstGeom prst="rect">
                <a:avLst/>
              </a:prstGeom>
              <a:gradFill flip="none" rotWithShape="1">
                <a:gsLst>
                  <a:gs pos="0">
                    <a:srgbClr val="9A947F"/>
                  </a:gs>
                  <a:gs pos="50000">
                    <a:srgbClr val="BBB6A8"/>
                  </a:gs>
                  <a:gs pos="100000">
                    <a:srgbClr val="9A947F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72248" tIns="72248" rIns="72248" bIns="72248" numCol="1" anchor="ctr">
                <a:noAutofit/>
              </a:bodyPr>
              <a:lstStyle/>
              <a:p>
                <a:pPr marL="40639" marR="40639" defTabSz="914400">
                  <a:defRPr sz="3400">
                    <a:solidFill>
                      <a:srgbClr val="EEEEEE"/>
                    </a:solidFill>
                    <a:uFill>
                      <a:solidFill>
                        <a:srgbClr val="EEEEEE"/>
                      </a:solidFill>
                    </a:u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3495" name="Shape 3495"/>
              <p:cNvSpPr/>
              <p:nvPr/>
            </p:nvSpPr>
            <p:spPr>
              <a:xfrm>
                <a:off x="325120" y="1083733"/>
                <a:ext cx="758614" cy="3034454"/>
              </a:xfrm>
              <a:prstGeom prst="rect">
                <a:avLst/>
              </a:prstGeom>
              <a:gradFill flip="none" rotWithShape="1">
                <a:gsLst>
                  <a:gs pos="0">
                    <a:srgbClr val="817C6B"/>
                  </a:gs>
                  <a:gs pos="100000">
                    <a:srgbClr val="D3D0C7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72248" tIns="72248" rIns="72248" bIns="72248" numCol="1" anchor="ctr">
                <a:noAutofit/>
              </a:bodyPr>
              <a:lstStyle/>
              <a:p>
                <a:pPr marL="40639" marR="40639" defTabSz="914400">
                  <a:defRPr sz="3400">
                    <a:solidFill>
                      <a:srgbClr val="EEEEEE"/>
                    </a:solidFill>
                    <a:uFill>
                      <a:solidFill>
                        <a:srgbClr val="EEEEEE"/>
                      </a:solidFill>
                    </a:u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grpSp>
            <p:nvGrpSpPr>
              <p:cNvPr id="3582" name="Group 3582"/>
              <p:cNvGrpSpPr/>
              <p:nvPr/>
            </p:nvGrpSpPr>
            <p:grpSpPr>
              <a:xfrm>
                <a:off x="82851" y="72248"/>
                <a:ext cx="12793944" cy="1116891"/>
                <a:chOff x="0" y="0"/>
                <a:chExt cx="12793942" cy="1116889"/>
              </a:xfrm>
            </p:grpSpPr>
            <p:sp>
              <p:nvSpPr>
                <p:cNvPr id="3496" name="Shape 3496"/>
                <p:cNvSpPr/>
                <p:nvPr/>
              </p:nvSpPr>
              <p:spPr>
                <a:xfrm>
                  <a:off x="43584" y="0"/>
                  <a:ext cx="12736126" cy="1083734"/>
                </a:xfrm>
                <a:prstGeom prst="roundRect">
                  <a:avLst>
                    <a:gd name="adj" fmla="val 35156"/>
                  </a:avLst>
                </a:prstGeom>
                <a:solidFill>
                  <a:srgbClr val="BBB6A8"/>
                </a:solidFill>
                <a:ln w="9525" cap="flat">
                  <a:noFill/>
                  <a:round/>
                </a:ln>
                <a:effectLst/>
              </p:spPr>
              <p:txBody>
                <a:bodyPr wrap="square" lIns="72248" tIns="72248" rIns="72248" bIns="72248" numCol="1" anchor="ctr">
                  <a:noAutofit/>
                </a:bodyPr>
                <a:lstStyle/>
                <a:p>
                  <a:pPr marL="40639" marR="40639" defTabSz="914400">
                    <a:defRPr sz="3400">
                      <a:solidFill>
                        <a:srgbClr val="EEEEEE"/>
                      </a:solidFill>
                      <a:uFill>
                        <a:solidFill>
                          <a:srgbClr val="EEEEEE"/>
                        </a:solidFill>
                      </a:u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</a:p>
              </p:txBody>
            </p:sp>
            <p:sp>
              <p:nvSpPr>
                <p:cNvPr id="3497" name="Shape 3497"/>
                <p:cNvSpPr/>
                <p:nvPr/>
              </p:nvSpPr>
              <p:spPr>
                <a:xfrm>
                  <a:off x="477077" y="54186"/>
                  <a:ext cx="11812695" cy="126437"/>
                </a:xfrm>
                <a:prstGeom prst="rect">
                  <a:avLst/>
                </a:prstGeom>
                <a:solidFill>
                  <a:srgbClr val="9A947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72248" tIns="72248" rIns="72248" bIns="72248" numCol="1" anchor="ctr">
                  <a:noAutofit/>
                </a:bodyPr>
                <a:lstStyle/>
                <a:p>
                  <a:pPr marL="40639" marR="40639" defTabSz="914400">
                    <a:defRPr sz="3400">
                      <a:solidFill>
                        <a:srgbClr val="EEEEEE"/>
                      </a:solidFill>
                      <a:uFill>
                        <a:solidFill>
                          <a:srgbClr val="EEEEEE"/>
                        </a:solidFill>
                      </a:u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</a:p>
              </p:txBody>
            </p:sp>
            <p:grpSp>
              <p:nvGrpSpPr>
                <p:cNvPr id="3536" name="Group 3536"/>
                <p:cNvGrpSpPr/>
                <p:nvPr/>
              </p:nvGrpSpPr>
              <p:grpSpPr>
                <a:xfrm>
                  <a:off x="531264" y="842151"/>
                  <a:ext cx="11758508" cy="243841"/>
                  <a:chOff x="0" y="0"/>
                  <a:chExt cx="11758506" cy="243839"/>
                </a:xfrm>
              </p:grpSpPr>
              <p:sp>
                <p:nvSpPr>
                  <p:cNvPr id="3498" name="Shape 3498"/>
                  <p:cNvSpPr/>
                  <p:nvPr/>
                </p:nvSpPr>
                <p:spPr>
                  <a:xfrm flipH="1">
                    <a:off x="11239217" y="0"/>
                    <a:ext cx="519290" cy="23932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0"/>
                        </a:moveTo>
                        <a:lnTo>
                          <a:pt x="17092" y="0"/>
                        </a:lnTo>
                        <a:lnTo>
                          <a:pt x="0" y="17550"/>
                        </a:lnTo>
                        <a:lnTo>
                          <a:pt x="8077" y="21600"/>
                        </a:lnTo>
                        <a:lnTo>
                          <a:pt x="19158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9A947F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3499" name="Shape 3499"/>
                  <p:cNvSpPr/>
                  <p:nvPr/>
                </p:nvSpPr>
                <p:spPr>
                  <a:xfrm>
                    <a:off x="0" y="4515"/>
                    <a:ext cx="519289" cy="2393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0"/>
                        </a:moveTo>
                        <a:lnTo>
                          <a:pt x="17092" y="0"/>
                        </a:lnTo>
                        <a:lnTo>
                          <a:pt x="0" y="17550"/>
                        </a:lnTo>
                        <a:lnTo>
                          <a:pt x="8077" y="21600"/>
                        </a:lnTo>
                        <a:lnTo>
                          <a:pt x="19158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9A947F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grpSp>
                <p:nvGrpSpPr>
                  <p:cNvPr id="3535" name="Group 3535"/>
                  <p:cNvGrpSpPr/>
                  <p:nvPr/>
                </p:nvGrpSpPr>
                <p:grpSpPr>
                  <a:xfrm>
                    <a:off x="442524" y="1544"/>
                    <a:ext cx="10864428" cy="242296"/>
                    <a:chOff x="0" y="0"/>
                    <a:chExt cx="10864426" cy="242295"/>
                  </a:xfrm>
                </p:grpSpPr>
                <p:grpSp>
                  <p:nvGrpSpPr>
                    <p:cNvPr id="3521" name="Group 3521"/>
                    <p:cNvGrpSpPr/>
                    <p:nvPr/>
                  </p:nvGrpSpPr>
                  <p:grpSpPr>
                    <a:xfrm>
                      <a:off x="0" y="2257"/>
                      <a:ext cx="6610774" cy="240039"/>
                      <a:chOff x="0" y="0"/>
                      <a:chExt cx="6610773" cy="240037"/>
                    </a:xfrm>
                  </p:grpSpPr>
                  <p:grpSp>
                    <p:nvGrpSpPr>
                      <p:cNvPr id="3502" name="Group 3502"/>
                      <p:cNvGrpSpPr/>
                      <p:nvPr/>
                    </p:nvGrpSpPr>
                    <p:grpSpPr>
                      <a:xfrm>
                        <a:off x="0" y="0"/>
                        <a:ext cx="943611" cy="240038"/>
                        <a:chOff x="0" y="0"/>
                        <a:chExt cx="943610" cy="240037"/>
                      </a:xfrm>
                    </p:grpSpPr>
                    <p:sp>
                      <p:nvSpPr>
                        <p:cNvPr id="3500" name="Shape 3500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3501" name="Shape 3501"/>
                        <p:cNvSpPr/>
                        <p:nvPr/>
                      </p:nvSpPr>
                      <p:spPr>
                        <a:xfrm>
                          <a:off x="467296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3505" name="Group 3505"/>
                      <p:cNvGrpSpPr/>
                      <p:nvPr/>
                    </p:nvGrpSpPr>
                    <p:grpSpPr>
                      <a:xfrm>
                        <a:off x="943848" y="0"/>
                        <a:ext cx="945985" cy="240038"/>
                        <a:chOff x="0" y="0"/>
                        <a:chExt cx="945983" cy="240037"/>
                      </a:xfrm>
                    </p:grpSpPr>
                    <p:sp>
                      <p:nvSpPr>
                        <p:cNvPr id="3503" name="Shape 3503"/>
                        <p:cNvSpPr/>
                        <p:nvPr/>
                      </p:nvSpPr>
                      <p:spPr>
                        <a:xfrm>
                          <a:off x="0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3504" name="Shape 3504"/>
                        <p:cNvSpPr/>
                        <p:nvPr/>
                      </p:nvSpPr>
                      <p:spPr>
                        <a:xfrm>
                          <a:off x="467296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3508" name="Group 3508"/>
                      <p:cNvGrpSpPr/>
                      <p:nvPr/>
                    </p:nvGrpSpPr>
                    <p:grpSpPr>
                      <a:xfrm>
                        <a:off x="1893710" y="0"/>
                        <a:ext cx="939971" cy="240038"/>
                        <a:chOff x="0" y="0"/>
                        <a:chExt cx="939969" cy="240037"/>
                      </a:xfrm>
                    </p:grpSpPr>
                    <p:sp>
                      <p:nvSpPr>
                        <p:cNvPr id="3506" name="Shape 3506"/>
                        <p:cNvSpPr/>
                        <p:nvPr/>
                      </p:nvSpPr>
                      <p:spPr>
                        <a:xfrm>
                          <a:off x="0" y="0"/>
                          <a:ext cx="471707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3507" name="Shape 3507"/>
                        <p:cNvSpPr/>
                        <p:nvPr/>
                      </p:nvSpPr>
                      <p:spPr>
                        <a:xfrm>
                          <a:off x="463672" y="0"/>
                          <a:ext cx="47629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3511" name="Group 3511"/>
                      <p:cNvGrpSpPr/>
                      <p:nvPr/>
                    </p:nvGrpSpPr>
                    <p:grpSpPr>
                      <a:xfrm>
                        <a:off x="2833443" y="0"/>
                        <a:ext cx="943888" cy="240038"/>
                        <a:chOff x="0" y="0"/>
                        <a:chExt cx="943886" cy="240037"/>
                      </a:xfrm>
                    </p:grpSpPr>
                    <p:sp>
                      <p:nvSpPr>
                        <p:cNvPr id="3509" name="Shape 3509"/>
                        <p:cNvSpPr/>
                        <p:nvPr/>
                      </p:nvSpPr>
                      <p:spPr>
                        <a:xfrm>
                          <a:off x="0" y="0"/>
                          <a:ext cx="47644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3510" name="Shape 3510"/>
                        <p:cNvSpPr/>
                        <p:nvPr/>
                      </p:nvSpPr>
                      <p:spPr>
                        <a:xfrm>
                          <a:off x="467439" y="0"/>
                          <a:ext cx="47644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3514" name="Group 3514"/>
                      <p:cNvGrpSpPr/>
                      <p:nvPr/>
                    </p:nvGrpSpPr>
                    <p:grpSpPr>
                      <a:xfrm>
                        <a:off x="3777330" y="0"/>
                        <a:ext cx="943612" cy="240038"/>
                        <a:chOff x="0" y="0"/>
                        <a:chExt cx="943610" cy="240037"/>
                      </a:xfrm>
                    </p:grpSpPr>
                    <p:sp>
                      <p:nvSpPr>
                        <p:cNvPr id="3512" name="Shape 3512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3513" name="Shape 3513"/>
                        <p:cNvSpPr/>
                        <p:nvPr/>
                      </p:nvSpPr>
                      <p:spPr>
                        <a:xfrm>
                          <a:off x="467296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3517" name="Group 3517"/>
                      <p:cNvGrpSpPr/>
                      <p:nvPr/>
                    </p:nvGrpSpPr>
                    <p:grpSpPr>
                      <a:xfrm>
                        <a:off x="4720941" y="0"/>
                        <a:ext cx="946222" cy="240038"/>
                        <a:chOff x="0" y="0"/>
                        <a:chExt cx="946221" cy="240037"/>
                      </a:xfrm>
                    </p:grpSpPr>
                    <p:sp>
                      <p:nvSpPr>
                        <p:cNvPr id="3515" name="Shape 3515"/>
                        <p:cNvSpPr/>
                        <p:nvPr/>
                      </p:nvSpPr>
                      <p:spPr>
                        <a:xfrm>
                          <a:off x="0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3516" name="Shape 3516"/>
                        <p:cNvSpPr/>
                        <p:nvPr/>
                      </p:nvSpPr>
                      <p:spPr>
                        <a:xfrm>
                          <a:off x="467533" y="0"/>
                          <a:ext cx="478689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3520" name="Group 3520"/>
                      <p:cNvGrpSpPr/>
                      <p:nvPr/>
                    </p:nvGrpSpPr>
                    <p:grpSpPr>
                      <a:xfrm>
                        <a:off x="5666925" y="0"/>
                        <a:ext cx="943849" cy="240038"/>
                        <a:chOff x="0" y="0"/>
                        <a:chExt cx="943848" cy="240037"/>
                      </a:xfrm>
                    </p:grpSpPr>
                    <p:sp>
                      <p:nvSpPr>
                        <p:cNvPr id="3518" name="Shape 3518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3519" name="Shape 3519"/>
                        <p:cNvSpPr/>
                        <p:nvPr/>
                      </p:nvSpPr>
                      <p:spPr>
                        <a:xfrm>
                          <a:off x="467533" y="0"/>
                          <a:ext cx="476316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</p:grpSp>
                <p:grpSp>
                  <p:nvGrpSpPr>
                    <p:cNvPr id="3524" name="Group 3524"/>
                    <p:cNvGrpSpPr/>
                    <p:nvPr/>
                  </p:nvGrpSpPr>
                  <p:grpSpPr>
                    <a:xfrm>
                      <a:off x="6610773" y="0"/>
                      <a:ext cx="943752" cy="240038"/>
                      <a:chOff x="0" y="0"/>
                      <a:chExt cx="943750" cy="240037"/>
                    </a:xfrm>
                  </p:grpSpPr>
                  <p:sp>
                    <p:nvSpPr>
                      <p:cNvPr id="3522" name="Shape 3522"/>
                      <p:cNvSpPr/>
                      <p:nvPr/>
                    </p:nvSpPr>
                    <p:spPr>
                      <a:xfrm>
                        <a:off x="0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3523" name="Shape 3523"/>
                      <p:cNvSpPr/>
                      <p:nvPr/>
                    </p:nvSpPr>
                    <p:spPr>
                      <a:xfrm>
                        <a:off x="467369" y="0"/>
                        <a:ext cx="476382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3527" name="Group 3527"/>
                    <p:cNvGrpSpPr/>
                    <p:nvPr/>
                  </p:nvGrpSpPr>
                  <p:grpSpPr>
                    <a:xfrm>
                      <a:off x="7554524" y="0"/>
                      <a:ext cx="946010" cy="240038"/>
                      <a:chOff x="0" y="0"/>
                      <a:chExt cx="946009" cy="240037"/>
                    </a:xfrm>
                  </p:grpSpPr>
                  <p:sp>
                    <p:nvSpPr>
                      <p:cNvPr id="3525" name="Shape 3525"/>
                      <p:cNvSpPr/>
                      <p:nvPr/>
                    </p:nvSpPr>
                    <p:spPr>
                      <a:xfrm>
                        <a:off x="0" y="0"/>
                        <a:ext cx="47871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3526" name="Shape 3526"/>
                      <p:cNvSpPr/>
                      <p:nvPr/>
                    </p:nvSpPr>
                    <p:spPr>
                      <a:xfrm>
                        <a:off x="467300" y="0"/>
                        <a:ext cx="47871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3530" name="Group 3530"/>
                    <p:cNvGrpSpPr/>
                    <p:nvPr/>
                  </p:nvGrpSpPr>
                  <p:grpSpPr>
                    <a:xfrm>
                      <a:off x="8500533" y="0"/>
                      <a:ext cx="943753" cy="240038"/>
                      <a:chOff x="0" y="0"/>
                      <a:chExt cx="943751" cy="240037"/>
                    </a:xfrm>
                  </p:grpSpPr>
                  <p:sp>
                    <p:nvSpPr>
                      <p:cNvPr id="3528" name="Shape 3528"/>
                      <p:cNvSpPr/>
                      <p:nvPr/>
                    </p:nvSpPr>
                    <p:spPr>
                      <a:xfrm>
                        <a:off x="0" y="0"/>
                        <a:ext cx="47589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3529" name="Shape 3529"/>
                      <p:cNvSpPr/>
                      <p:nvPr/>
                    </p:nvSpPr>
                    <p:spPr>
                      <a:xfrm>
                        <a:off x="467862" y="0"/>
                        <a:ext cx="47589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3533" name="Group 3533"/>
                    <p:cNvGrpSpPr/>
                    <p:nvPr/>
                  </p:nvGrpSpPr>
                  <p:grpSpPr>
                    <a:xfrm>
                      <a:off x="9444284" y="0"/>
                      <a:ext cx="943753" cy="240038"/>
                      <a:chOff x="0" y="0"/>
                      <a:chExt cx="943751" cy="240037"/>
                    </a:xfrm>
                  </p:grpSpPr>
                  <p:sp>
                    <p:nvSpPr>
                      <p:cNvPr id="3531" name="Shape 3531"/>
                      <p:cNvSpPr/>
                      <p:nvPr/>
                    </p:nvSpPr>
                    <p:spPr>
                      <a:xfrm>
                        <a:off x="0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3532" name="Shape 3532"/>
                      <p:cNvSpPr/>
                      <p:nvPr/>
                    </p:nvSpPr>
                    <p:spPr>
                      <a:xfrm>
                        <a:off x="467371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sp>
                  <p:nvSpPr>
                    <p:cNvPr id="3534" name="Shape 3534"/>
                    <p:cNvSpPr/>
                    <p:nvPr/>
                  </p:nvSpPr>
                  <p:spPr>
                    <a:xfrm>
                      <a:off x="10388035" y="0"/>
                      <a:ext cx="476392" cy="240038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0504" fill="norm" stroke="1" extrusionOk="0">
                          <a:moveTo>
                            <a:pt x="0" y="0"/>
                          </a:moveTo>
                          <a:lnTo>
                            <a:pt x="0" y="20504"/>
                          </a:lnTo>
                          <a:lnTo>
                            <a:pt x="2534" y="20504"/>
                          </a:lnTo>
                          <a:cubicBezTo>
                            <a:pt x="2512" y="-934"/>
                            <a:pt x="19002" y="-1096"/>
                            <a:pt x="19023" y="20504"/>
                          </a:cubicBezTo>
                          <a:lnTo>
                            <a:pt x="21600" y="20504"/>
                          </a:lnTo>
                          <a:lnTo>
                            <a:pt x="21600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9A947F"/>
                    </a:solidFill>
                    <a:ln w="9525" cap="flat">
                      <a:noFill/>
                      <a:round/>
                    </a:ln>
                    <a:effectLst/>
                  </p:spPr>
                  <p:txBody>
                    <a:bodyPr wrap="square" lIns="72248" tIns="72248" rIns="72248" bIns="72248" numCol="1" anchor="ctr">
                      <a:noAutofit/>
                    </a:bodyPr>
                    <a:lstStyle/>
                    <a:p>
                      <a:pPr marL="40639" marR="40639" defTabSz="914400">
                        <a:defRPr sz="3400">
                          <a:solidFill>
                            <a:srgbClr val="EEEEEE"/>
                          </a:solidFill>
                          <a:uFill>
                            <a:solidFill>
                              <a:srgbClr val="EEEEEE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defRPr>
                      </a:pPr>
                    </a:p>
                  </p:txBody>
                </p:sp>
              </p:grpSp>
            </p:grpSp>
            <p:grpSp>
              <p:nvGrpSpPr>
                <p:cNvPr id="3575" name="Group 3575"/>
                <p:cNvGrpSpPr/>
                <p:nvPr/>
              </p:nvGrpSpPr>
              <p:grpSpPr>
                <a:xfrm>
                  <a:off x="508686" y="839893"/>
                  <a:ext cx="11758508" cy="243841"/>
                  <a:chOff x="0" y="0"/>
                  <a:chExt cx="11758506" cy="243839"/>
                </a:xfrm>
              </p:grpSpPr>
              <p:sp>
                <p:nvSpPr>
                  <p:cNvPr id="3537" name="Shape 3537"/>
                  <p:cNvSpPr/>
                  <p:nvPr/>
                </p:nvSpPr>
                <p:spPr>
                  <a:xfrm flipH="1">
                    <a:off x="11239217" y="0"/>
                    <a:ext cx="519290" cy="23932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0"/>
                        </a:moveTo>
                        <a:lnTo>
                          <a:pt x="17092" y="0"/>
                        </a:lnTo>
                        <a:lnTo>
                          <a:pt x="0" y="17550"/>
                        </a:lnTo>
                        <a:lnTo>
                          <a:pt x="8077" y="21600"/>
                        </a:lnTo>
                        <a:lnTo>
                          <a:pt x="19158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D3D0C7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3538" name="Shape 3538"/>
                  <p:cNvSpPr/>
                  <p:nvPr/>
                </p:nvSpPr>
                <p:spPr>
                  <a:xfrm>
                    <a:off x="0" y="4515"/>
                    <a:ext cx="519289" cy="2393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0"/>
                        </a:moveTo>
                        <a:lnTo>
                          <a:pt x="17092" y="0"/>
                        </a:lnTo>
                        <a:lnTo>
                          <a:pt x="0" y="17550"/>
                        </a:lnTo>
                        <a:lnTo>
                          <a:pt x="8077" y="21600"/>
                        </a:lnTo>
                        <a:lnTo>
                          <a:pt x="19158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D3D0C7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grpSp>
                <p:nvGrpSpPr>
                  <p:cNvPr id="3574" name="Group 3574"/>
                  <p:cNvGrpSpPr/>
                  <p:nvPr/>
                </p:nvGrpSpPr>
                <p:grpSpPr>
                  <a:xfrm>
                    <a:off x="442524" y="1544"/>
                    <a:ext cx="10864428" cy="242296"/>
                    <a:chOff x="0" y="0"/>
                    <a:chExt cx="10864426" cy="242295"/>
                  </a:xfrm>
                </p:grpSpPr>
                <p:grpSp>
                  <p:nvGrpSpPr>
                    <p:cNvPr id="3560" name="Group 3560"/>
                    <p:cNvGrpSpPr/>
                    <p:nvPr/>
                  </p:nvGrpSpPr>
                  <p:grpSpPr>
                    <a:xfrm>
                      <a:off x="0" y="2257"/>
                      <a:ext cx="6610774" cy="240039"/>
                      <a:chOff x="0" y="0"/>
                      <a:chExt cx="6610773" cy="240037"/>
                    </a:xfrm>
                  </p:grpSpPr>
                  <p:grpSp>
                    <p:nvGrpSpPr>
                      <p:cNvPr id="3541" name="Group 3541"/>
                      <p:cNvGrpSpPr/>
                      <p:nvPr/>
                    </p:nvGrpSpPr>
                    <p:grpSpPr>
                      <a:xfrm>
                        <a:off x="0" y="0"/>
                        <a:ext cx="943611" cy="240038"/>
                        <a:chOff x="0" y="0"/>
                        <a:chExt cx="943610" cy="240037"/>
                      </a:xfrm>
                    </p:grpSpPr>
                    <p:sp>
                      <p:nvSpPr>
                        <p:cNvPr id="3539" name="Shape 3539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3540" name="Shape 3540"/>
                        <p:cNvSpPr/>
                        <p:nvPr/>
                      </p:nvSpPr>
                      <p:spPr>
                        <a:xfrm>
                          <a:off x="467296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3544" name="Group 3544"/>
                      <p:cNvGrpSpPr/>
                      <p:nvPr/>
                    </p:nvGrpSpPr>
                    <p:grpSpPr>
                      <a:xfrm>
                        <a:off x="943848" y="0"/>
                        <a:ext cx="945985" cy="240038"/>
                        <a:chOff x="0" y="0"/>
                        <a:chExt cx="945983" cy="240037"/>
                      </a:xfrm>
                    </p:grpSpPr>
                    <p:sp>
                      <p:nvSpPr>
                        <p:cNvPr id="3542" name="Shape 3542"/>
                        <p:cNvSpPr/>
                        <p:nvPr/>
                      </p:nvSpPr>
                      <p:spPr>
                        <a:xfrm>
                          <a:off x="0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3543" name="Shape 3543"/>
                        <p:cNvSpPr/>
                        <p:nvPr/>
                      </p:nvSpPr>
                      <p:spPr>
                        <a:xfrm>
                          <a:off x="467296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3547" name="Group 3547"/>
                      <p:cNvGrpSpPr/>
                      <p:nvPr/>
                    </p:nvGrpSpPr>
                    <p:grpSpPr>
                      <a:xfrm>
                        <a:off x="1893710" y="0"/>
                        <a:ext cx="939971" cy="240038"/>
                        <a:chOff x="0" y="0"/>
                        <a:chExt cx="939969" cy="240037"/>
                      </a:xfrm>
                    </p:grpSpPr>
                    <p:sp>
                      <p:nvSpPr>
                        <p:cNvPr id="3545" name="Shape 3545"/>
                        <p:cNvSpPr/>
                        <p:nvPr/>
                      </p:nvSpPr>
                      <p:spPr>
                        <a:xfrm>
                          <a:off x="0" y="0"/>
                          <a:ext cx="471707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3546" name="Shape 3546"/>
                        <p:cNvSpPr/>
                        <p:nvPr/>
                      </p:nvSpPr>
                      <p:spPr>
                        <a:xfrm>
                          <a:off x="463672" y="0"/>
                          <a:ext cx="47629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3550" name="Group 3550"/>
                      <p:cNvGrpSpPr/>
                      <p:nvPr/>
                    </p:nvGrpSpPr>
                    <p:grpSpPr>
                      <a:xfrm>
                        <a:off x="2833443" y="0"/>
                        <a:ext cx="943888" cy="240038"/>
                        <a:chOff x="0" y="0"/>
                        <a:chExt cx="943886" cy="240037"/>
                      </a:xfrm>
                    </p:grpSpPr>
                    <p:sp>
                      <p:nvSpPr>
                        <p:cNvPr id="3548" name="Shape 3548"/>
                        <p:cNvSpPr/>
                        <p:nvPr/>
                      </p:nvSpPr>
                      <p:spPr>
                        <a:xfrm>
                          <a:off x="0" y="0"/>
                          <a:ext cx="47644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3549" name="Shape 3549"/>
                        <p:cNvSpPr/>
                        <p:nvPr/>
                      </p:nvSpPr>
                      <p:spPr>
                        <a:xfrm>
                          <a:off x="467439" y="0"/>
                          <a:ext cx="47644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3553" name="Group 3553"/>
                      <p:cNvGrpSpPr/>
                      <p:nvPr/>
                    </p:nvGrpSpPr>
                    <p:grpSpPr>
                      <a:xfrm>
                        <a:off x="3777330" y="0"/>
                        <a:ext cx="943612" cy="240038"/>
                        <a:chOff x="0" y="0"/>
                        <a:chExt cx="943610" cy="240037"/>
                      </a:xfrm>
                    </p:grpSpPr>
                    <p:sp>
                      <p:nvSpPr>
                        <p:cNvPr id="3551" name="Shape 3551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3552" name="Shape 3552"/>
                        <p:cNvSpPr/>
                        <p:nvPr/>
                      </p:nvSpPr>
                      <p:spPr>
                        <a:xfrm>
                          <a:off x="467296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3556" name="Group 3556"/>
                      <p:cNvGrpSpPr/>
                      <p:nvPr/>
                    </p:nvGrpSpPr>
                    <p:grpSpPr>
                      <a:xfrm>
                        <a:off x="4720941" y="0"/>
                        <a:ext cx="946222" cy="240038"/>
                        <a:chOff x="0" y="0"/>
                        <a:chExt cx="946221" cy="240037"/>
                      </a:xfrm>
                    </p:grpSpPr>
                    <p:sp>
                      <p:nvSpPr>
                        <p:cNvPr id="3554" name="Shape 3554"/>
                        <p:cNvSpPr/>
                        <p:nvPr/>
                      </p:nvSpPr>
                      <p:spPr>
                        <a:xfrm>
                          <a:off x="0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3555" name="Shape 3555"/>
                        <p:cNvSpPr/>
                        <p:nvPr/>
                      </p:nvSpPr>
                      <p:spPr>
                        <a:xfrm>
                          <a:off x="467533" y="0"/>
                          <a:ext cx="478689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3559" name="Group 3559"/>
                      <p:cNvGrpSpPr/>
                      <p:nvPr/>
                    </p:nvGrpSpPr>
                    <p:grpSpPr>
                      <a:xfrm>
                        <a:off x="5666925" y="0"/>
                        <a:ext cx="943849" cy="240038"/>
                        <a:chOff x="0" y="0"/>
                        <a:chExt cx="943848" cy="240037"/>
                      </a:xfrm>
                    </p:grpSpPr>
                    <p:sp>
                      <p:nvSpPr>
                        <p:cNvPr id="3557" name="Shape 3557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3558" name="Shape 3558"/>
                        <p:cNvSpPr/>
                        <p:nvPr/>
                      </p:nvSpPr>
                      <p:spPr>
                        <a:xfrm>
                          <a:off x="467533" y="0"/>
                          <a:ext cx="476316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</p:grpSp>
                <p:grpSp>
                  <p:nvGrpSpPr>
                    <p:cNvPr id="3563" name="Group 3563"/>
                    <p:cNvGrpSpPr/>
                    <p:nvPr/>
                  </p:nvGrpSpPr>
                  <p:grpSpPr>
                    <a:xfrm>
                      <a:off x="6610773" y="0"/>
                      <a:ext cx="943752" cy="240038"/>
                      <a:chOff x="0" y="0"/>
                      <a:chExt cx="943750" cy="240037"/>
                    </a:xfrm>
                  </p:grpSpPr>
                  <p:sp>
                    <p:nvSpPr>
                      <p:cNvPr id="3561" name="Shape 3561"/>
                      <p:cNvSpPr/>
                      <p:nvPr/>
                    </p:nvSpPr>
                    <p:spPr>
                      <a:xfrm>
                        <a:off x="0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3562" name="Shape 3562"/>
                      <p:cNvSpPr/>
                      <p:nvPr/>
                    </p:nvSpPr>
                    <p:spPr>
                      <a:xfrm>
                        <a:off x="467369" y="0"/>
                        <a:ext cx="476382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3566" name="Group 3566"/>
                    <p:cNvGrpSpPr/>
                    <p:nvPr/>
                  </p:nvGrpSpPr>
                  <p:grpSpPr>
                    <a:xfrm>
                      <a:off x="7554524" y="0"/>
                      <a:ext cx="946010" cy="240038"/>
                      <a:chOff x="0" y="0"/>
                      <a:chExt cx="946009" cy="240037"/>
                    </a:xfrm>
                  </p:grpSpPr>
                  <p:sp>
                    <p:nvSpPr>
                      <p:cNvPr id="3564" name="Shape 3564"/>
                      <p:cNvSpPr/>
                      <p:nvPr/>
                    </p:nvSpPr>
                    <p:spPr>
                      <a:xfrm>
                        <a:off x="0" y="0"/>
                        <a:ext cx="47871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3565" name="Shape 3565"/>
                      <p:cNvSpPr/>
                      <p:nvPr/>
                    </p:nvSpPr>
                    <p:spPr>
                      <a:xfrm>
                        <a:off x="467300" y="0"/>
                        <a:ext cx="47871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3569" name="Group 3569"/>
                    <p:cNvGrpSpPr/>
                    <p:nvPr/>
                  </p:nvGrpSpPr>
                  <p:grpSpPr>
                    <a:xfrm>
                      <a:off x="8500533" y="0"/>
                      <a:ext cx="943753" cy="240038"/>
                      <a:chOff x="0" y="0"/>
                      <a:chExt cx="943751" cy="240037"/>
                    </a:xfrm>
                  </p:grpSpPr>
                  <p:sp>
                    <p:nvSpPr>
                      <p:cNvPr id="3567" name="Shape 3567"/>
                      <p:cNvSpPr/>
                      <p:nvPr/>
                    </p:nvSpPr>
                    <p:spPr>
                      <a:xfrm>
                        <a:off x="0" y="0"/>
                        <a:ext cx="47589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3568" name="Shape 3568"/>
                      <p:cNvSpPr/>
                      <p:nvPr/>
                    </p:nvSpPr>
                    <p:spPr>
                      <a:xfrm>
                        <a:off x="467862" y="0"/>
                        <a:ext cx="47589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3572" name="Group 3572"/>
                    <p:cNvGrpSpPr/>
                    <p:nvPr/>
                  </p:nvGrpSpPr>
                  <p:grpSpPr>
                    <a:xfrm>
                      <a:off x="9444284" y="0"/>
                      <a:ext cx="943753" cy="240038"/>
                      <a:chOff x="0" y="0"/>
                      <a:chExt cx="943751" cy="240037"/>
                    </a:xfrm>
                  </p:grpSpPr>
                  <p:sp>
                    <p:nvSpPr>
                      <p:cNvPr id="3570" name="Shape 3570"/>
                      <p:cNvSpPr/>
                      <p:nvPr/>
                    </p:nvSpPr>
                    <p:spPr>
                      <a:xfrm>
                        <a:off x="0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3571" name="Shape 3571"/>
                      <p:cNvSpPr/>
                      <p:nvPr/>
                    </p:nvSpPr>
                    <p:spPr>
                      <a:xfrm>
                        <a:off x="467371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sp>
                  <p:nvSpPr>
                    <p:cNvPr id="3573" name="Shape 3573"/>
                    <p:cNvSpPr/>
                    <p:nvPr/>
                  </p:nvSpPr>
                  <p:spPr>
                    <a:xfrm>
                      <a:off x="10388035" y="0"/>
                      <a:ext cx="476392" cy="240038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0504" fill="norm" stroke="1" extrusionOk="0">
                          <a:moveTo>
                            <a:pt x="0" y="0"/>
                          </a:moveTo>
                          <a:lnTo>
                            <a:pt x="0" y="20504"/>
                          </a:lnTo>
                          <a:lnTo>
                            <a:pt x="2534" y="20504"/>
                          </a:lnTo>
                          <a:cubicBezTo>
                            <a:pt x="2512" y="-934"/>
                            <a:pt x="19002" y="-1096"/>
                            <a:pt x="19023" y="20504"/>
                          </a:cubicBezTo>
                          <a:lnTo>
                            <a:pt x="21600" y="20504"/>
                          </a:lnTo>
                          <a:lnTo>
                            <a:pt x="21600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D3D0C7"/>
                    </a:solidFill>
                    <a:ln w="9525" cap="flat">
                      <a:noFill/>
                      <a:round/>
                    </a:ln>
                    <a:effectLst/>
                  </p:spPr>
                  <p:txBody>
                    <a:bodyPr wrap="square" lIns="72248" tIns="72248" rIns="72248" bIns="72248" numCol="1" anchor="ctr">
                      <a:noAutofit/>
                    </a:bodyPr>
                    <a:lstStyle/>
                    <a:p>
                      <a:pPr marL="40639" marR="40639" defTabSz="914400">
                        <a:defRPr sz="3400">
                          <a:solidFill>
                            <a:srgbClr val="EEEEEE"/>
                          </a:solidFill>
                          <a:uFill>
                            <a:solidFill>
                              <a:srgbClr val="EEEEEE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defRPr>
                      </a:pPr>
                    </a:p>
                  </p:txBody>
                </p:sp>
              </p:grpSp>
            </p:grpSp>
            <p:grpSp>
              <p:nvGrpSpPr>
                <p:cNvPr id="3578" name="Group 3578"/>
                <p:cNvGrpSpPr/>
                <p:nvPr/>
              </p:nvGrpSpPr>
              <p:grpSpPr>
                <a:xfrm>
                  <a:off x="-1" y="-1"/>
                  <a:ext cx="997787" cy="1116891"/>
                  <a:chOff x="0" y="0"/>
                  <a:chExt cx="997785" cy="1116889"/>
                </a:xfrm>
              </p:grpSpPr>
              <p:sp>
                <p:nvSpPr>
                  <p:cNvPr id="3576" name="Shape 3576"/>
                  <p:cNvSpPr/>
                  <p:nvPr/>
                </p:nvSpPr>
                <p:spPr>
                  <a:xfrm>
                    <a:off x="27093" y="49671"/>
                    <a:ext cx="970693" cy="106721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6702" h="17423" fill="norm" stroke="1" extrusionOk="0">
                        <a:moveTo>
                          <a:pt x="8828" y="0"/>
                        </a:moveTo>
                        <a:cubicBezTo>
                          <a:pt x="-854" y="266"/>
                          <a:pt x="-1115" y="9621"/>
                          <a:pt x="1221" y="13322"/>
                        </a:cubicBezTo>
                        <a:cubicBezTo>
                          <a:pt x="6348" y="21600"/>
                          <a:pt x="20485" y="16227"/>
                          <a:pt x="15745" y="7130"/>
                        </a:cubicBezTo>
                        <a:cubicBezTo>
                          <a:pt x="11324" y="672"/>
                          <a:pt x="1482" y="5865"/>
                          <a:pt x="5062" y="11862"/>
                        </a:cubicBezTo>
                        <a:cubicBezTo>
                          <a:pt x="8004" y="16360"/>
                          <a:pt x="16005" y="13166"/>
                          <a:pt x="12845" y="8278"/>
                        </a:cubicBezTo>
                        <a:cubicBezTo>
                          <a:pt x="10744" y="5216"/>
                          <a:pt x="5407" y="7630"/>
                          <a:pt x="7794" y="10886"/>
                        </a:cubicBezTo>
                        <a:cubicBezTo>
                          <a:pt x="9408" y="12908"/>
                          <a:pt x="12727" y="11362"/>
                          <a:pt x="11400" y="9269"/>
                        </a:cubicBezTo>
                        <a:cubicBezTo>
                          <a:pt x="10559" y="8168"/>
                          <a:pt x="7752" y="8692"/>
                          <a:pt x="9433" y="10581"/>
                        </a:cubicBezTo>
                        <a:cubicBezTo>
                          <a:pt x="8845" y="10761"/>
                          <a:pt x="9147" y="8098"/>
                          <a:pt x="10904" y="9535"/>
                        </a:cubicBezTo>
                        <a:cubicBezTo>
                          <a:pt x="11677" y="10378"/>
                          <a:pt x="10046" y="12260"/>
                          <a:pt x="8500" y="10956"/>
                        </a:cubicBezTo>
                        <a:cubicBezTo>
                          <a:pt x="6189" y="7957"/>
                          <a:pt x="11374" y="6521"/>
                          <a:pt x="12425" y="8934"/>
                        </a:cubicBezTo>
                        <a:cubicBezTo>
                          <a:pt x="14039" y="11667"/>
                          <a:pt x="9340" y="15384"/>
                          <a:pt x="5970" y="11737"/>
                        </a:cubicBezTo>
                        <a:cubicBezTo>
                          <a:pt x="2810" y="6778"/>
                          <a:pt x="10996" y="2023"/>
                          <a:pt x="14652" y="7497"/>
                        </a:cubicBezTo>
                        <a:cubicBezTo>
                          <a:pt x="18115" y="12690"/>
                          <a:pt x="8483" y="20210"/>
                          <a:pt x="2869" y="12651"/>
                        </a:cubicBezTo>
                        <a:cubicBezTo>
                          <a:pt x="1751" y="10433"/>
                          <a:pt x="742" y="3256"/>
                          <a:pt x="8618" y="2085"/>
                        </a:cubicBezTo>
                        <a:lnTo>
                          <a:pt x="8828" y="0"/>
                        </a:lnTo>
                        <a:close/>
                      </a:path>
                    </a:pathLst>
                  </a:custGeom>
                  <a:solidFill>
                    <a:srgbClr val="9A947F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3577" name="Shape 3577"/>
                  <p:cNvSpPr/>
                  <p:nvPr/>
                </p:nvSpPr>
                <p:spPr>
                  <a:xfrm>
                    <a:off x="0" y="0"/>
                    <a:ext cx="970693" cy="106721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6702" h="17423" fill="norm" stroke="1" extrusionOk="0">
                        <a:moveTo>
                          <a:pt x="8828" y="0"/>
                        </a:moveTo>
                        <a:cubicBezTo>
                          <a:pt x="-854" y="266"/>
                          <a:pt x="-1115" y="9621"/>
                          <a:pt x="1221" y="13322"/>
                        </a:cubicBezTo>
                        <a:cubicBezTo>
                          <a:pt x="6348" y="21600"/>
                          <a:pt x="20485" y="16227"/>
                          <a:pt x="15745" y="7130"/>
                        </a:cubicBezTo>
                        <a:cubicBezTo>
                          <a:pt x="11324" y="672"/>
                          <a:pt x="1482" y="5865"/>
                          <a:pt x="5062" y="11862"/>
                        </a:cubicBezTo>
                        <a:cubicBezTo>
                          <a:pt x="8004" y="16360"/>
                          <a:pt x="16005" y="13166"/>
                          <a:pt x="12845" y="8278"/>
                        </a:cubicBezTo>
                        <a:cubicBezTo>
                          <a:pt x="10744" y="5216"/>
                          <a:pt x="5407" y="7630"/>
                          <a:pt x="7794" y="10886"/>
                        </a:cubicBezTo>
                        <a:cubicBezTo>
                          <a:pt x="9408" y="12908"/>
                          <a:pt x="12727" y="11362"/>
                          <a:pt x="11400" y="9269"/>
                        </a:cubicBezTo>
                        <a:cubicBezTo>
                          <a:pt x="10559" y="8168"/>
                          <a:pt x="7752" y="8692"/>
                          <a:pt x="9433" y="10581"/>
                        </a:cubicBezTo>
                        <a:cubicBezTo>
                          <a:pt x="8845" y="10761"/>
                          <a:pt x="9147" y="8098"/>
                          <a:pt x="10904" y="9535"/>
                        </a:cubicBezTo>
                        <a:cubicBezTo>
                          <a:pt x="11677" y="10378"/>
                          <a:pt x="10046" y="12260"/>
                          <a:pt x="8500" y="10956"/>
                        </a:cubicBezTo>
                        <a:cubicBezTo>
                          <a:pt x="6189" y="7957"/>
                          <a:pt x="11374" y="6521"/>
                          <a:pt x="12425" y="8934"/>
                        </a:cubicBezTo>
                        <a:cubicBezTo>
                          <a:pt x="14039" y="11667"/>
                          <a:pt x="9340" y="15384"/>
                          <a:pt x="5970" y="11737"/>
                        </a:cubicBezTo>
                        <a:cubicBezTo>
                          <a:pt x="2810" y="6778"/>
                          <a:pt x="10996" y="2023"/>
                          <a:pt x="14652" y="7497"/>
                        </a:cubicBezTo>
                        <a:cubicBezTo>
                          <a:pt x="18115" y="12690"/>
                          <a:pt x="8483" y="20210"/>
                          <a:pt x="2869" y="12651"/>
                        </a:cubicBezTo>
                        <a:cubicBezTo>
                          <a:pt x="1751" y="10433"/>
                          <a:pt x="742" y="3256"/>
                          <a:pt x="8618" y="2085"/>
                        </a:cubicBezTo>
                        <a:lnTo>
                          <a:pt x="8828" y="0"/>
                        </a:lnTo>
                        <a:close/>
                      </a:path>
                    </a:pathLst>
                  </a:custGeom>
                  <a:solidFill>
                    <a:srgbClr val="D3D0C7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</p:grpSp>
            <p:sp>
              <p:nvSpPr>
                <p:cNvPr id="3579" name="Shape 3579"/>
                <p:cNvSpPr/>
                <p:nvPr/>
              </p:nvSpPr>
              <p:spPr>
                <a:xfrm flipH="1">
                  <a:off x="11823250" y="49671"/>
                  <a:ext cx="970693" cy="106721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6702" h="17423" fill="norm" stroke="1" extrusionOk="0">
                      <a:moveTo>
                        <a:pt x="8828" y="0"/>
                      </a:moveTo>
                      <a:cubicBezTo>
                        <a:pt x="-854" y="266"/>
                        <a:pt x="-1115" y="9621"/>
                        <a:pt x="1221" y="13322"/>
                      </a:cubicBezTo>
                      <a:cubicBezTo>
                        <a:pt x="6348" y="21600"/>
                        <a:pt x="20485" y="16227"/>
                        <a:pt x="15745" y="7130"/>
                      </a:cubicBezTo>
                      <a:cubicBezTo>
                        <a:pt x="11324" y="672"/>
                        <a:pt x="1482" y="5865"/>
                        <a:pt x="5062" y="11862"/>
                      </a:cubicBezTo>
                      <a:cubicBezTo>
                        <a:pt x="8004" y="16360"/>
                        <a:pt x="16005" y="13166"/>
                        <a:pt x="12845" y="8278"/>
                      </a:cubicBezTo>
                      <a:cubicBezTo>
                        <a:pt x="10744" y="5216"/>
                        <a:pt x="5407" y="7630"/>
                        <a:pt x="7794" y="10886"/>
                      </a:cubicBezTo>
                      <a:cubicBezTo>
                        <a:pt x="9408" y="12908"/>
                        <a:pt x="12727" y="11362"/>
                        <a:pt x="11400" y="9269"/>
                      </a:cubicBezTo>
                      <a:cubicBezTo>
                        <a:pt x="10559" y="8168"/>
                        <a:pt x="7752" y="8692"/>
                        <a:pt x="9433" y="10581"/>
                      </a:cubicBezTo>
                      <a:cubicBezTo>
                        <a:pt x="8845" y="10761"/>
                        <a:pt x="9147" y="8098"/>
                        <a:pt x="10904" y="9535"/>
                      </a:cubicBezTo>
                      <a:cubicBezTo>
                        <a:pt x="11677" y="10378"/>
                        <a:pt x="10046" y="12260"/>
                        <a:pt x="8500" y="10956"/>
                      </a:cubicBezTo>
                      <a:cubicBezTo>
                        <a:pt x="6189" y="7957"/>
                        <a:pt x="11374" y="6521"/>
                        <a:pt x="12425" y="8934"/>
                      </a:cubicBezTo>
                      <a:cubicBezTo>
                        <a:pt x="14039" y="11667"/>
                        <a:pt x="9340" y="15384"/>
                        <a:pt x="5970" y="11737"/>
                      </a:cubicBezTo>
                      <a:cubicBezTo>
                        <a:pt x="2810" y="6778"/>
                        <a:pt x="10996" y="2023"/>
                        <a:pt x="14652" y="7497"/>
                      </a:cubicBezTo>
                      <a:cubicBezTo>
                        <a:pt x="18115" y="12690"/>
                        <a:pt x="8483" y="20210"/>
                        <a:pt x="2869" y="12651"/>
                      </a:cubicBezTo>
                      <a:cubicBezTo>
                        <a:pt x="1751" y="10433"/>
                        <a:pt x="742" y="3256"/>
                        <a:pt x="8618" y="2085"/>
                      </a:cubicBezTo>
                      <a:lnTo>
                        <a:pt x="8828" y="0"/>
                      </a:lnTo>
                      <a:close/>
                    </a:path>
                  </a:pathLst>
                </a:custGeom>
                <a:solidFill>
                  <a:srgbClr val="9A947F"/>
                </a:solidFill>
                <a:ln w="9525" cap="flat">
                  <a:noFill/>
                  <a:round/>
                </a:ln>
                <a:effectLst/>
              </p:spPr>
              <p:txBody>
                <a:bodyPr wrap="square" lIns="72248" tIns="72248" rIns="72248" bIns="72248" numCol="1" anchor="ctr">
                  <a:noAutofit/>
                </a:bodyPr>
                <a:lstStyle/>
                <a:p>
                  <a:pPr marL="40639" marR="40639" defTabSz="914400">
                    <a:defRPr sz="3400">
                      <a:solidFill>
                        <a:srgbClr val="EEEEEE"/>
                      </a:solidFill>
                      <a:uFill>
                        <a:solidFill>
                          <a:srgbClr val="EEEEEE"/>
                        </a:solidFill>
                      </a:u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</a:p>
              </p:txBody>
            </p:sp>
            <p:sp>
              <p:nvSpPr>
                <p:cNvPr id="3580" name="Shape 3580"/>
                <p:cNvSpPr/>
                <p:nvPr/>
              </p:nvSpPr>
              <p:spPr>
                <a:xfrm flipH="1">
                  <a:off x="11796157" y="0"/>
                  <a:ext cx="970693" cy="106721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6702" h="17423" fill="norm" stroke="1" extrusionOk="0">
                      <a:moveTo>
                        <a:pt x="8828" y="0"/>
                      </a:moveTo>
                      <a:cubicBezTo>
                        <a:pt x="-854" y="266"/>
                        <a:pt x="-1115" y="9621"/>
                        <a:pt x="1221" y="13322"/>
                      </a:cubicBezTo>
                      <a:cubicBezTo>
                        <a:pt x="6348" y="21600"/>
                        <a:pt x="20485" y="16227"/>
                        <a:pt x="15745" y="7130"/>
                      </a:cubicBezTo>
                      <a:cubicBezTo>
                        <a:pt x="11324" y="672"/>
                        <a:pt x="1482" y="5865"/>
                        <a:pt x="5062" y="11862"/>
                      </a:cubicBezTo>
                      <a:cubicBezTo>
                        <a:pt x="8004" y="16360"/>
                        <a:pt x="16005" y="13166"/>
                        <a:pt x="12845" y="8278"/>
                      </a:cubicBezTo>
                      <a:cubicBezTo>
                        <a:pt x="10744" y="5216"/>
                        <a:pt x="5407" y="7630"/>
                        <a:pt x="7794" y="10886"/>
                      </a:cubicBezTo>
                      <a:cubicBezTo>
                        <a:pt x="9408" y="12908"/>
                        <a:pt x="12727" y="11362"/>
                        <a:pt x="11400" y="9269"/>
                      </a:cubicBezTo>
                      <a:cubicBezTo>
                        <a:pt x="10559" y="8168"/>
                        <a:pt x="7752" y="8692"/>
                        <a:pt x="9433" y="10581"/>
                      </a:cubicBezTo>
                      <a:cubicBezTo>
                        <a:pt x="8845" y="10761"/>
                        <a:pt x="9147" y="8098"/>
                        <a:pt x="10904" y="9535"/>
                      </a:cubicBezTo>
                      <a:cubicBezTo>
                        <a:pt x="11677" y="10378"/>
                        <a:pt x="10046" y="12260"/>
                        <a:pt x="8500" y="10956"/>
                      </a:cubicBezTo>
                      <a:cubicBezTo>
                        <a:pt x="6189" y="7957"/>
                        <a:pt x="11374" y="6521"/>
                        <a:pt x="12425" y="8934"/>
                      </a:cubicBezTo>
                      <a:cubicBezTo>
                        <a:pt x="14039" y="11667"/>
                        <a:pt x="9340" y="15384"/>
                        <a:pt x="5970" y="11737"/>
                      </a:cubicBezTo>
                      <a:cubicBezTo>
                        <a:pt x="2810" y="6778"/>
                        <a:pt x="10996" y="2023"/>
                        <a:pt x="14652" y="7497"/>
                      </a:cubicBezTo>
                      <a:cubicBezTo>
                        <a:pt x="18115" y="12690"/>
                        <a:pt x="8483" y="20210"/>
                        <a:pt x="2869" y="12651"/>
                      </a:cubicBezTo>
                      <a:cubicBezTo>
                        <a:pt x="1751" y="10433"/>
                        <a:pt x="742" y="3256"/>
                        <a:pt x="8618" y="2085"/>
                      </a:cubicBezTo>
                      <a:lnTo>
                        <a:pt x="8828" y="0"/>
                      </a:lnTo>
                      <a:close/>
                    </a:path>
                  </a:pathLst>
                </a:custGeom>
                <a:solidFill>
                  <a:srgbClr val="D3D0C7"/>
                </a:solidFill>
                <a:ln w="9525" cap="flat">
                  <a:noFill/>
                  <a:round/>
                </a:ln>
                <a:effectLst/>
              </p:spPr>
              <p:txBody>
                <a:bodyPr wrap="square" lIns="72248" tIns="72248" rIns="72248" bIns="72248" numCol="1" anchor="ctr">
                  <a:noAutofit/>
                </a:bodyPr>
                <a:lstStyle/>
                <a:p>
                  <a:pPr marL="40639" marR="40639" defTabSz="914400">
                    <a:defRPr sz="3400">
                      <a:solidFill>
                        <a:srgbClr val="EEEEEE"/>
                      </a:solidFill>
                      <a:uFill>
                        <a:solidFill>
                          <a:srgbClr val="EEEEEE"/>
                        </a:solidFill>
                      </a:u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</a:p>
              </p:txBody>
            </p:sp>
            <p:sp>
              <p:nvSpPr>
                <p:cNvPr id="3581" name="Shape 3581"/>
                <p:cNvSpPr/>
                <p:nvPr/>
              </p:nvSpPr>
              <p:spPr>
                <a:xfrm>
                  <a:off x="477077" y="0"/>
                  <a:ext cx="11812695" cy="126436"/>
                </a:xfrm>
                <a:prstGeom prst="rect">
                  <a:avLst/>
                </a:prstGeom>
                <a:solidFill>
                  <a:srgbClr val="D3D0C7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72248" tIns="72248" rIns="72248" bIns="72248" numCol="1" anchor="ctr">
                  <a:noAutofit/>
                </a:bodyPr>
                <a:lstStyle/>
                <a:p>
                  <a:pPr marL="40639" marR="40639" defTabSz="914400">
                    <a:defRPr sz="3400">
                      <a:solidFill>
                        <a:srgbClr val="EEEEEE"/>
                      </a:solidFill>
                      <a:uFill>
                        <a:solidFill>
                          <a:srgbClr val="EEEEEE"/>
                        </a:solidFill>
                      </a:u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</a:p>
              </p:txBody>
            </p:sp>
          </p:grpSp>
        </p:grpSp>
        <p:sp>
          <p:nvSpPr>
            <p:cNvPr id="3584" name="Shape 3584"/>
            <p:cNvSpPr/>
            <p:nvPr/>
          </p:nvSpPr>
          <p:spPr>
            <a:xfrm>
              <a:off x="1083733" y="1144693"/>
              <a:ext cx="10805726" cy="433494"/>
            </a:xfrm>
            <a:prstGeom prst="rect">
              <a:avLst/>
            </a:prstGeom>
            <a:gradFill flip="none" rotWithShape="1">
              <a:gsLst>
                <a:gs pos="0">
                  <a:srgbClr val="817C6B"/>
                </a:gs>
                <a:gs pos="100000">
                  <a:srgbClr val="9A947F"/>
                </a:gs>
              </a:gsLst>
              <a:lin ang="162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72248" tIns="72248" rIns="72248" bIns="72248" numCol="1" anchor="ctr">
              <a:noAutofit/>
            </a:bodyPr>
            <a:lstStyle/>
            <a:p>
              <a:pPr marL="40639" marR="40639" defTabSz="914400">
                <a:defRPr sz="3400">
                  <a:solidFill>
                    <a:srgbClr val="EEEEEE"/>
                  </a:solidFill>
                  <a:uFill>
                    <a:solidFill>
                      <a:srgbClr val="EEEEEE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</p:grpSp>
      <p:sp>
        <p:nvSpPr>
          <p:cNvPr id="3586" name="Shape 358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Are black and white colors?</a:t>
            </a:r>
          </a:p>
        </p:txBody>
      </p:sp>
      <p:sp>
        <p:nvSpPr>
          <p:cNvPr id="3587" name="Shape 3587"/>
          <p:cNvSpPr/>
          <p:nvPr>
            <p:ph type="body" sz="quarter" idx="1"/>
          </p:nvPr>
        </p:nvSpPr>
        <p:spPr>
          <a:xfrm>
            <a:off x="1334106" y="2564553"/>
            <a:ext cx="9618981" cy="1448647"/>
          </a:xfrm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</a:lstStyle>
          <a:p>
            <a:pPr/>
            <a:r>
              <a:t>Answer 1: Color as light.  (black is not, white is)</a:t>
            </a:r>
          </a:p>
        </p:txBody>
      </p:sp>
      <p:sp>
        <p:nvSpPr>
          <p:cNvPr id="3588" name="Shape 3588"/>
          <p:cNvSpPr/>
          <p:nvPr>
            <p:ph type="sldNum" sz="quarter" idx="2"/>
          </p:nvPr>
        </p:nvSpPr>
        <p:spPr>
          <a:xfrm>
            <a:off x="10467057" y="9226126"/>
            <a:ext cx="415432" cy="4191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 defTabSz="830862"/>
          </a:lstStyle>
          <a:p>
            <a:pPr/>
            <a:fld id="{86CB4B4D-7CA3-9044-876B-883B54F8677D}" type="slidenum"/>
          </a:p>
        </p:txBody>
      </p:sp>
      <p:pic>
        <p:nvPicPr>
          <p:cNvPr id="3589" name="pasted-image.ti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043552" y="4728294"/>
            <a:ext cx="6917696" cy="1448647"/>
          </a:xfrm>
          <a:prstGeom prst="rect">
            <a:avLst/>
          </a:prstGeom>
          <a:ln w="12700">
            <a:miter lim="400000"/>
          </a:ln>
        </p:spPr>
      </p:pic>
      <p:pic>
        <p:nvPicPr>
          <p:cNvPr id="3590" name="pasted-image.ti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769669" y="6815881"/>
            <a:ext cx="1905001" cy="1905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86" name="Group 3686"/>
          <p:cNvGrpSpPr/>
          <p:nvPr/>
        </p:nvGrpSpPr>
        <p:grpSpPr>
          <a:xfrm>
            <a:off x="0" y="-1"/>
            <a:ext cx="13004800" cy="9753601"/>
            <a:chOff x="0" y="0"/>
            <a:chExt cx="13004800" cy="9753600"/>
          </a:xfrm>
        </p:grpSpPr>
        <p:grpSp>
          <p:nvGrpSpPr>
            <p:cNvPr id="3684" name="Group 3684"/>
            <p:cNvGrpSpPr/>
            <p:nvPr/>
          </p:nvGrpSpPr>
          <p:grpSpPr>
            <a:xfrm>
              <a:off x="0" y="0"/>
              <a:ext cx="13004801" cy="9753600"/>
              <a:chOff x="0" y="0"/>
              <a:chExt cx="13004800" cy="9753600"/>
            </a:xfrm>
          </p:grpSpPr>
          <p:sp>
            <p:nvSpPr>
              <p:cNvPr id="3592" name="Shape 3592"/>
              <p:cNvSpPr/>
              <p:nvPr/>
            </p:nvSpPr>
            <p:spPr>
              <a:xfrm>
                <a:off x="11921066" y="1083733"/>
                <a:ext cx="758615" cy="3034454"/>
              </a:xfrm>
              <a:prstGeom prst="rect">
                <a:avLst/>
              </a:prstGeom>
              <a:gradFill flip="none" rotWithShape="1">
                <a:gsLst>
                  <a:gs pos="0">
                    <a:srgbClr val="817C6B"/>
                  </a:gs>
                  <a:gs pos="100000">
                    <a:srgbClr val="D3D0C7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72248" tIns="72248" rIns="72248" bIns="72248" numCol="1" anchor="ctr">
                <a:noAutofit/>
              </a:bodyPr>
              <a:lstStyle/>
              <a:p>
                <a:pPr marL="40639" marR="40639" defTabSz="914400">
                  <a:defRPr sz="3400">
                    <a:solidFill>
                      <a:srgbClr val="EEEEEE"/>
                    </a:solidFill>
                    <a:uFill>
                      <a:solidFill>
                        <a:srgbClr val="EEEEEE"/>
                      </a:solidFill>
                    </a:u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3593" name="Shape 3593"/>
              <p:cNvSpPr/>
              <p:nvPr/>
            </p:nvSpPr>
            <p:spPr>
              <a:xfrm>
                <a:off x="0" y="0"/>
                <a:ext cx="12788054" cy="216747"/>
              </a:xfrm>
              <a:prstGeom prst="rect">
                <a:avLst/>
              </a:prstGeom>
              <a:solidFill>
                <a:srgbClr val="9A94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2248" tIns="72248" rIns="72248" bIns="72248" numCol="1" anchor="ctr">
                <a:noAutofit/>
              </a:bodyPr>
              <a:lstStyle/>
              <a:p>
                <a:pPr marL="40639" marR="40639" defTabSz="914400">
                  <a:defRPr sz="3400">
                    <a:solidFill>
                      <a:srgbClr val="EEEEEE"/>
                    </a:solidFill>
                    <a:uFill>
                      <a:solidFill>
                        <a:srgbClr val="EEEEEE"/>
                      </a:solidFill>
                    </a:u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3594" name="Shape 3594"/>
              <p:cNvSpPr/>
              <p:nvPr/>
            </p:nvSpPr>
            <p:spPr>
              <a:xfrm>
                <a:off x="12679680" y="0"/>
                <a:ext cx="325121" cy="9753600"/>
              </a:xfrm>
              <a:prstGeom prst="rect">
                <a:avLst/>
              </a:prstGeom>
              <a:gradFill flip="none" rotWithShape="1">
                <a:gsLst>
                  <a:gs pos="0">
                    <a:srgbClr val="9A947F"/>
                  </a:gs>
                  <a:gs pos="50000">
                    <a:srgbClr val="BBB6A8"/>
                  </a:gs>
                  <a:gs pos="100000">
                    <a:srgbClr val="9A947F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72248" tIns="72248" rIns="72248" bIns="72248" numCol="1" anchor="ctr">
                <a:noAutofit/>
              </a:bodyPr>
              <a:lstStyle/>
              <a:p>
                <a:pPr marL="40639" marR="40639" defTabSz="914400">
                  <a:defRPr sz="3400">
                    <a:solidFill>
                      <a:srgbClr val="EEEEEE"/>
                    </a:solidFill>
                    <a:uFill>
                      <a:solidFill>
                        <a:srgbClr val="EEEEEE"/>
                      </a:solidFill>
                    </a:u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3595" name="Shape 3595"/>
              <p:cNvSpPr/>
              <p:nvPr/>
            </p:nvSpPr>
            <p:spPr>
              <a:xfrm>
                <a:off x="0" y="0"/>
                <a:ext cx="325121" cy="9753600"/>
              </a:xfrm>
              <a:prstGeom prst="rect">
                <a:avLst/>
              </a:prstGeom>
              <a:gradFill flip="none" rotWithShape="1">
                <a:gsLst>
                  <a:gs pos="0">
                    <a:srgbClr val="9A947F"/>
                  </a:gs>
                  <a:gs pos="50000">
                    <a:srgbClr val="BBB6A8"/>
                  </a:gs>
                  <a:gs pos="100000">
                    <a:srgbClr val="9A947F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72248" tIns="72248" rIns="72248" bIns="72248" numCol="1" anchor="ctr">
                <a:noAutofit/>
              </a:bodyPr>
              <a:lstStyle/>
              <a:p>
                <a:pPr marL="40639" marR="40639" defTabSz="914400">
                  <a:defRPr sz="3400">
                    <a:solidFill>
                      <a:srgbClr val="EEEEEE"/>
                    </a:solidFill>
                    <a:uFill>
                      <a:solidFill>
                        <a:srgbClr val="EEEEEE"/>
                      </a:solidFill>
                    </a:u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3596" name="Shape 3596"/>
              <p:cNvSpPr/>
              <p:nvPr/>
            </p:nvSpPr>
            <p:spPr>
              <a:xfrm>
                <a:off x="325120" y="1083733"/>
                <a:ext cx="758614" cy="3034454"/>
              </a:xfrm>
              <a:prstGeom prst="rect">
                <a:avLst/>
              </a:prstGeom>
              <a:gradFill flip="none" rotWithShape="1">
                <a:gsLst>
                  <a:gs pos="0">
                    <a:srgbClr val="817C6B"/>
                  </a:gs>
                  <a:gs pos="100000">
                    <a:srgbClr val="D3D0C7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72248" tIns="72248" rIns="72248" bIns="72248" numCol="1" anchor="ctr">
                <a:noAutofit/>
              </a:bodyPr>
              <a:lstStyle/>
              <a:p>
                <a:pPr marL="40639" marR="40639" defTabSz="914400">
                  <a:defRPr sz="3400">
                    <a:solidFill>
                      <a:srgbClr val="EEEEEE"/>
                    </a:solidFill>
                    <a:uFill>
                      <a:solidFill>
                        <a:srgbClr val="EEEEEE"/>
                      </a:solidFill>
                    </a:u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grpSp>
            <p:nvGrpSpPr>
              <p:cNvPr id="3683" name="Group 3683"/>
              <p:cNvGrpSpPr/>
              <p:nvPr/>
            </p:nvGrpSpPr>
            <p:grpSpPr>
              <a:xfrm>
                <a:off x="82851" y="72248"/>
                <a:ext cx="12793944" cy="1116891"/>
                <a:chOff x="0" y="0"/>
                <a:chExt cx="12793942" cy="1116889"/>
              </a:xfrm>
            </p:grpSpPr>
            <p:sp>
              <p:nvSpPr>
                <p:cNvPr id="3597" name="Shape 3597"/>
                <p:cNvSpPr/>
                <p:nvPr/>
              </p:nvSpPr>
              <p:spPr>
                <a:xfrm>
                  <a:off x="43584" y="0"/>
                  <a:ext cx="12736126" cy="1083734"/>
                </a:xfrm>
                <a:prstGeom prst="roundRect">
                  <a:avLst>
                    <a:gd name="adj" fmla="val 35156"/>
                  </a:avLst>
                </a:prstGeom>
                <a:solidFill>
                  <a:srgbClr val="BBB6A8"/>
                </a:solidFill>
                <a:ln w="9525" cap="flat">
                  <a:noFill/>
                  <a:round/>
                </a:ln>
                <a:effectLst/>
              </p:spPr>
              <p:txBody>
                <a:bodyPr wrap="square" lIns="72248" tIns="72248" rIns="72248" bIns="72248" numCol="1" anchor="ctr">
                  <a:noAutofit/>
                </a:bodyPr>
                <a:lstStyle/>
                <a:p>
                  <a:pPr marL="40639" marR="40639" defTabSz="914400">
                    <a:defRPr sz="3400">
                      <a:solidFill>
                        <a:srgbClr val="EEEEEE"/>
                      </a:solidFill>
                      <a:uFill>
                        <a:solidFill>
                          <a:srgbClr val="EEEEEE"/>
                        </a:solidFill>
                      </a:u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</a:p>
              </p:txBody>
            </p:sp>
            <p:sp>
              <p:nvSpPr>
                <p:cNvPr id="3598" name="Shape 3598"/>
                <p:cNvSpPr/>
                <p:nvPr/>
              </p:nvSpPr>
              <p:spPr>
                <a:xfrm>
                  <a:off x="477077" y="54186"/>
                  <a:ext cx="11812695" cy="126437"/>
                </a:xfrm>
                <a:prstGeom prst="rect">
                  <a:avLst/>
                </a:prstGeom>
                <a:solidFill>
                  <a:srgbClr val="9A947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72248" tIns="72248" rIns="72248" bIns="72248" numCol="1" anchor="ctr">
                  <a:noAutofit/>
                </a:bodyPr>
                <a:lstStyle/>
                <a:p>
                  <a:pPr marL="40639" marR="40639" defTabSz="914400">
                    <a:defRPr sz="3400">
                      <a:solidFill>
                        <a:srgbClr val="EEEEEE"/>
                      </a:solidFill>
                      <a:uFill>
                        <a:solidFill>
                          <a:srgbClr val="EEEEEE"/>
                        </a:solidFill>
                      </a:u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</a:p>
              </p:txBody>
            </p:sp>
            <p:grpSp>
              <p:nvGrpSpPr>
                <p:cNvPr id="3637" name="Group 3637"/>
                <p:cNvGrpSpPr/>
                <p:nvPr/>
              </p:nvGrpSpPr>
              <p:grpSpPr>
                <a:xfrm>
                  <a:off x="531264" y="842151"/>
                  <a:ext cx="11758508" cy="243841"/>
                  <a:chOff x="0" y="0"/>
                  <a:chExt cx="11758506" cy="243839"/>
                </a:xfrm>
              </p:grpSpPr>
              <p:sp>
                <p:nvSpPr>
                  <p:cNvPr id="3599" name="Shape 3599"/>
                  <p:cNvSpPr/>
                  <p:nvPr/>
                </p:nvSpPr>
                <p:spPr>
                  <a:xfrm flipH="1">
                    <a:off x="11239217" y="0"/>
                    <a:ext cx="519290" cy="23932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0"/>
                        </a:moveTo>
                        <a:lnTo>
                          <a:pt x="17092" y="0"/>
                        </a:lnTo>
                        <a:lnTo>
                          <a:pt x="0" y="17550"/>
                        </a:lnTo>
                        <a:lnTo>
                          <a:pt x="8077" y="21600"/>
                        </a:lnTo>
                        <a:lnTo>
                          <a:pt x="19158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9A947F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3600" name="Shape 3600"/>
                  <p:cNvSpPr/>
                  <p:nvPr/>
                </p:nvSpPr>
                <p:spPr>
                  <a:xfrm>
                    <a:off x="0" y="4515"/>
                    <a:ext cx="519289" cy="2393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0"/>
                        </a:moveTo>
                        <a:lnTo>
                          <a:pt x="17092" y="0"/>
                        </a:lnTo>
                        <a:lnTo>
                          <a:pt x="0" y="17550"/>
                        </a:lnTo>
                        <a:lnTo>
                          <a:pt x="8077" y="21600"/>
                        </a:lnTo>
                        <a:lnTo>
                          <a:pt x="19158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9A947F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grpSp>
                <p:nvGrpSpPr>
                  <p:cNvPr id="3636" name="Group 3636"/>
                  <p:cNvGrpSpPr/>
                  <p:nvPr/>
                </p:nvGrpSpPr>
                <p:grpSpPr>
                  <a:xfrm>
                    <a:off x="442524" y="1544"/>
                    <a:ext cx="10864428" cy="242296"/>
                    <a:chOff x="0" y="0"/>
                    <a:chExt cx="10864426" cy="242295"/>
                  </a:xfrm>
                </p:grpSpPr>
                <p:grpSp>
                  <p:nvGrpSpPr>
                    <p:cNvPr id="3622" name="Group 3622"/>
                    <p:cNvGrpSpPr/>
                    <p:nvPr/>
                  </p:nvGrpSpPr>
                  <p:grpSpPr>
                    <a:xfrm>
                      <a:off x="0" y="2257"/>
                      <a:ext cx="6610774" cy="240039"/>
                      <a:chOff x="0" y="0"/>
                      <a:chExt cx="6610773" cy="240037"/>
                    </a:xfrm>
                  </p:grpSpPr>
                  <p:grpSp>
                    <p:nvGrpSpPr>
                      <p:cNvPr id="3603" name="Group 3603"/>
                      <p:cNvGrpSpPr/>
                      <p:nvPr/>
                    </p:nvGrpSpPr>
                    <p:grpSpPr>
                      <a:xfrm>
                        <a:off x="0" y="0"/>
                        <a:ext cx="943611" cy="240038"/>
                        <a:chOff x="0" y="0"/>
                        <a:chExt cx="943610" cy="240037"/>
                      </a:xfrm>
                    </p:grpSpPr>
                    <p:sp>
                      <p:nvSpPr>
                        <p:cNvPr id="3601" name="Shape 3601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3602" name="Shape 3602"/>
                        <p:cNvSpPr/>
                        <p:nvPr/>
                      </p:nvSpPr>
                      <p:spPr>
                        <a:xfrm>
                          <a:off x="467296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3606" name="Group 3606"/>
                      <p:cNvGrpSpPr/>
                      <p:nvPr/>
                    </p:nvGrpSpPr>
                    <p:grpSpPr>
                      <a:xfrm>
                        <a:off x="943848" y="0"/>
                        <a:ext cx="945985" cy="240038"/>
                        <a:chOff x="0" y="0"/>
                        <a:chExt cx="945983" cy="240037"/>
                      </a:xfrm>
                    </p:grpSpPr>
                    <p:sp>
                      <p:nvSpPr>
                        <p:cNvPr id="3604" name="Shape 3604"/>
                        <p:cNvSpPr/>
                        <p:nvPr/>
                      </p:nvSpPr>
                      <p:spPr>
                        <a:xfrm>
                          <a:off x="0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3605" name="Shape 3605"/>
                        <p:cNvSpPr/>
                        <p:nvPr/>
                      </p:nvSpPr>
                      <p:spPr>
                        <a:xfrm>
                          <a:off x="467296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3609" name="Group 3609"/>
                      <p:cNvGrpSpPr/>
                      <p:nvPr/>
                    </p:nvGrpSpPr>
                    <p:grpSpPr>
                      <a:xfrm>
                        <a:off x="1893710" y="0"/>
                        <a:ext cx="939971" cy="240038"/>
                        <a:chOff x="0" y="0"/>
                        <a:chExt cx="939969" cy="240037"/>
                      </a:xfrm>
                    </p:grpSpPr>
                    <p:sp>
                      <p:nvSpPr>
                        <p:cNvPr id="3607" name="Shape 3607"/>
                        <p:cNvSpPr/>
                        <p:nvPr/>
                      </p:nvSpPr>
                      <p:spPr>
                        <a:xfrm>
                          <a:off x="0" y="0"/>
                          <a:ext cx="471707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3608" name="Shape 3608"/>
                        <p:cNvSpPr/>
                        <p:nvPr/>
                      </p:nvSpPr>
                      <p:spPr>
                        <a:xfrm>
                          <a:off x="463672" y="0"/>
                          <a:ext cx="47629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3612" name="Group 3612"/>
                      <p:cNvGrpSpPr/>
                      <p:nvPr/>
                    </p:nvGrpSpPr>
                    <p:grpSpPr>
                      <a:xfrm>
                        <a:off x="2833443" y="0"/>
                        <a:ext cx="943888" cy="240038"/>
                        <a:chOff x="0" y="0"/>
                        <a:chExt cx="943886" cy="240037"/>
                      </a:xfrm>
                    </p:grpSpPr>
                    <p:sp>
                      <p:nvSpPr>
                        <p:cNvPr id="3610" name="Shape 3610"/>
                        <p:cNvSpPr/>
                        <p:nvPr/>
                      </p:nvSpPr>
                      <p:spPr>
                        <a:xfrm>
                          <a:off x="0" y="0"/>
                          <a:ext cx="47644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3611" name="Shape 3611"/>
                        <p:cNvSpPr/>
                        <p:nvPr/>
                      </p:nvSpPr>
                      <p:spPr>
                        <a:xfrm>
                          <a:off x="467439" y="0"/>
                          <a:ext cx="47644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3615" name="Group 3615"/>
                      <p:cNvGrpSpPr/>
                      <p:nvPr/>
                    </p:nvGrpSpPr>
                    <p:grpSpPr>
                      <a:xfrm>
                        <a:off x="3777330" y="0"/>
                        <a:ext cx="943612" cy="240038"/>
                        <a:chOff x="0" y="0"/>
                        <a:chExt cx="943610" cy="240037"/>
                      </a:xfrm>
                    </p:grpSpPr>
                    <p:sp>
                      <p:nvSpPr>
                        <p:cNvPr id="3613" name="Shape 3613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3614" name="Shape 3614"/>
                        <p:cNvSpPr/>
                        <p:nvPr/>
                      </p:nvSpPr>
                      <p:spPr>
                        <a:xfrm>
                          <a:off x="467296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3618" name="Group 3618"/>
                      <p:cNvGrpSpPr/>
                      <p:nvPr/>
                    </p:nvGrpSpPr>
                    <p:grpSpPr>
                      <a:xfrm>
                        <a:off x="4720941" y="0"/>
                        <a:ext cx="946222" cy="240038"/>
                        <a:chOff x="0" y="0"/>
                        <a:chExt cx="946221" cy="240037"/>
                      </a:xfrm>
                    </p:grpSpPr>
                    <p:sp>
                      <p:nvSpPr>
                        <p:cNvPr id="3616" name="Shape 3616"/>
                        <p:cNvSpPr/>
                        <p:nvPr/>
                      </p:nvSpPr>
                      <p:spPr>
                        <a:xfrm>
                          <a:off x="0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3617" name="Shape 3617"/>
                        <p:cNvSpPr/>
                        <p:nvPr/>
                      </p:nvSpPr>
                      <p:spPr>
                        <a:xfrm>
                          <a:off x="467533" y="0"/>
                          <a:ext cx="478689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3621" name="Group 3621"/>
                      <p:cNvGrpSpPr/>
                      <p:nvPr/>
                    </p:nvGrpSpPr>
                    <p:grpSpPr>
                      <a:xfrm>
                        <a:off x="5666925" y="0"/>
                        <a:ext cx="943849" cy="240038"/>
                        <a:chOff x="0" y="0"/>
                        <a:chExt cx="943848" cy="240037"/>
                      </a:xfrm>
                    </p:grpSpPr>
                    <p:sp>
                      <p:nvSpPr>
                        <p:cNvPr id="3619" name="Shape 3619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3620" name="Shape 3620"/>
                        <p:cNvSpPr/>
                        <p:nvPr/>
                      </p:nvSpPr>
                      <p:spPr>
                        <a:xfrm>
                          <a:off x="467533" y="0"/>
                          <a:ext cx="476316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</p:grpSp>
                <p:grpSp>
                  <p:nvGrpSpPr>
                    <p:cNvPr id="3625" name="Group 3625"/>
                    <p:cNvGrpSpPr/>
                    <p:nvPr/>
                  </p:nvGrpSpPr>
                  <p:grpSpPr>
                    <a:xfrm>
                      <a:off x="6610773" y="0"/>
                      <a:ext cx="943752" cy="240038"/>
                      <a:chOff x="0" y="0"/>
                      <a:chExt cx="943750" cy="240037"/>
                    </a:xfrm>
                  </p:grpSpPr>
                  <p:sp>
                    <p:nvSpPr>
                      <p:cNvPr id="3623" name="Shape 3623"/>
                      <p:cNvSpPr/>
                      <p:nvPr/>
                    </p:nvSpPr>
                    <p:spPr>
                      <a:xfrm>
                        <a:off x="0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3624" name="Shape 3624"/>
                      <p:cNvSpPr/>
                      <p:nvPr/>
                    </p:nvSpPr>
                    <p:spPr>
                      <a:xfrm>
                        <a:off x="467369" y="0"/>
                        <a:ext cx="476382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3628" name="Group 3628"/>
                    <p:cNvGrpSpPr/>
                    <p:nvPr/>
                  </p:nvGrpSpPr>
                  <p:grpSpPr>
                    <a:xfrm>
                      <a:off x="7554524" y="0"/>
                      <a:ext cx="946010" cy="240038"/>
                      <a:chOff x="0" y="0"/>
                      <a:chExt cx="946009" cy="240037"/>
                    </a:xfrm>
                  </p:grpSpPr>
                  <p:sp>
                    <p:nvSpPr>
                      <p:cNvPr id="3626" name="Shape 3626"/>
                      <p:cNvSpPr/>
                      <p:nvPr/>
                    </p:nvSpPr>
                    <p:spPr>
                      <a:xfrm>
                        <a:off x="0" y="0"/>
                        <a:ext cx="47871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3627" name="Shape 3627"/>
                      <p:cNvSpPr/>
                      <p:nvPr/>
                    </p:nvSpPr>
                    <p:spPr>
                      <a:xfrm>
                        <a:off x="467300" y="0"/>
                        <a:ext cx="47871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3631" name="Group 3631"/>
                    <p:cNvGrpSpPr/>
                    <p:nvPr/>
                  </p:nvGrpSpPr>
                  <p:grpSpPr>
                    <a:xfrm>
                      <a:off x="8500533" y="0"/>
                      <a:ext cx="943753" cy="240038"/>
                      <a:chOff x="0" y="0"/>
                      <a:chExt cx="943751" cy="240037"/>
                    </a:xfrm>
                  </p:grpSpPr>
                  <p:sp>
                    <p:nvSpPr>
                      <p:cNvPr id="3629" name="Shape 3629"/>
                      <p:cNvSpPr/>
                      <p:nvPr/>
                    </p:nvSpPr>
                    <p:spPr>
                      <a:xfrm>
                        <a:off x="0" y="0"/>
                        <a:ext cx="47589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3630" name="Shape 3630"/>
                      <p:cNvSpPr/>
                      <p:nvPr/>
                    </p:nvSpPr>
                    <p:spPr>
                      <a:xfrm>
                        <a:off x="467862" y="0"/>
                        <a:ext cx="47589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3634" name="Group 3634"/>
                    <p:cNvGrpSpPr/>
                    <p:nvPr/>
                  </p:nvGrpSpPr>
                  <p:grpSpPr>
                    <a:xfrm>
                      <a:off x="9444284" y="0"/>
                      <a:ext cx="943753" cy="240038"/>
                      <a:chOff x="0" y="0"/>
                      <a:chExt cx="943751" cy="240037"/>
                    </a:xfrm>
                  </p:grpSpPr>
                  <p:sp>
                    <p:nvSpPr>
                      <p:cNvPr id="3632" name="Shape 3632"/>
                      <p:cNvSpPr/>
                      <p:nvPr/>
                    </p:nvSpPr>
                    <p:spPr>
                      <a:xfrm>
                        <a:off x="0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3633" name="Shape 3633"/>
                      <p:cNvSpPr/>
                      <p:nvPr/>
                    </p:nvSpPr>
                    <p:spPr>
                      <a:xfrm>
                        <a:off x="467371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sp>
                  <p:nvSpPr>
                    <p:cNvPr id="3635" name="Shape 3635"/>
                    <p:cNvSpPr/>
                    <p:nvPr/>
                  </p:nvSpPr>
                  <p:spPr>
                    <a:xfrm>
                      <a:off x="10388035" y="0"/>
                      <a:ext cx="476392" cy="240038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0504" fill="norm" stroke="1" extrusionOk="0">
                          <a:moveTo>
                            <a:pt x="0" y="0"/>
                          </a:moveTo>
                          <a:lnTo>
                            <a:pt x="0" y="20504"/>
                          </a:lnTo>
                          <a:lnTo>
                            <a:pt x="2534" y="20504"/>
                          </a:lnTo>
                          <a:cubicBezTo>
                            <a:pt x="2512" y="-934"/>
                            <a:pt x="19002" y="-1096"/>
                            <a:pt x="19023" y="20504"/>
                          </a:cubicBezTo>
                          <a:lnTo>
                            <a:pt x="21600" y="20504"/>
                          </a:lnTo>
                          <a:lnTo>
                            <a:pt x="21600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9A947F"/>
                    </a:solidFill>
                    <a:ln w="9525" cap="flat">
                      <a:noFill/>
                      <a:round/>
                    </a:ln>
                    <a:effectLst/>
                  </p:spPr>
                  <p:txBody>
                    <a:bodyPr wrap="square" lIns="72248" tIns="72248" rIns="72248" bIns="72248" numCol="1" anchor="ctr">
                      <a:noAutofit/>
                    </a:bodyPr>
                    <a:lstStyle/>
                    <a:p>
                      <a:pPr marL="40639" marR="40639" defTabSz="914400">
                        <a:defRPr sz="3400">
                          <a:solidFill>
                            <a:srgbClr val="EEEEEE"/>
                          </a:solidFill>
                          <a:uFill>
                            <a:solidFill>
                              <a:srgbClr val="EEEEEE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defRPr>
                      </a:pPr>
                    </a:p>
                  </p:txBody>
                </p:sp>
              </p:grpSp>
            </p:grpSp>
            <p:grpSp>
              <p:nvGrpSpPr>
                <p:cNvPr id="3676" name="Group 3676"/>
                <p:cNvGrpSpPr/>
                <p:nvPr/>
              </p:nvGrpSpPr>
              <p:grpSpPr>
                <a:xfrm>
                  <a:off x="508686" y="839893"/>
                  <a:ext cx="11758508" cy="243841"/>
                  <a:chOff x="0" y="0"/>
                  <a:chExt cx="11758506" cy="243839"/>
                </a:xfrm>
              </p:grpSpPr>
              <p:sp>
                <p:nvSpPr>
                  <p:cNvPr id="3638" name="Shape 3638"/>
                  <p:cNvSpPr/>
                  <p:nvPr/>
                </p:nvSpPr>
                <p:spPr>
                  <a:xfrm flipH="1">
                    <a:off x="11239217" y="0"/>
                    <a:ext cx="519290" cy="23932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0"/>
                        </a:moveTo>
                        <a:lnTo>
                          <a:pt x="17092" y="0"/>
                        </a:lnTo>
                        <a:lnTo>
                          <a:pt x="0" y="17550"/>
                        </a:lnTo>
                        <a:lnTo>
                          <a:pt x="8077" y="21600"/>
                        </a:lnTo>
                        <a:lnTo>
                          <a:pt x="19158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D3D0C7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3639" name="Shape 3639"/>
                  <p:cNvSpPr/>
                  <p:nvPr/>
                </p:nvSpPr>
                <p:spPr>
                  <a:xfrm>
                    <a:off x="0" y="4515"/>
                    <a:ext cx="519289" cy="2393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0"/>
                        </a:moveTo>
                        <a:lnTo>
                          <a:pt x="17092" y="0"/>
                        </a:lnTo>
                        <a:lnTo>
                          <a:pt x="0" y="17550"/>
                        </a:lnTo>
                        <a:lnTo>
                          <a:pt x="8077" y="21600"/>
                        </a:lnTo>
                        <a:lnTo>
                          <a:pt x="19158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D3D0C7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grpSp>
                <p:nvGrpSpPr>
                  <p:cNvPr id="3675" name="Group 3675"/>
                  <p:cNvGrpSpPr/>
                  <p:nvPr/>
                </p:nvGrpSpPr>
                <p:grpSpPr>
                  <a:xfrm>
                    <a:off x="442524" y="1544"/>
                    <a:ext cx="10864428" cy="242296"/>
                    <a:chOff x="0" y="0"/>
                    <a:chExt cx="10864426" cy="242295"/>
                  </a:xfrm>
                </p:grpSpPr>
                <p:grpSp>
                  <p:nvGrpSpPr>
                    <p:cNvPr id="3661" name="Group 3661"/>
                    <p:cNvGrpSpPr/>
                    <p:nvPr/>
                  </p:nvGrpSpPr>
                  <p:grpSpPr>
                    <a:xfrm>
                      <a:off x="0" y="2257"/>
                      <a:ext cx="6610774" cy="240039"/>
                      <a:chOff x="0" y="0"/>
                      <a:chExt cx="6610773" cy="240037"/>
                    </a:xfrm>
                  </p:grpSpPr>
                  <p:grpSp>
                    <p:nvGrpSpPr>
                      <p:cNvPr id="3642" name="Group 3642"/>
                      <p:cNvGrpSpPr/>
                      <p:nvPr/>
                    </p:nvGrpSpPr>
                    <p:grpSpPr>
                      <a:xfrm>
                        <a:off x="0" y="0"/>
                        <a:ext cx="943611" cy="240038"/>
                        <a:chOff x="0" y="0"/>
                        <a:chExt cx="943610" cy="240037"/>
                      </a:xfrm>
                    </p:grpSpPr>
                    <p:sp>
                      <p:nvSpPr>
                        <p:cNvPr id="3640" name="Shape 3640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3641" name="Shape 3641"/>
                        <p:cNvSpPr/>
                        <p:nvPr/>
                      </p:nvSpPr>
                      <p:spPr>
                        <a:xfrm>
                          <a:off x="467296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3645" name="Group 3645"/>
                      <p:cNvGrpSpPr/>
                      <p:nvPr/>
                    </p:nvGrpSpPr>
                    <p:grpSpPr>
                      <a:xfrm>
                        <a:off x="943848" y="0"/>
                        <a:ext cx="945985" cy="240038"/>
                        <a:chOff x="0" y="0"/>
                        <a:chExt cx="945983" cy="240037"/>
                      </a:xfrm>
                    </p:grpSpPr>
                    <p:sp>
                      <p:nvSpPr>
                        <p:cNvPr id="3643" name="Shape 3643"/>
                        <p:cNvSpPr/>
                        <p:nvPr/>
                      </p:nvSpPr>
                      <p:spPr>
                        <a:xfrm>
                          <a:off x="0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3644" name="Shape 3644"/>
                        <p:cNvSpPr/>
                        <p:nvPr/>
                      </p:nvSpPr>
                      <p:spPr>
                        <a:xfrm>
                          <a:off x="467296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3648" name="Group 3648"/>
                      <p:cNvGrpSpPr/>
                      <p:nvPr/>
                    </p:nvGrpSpPr>
                    <p:grpSpPr>
                      <a:xfrm>
                        <a:off x="1893710" y="0"/>
                        <a:ext cx="939971" cy="240038"/>
                        <a:chOff x="0" y="0"/>
                        <a:chExt cx="939969" cy="240037"/>
                      </a:xfrm>
                    </p:grpSpPr>
                    <p:sp>
                      <p:nvSpPr>
                        <p:cNvPr id="3646" name="Shape 3646"/>
                        <p:cNvSpPr/>
                        <p:nvPr/>
                      </p:nvSpPr>
                      <p:spPr>
                        <a:xfrm>
                          <a:off x="0" y="0"/>
                          <a:ext cx="471707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3647" name="Shape 3647"/>
                        <p:cNvSpPr/>
                        <p:nvPr/>
                      </p:nvSpPr>
                      <p:spPr>
                        <a:xfrm>
                          <a:off x="463672" y="0"/>
                          <a:ext cx="47629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3651" name="Group 3651"/>
                      <p:cNvGrpSpPr/>
                      <p:nvPr/>
                    </p:nvGrpSpPr>
                    <p:grpSpPr>
                      <a:xfrm>
                        <a:off x="2833443" y="0"/>
                        <a:ext cx="943888" cy="240038"/>
                        <a:chOff x="0" y="0"/>
                        <a:chExt cx="943886" cy="240037"/>
                      </a:xfrm>
                    </p:grpSpPr>
                    <p:sp>
                      <p:nvSpPr>
                        <p:cNvPr id="3649" name="Shape 3649"/>
                        <p:cNvSpPr/>
                        <p:nvPr/>
                      </p:nvSpPr>
                      <p:spPr>
                        <a:xfrm>
                          <a:off x="0" y="0"/>
                          <a:ext cx="47644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3650" name="Shape 3650"/>
                        <p:cNvSpPr/>
                        <p:nvPr/>
                      </p:nvSpPr>
                      <p:spPr>
                        <a:xfrm>
                          <a:off x="467439" y="0"/>
                          <a:ext cx="47644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3654" name="Group 3654"/>
                      <p:cNvGrpSpPr/>
                      <p:nvPr/>
                    </p:nvGrpSpPr>
                    <p:grpSpPr>
                      <a:xfrm>
                        <a:off x="3777330" y="0"/>
                        <a:ext cx="943612" cy="240038"/>
                        <a:chOff x="0" y="0"/>
                        <a:chExt cx="943610" cy="240037"/>
                      </a:xfrm>
                    </p:grpSpPr>
                    <p:sp>
                      <p:nvSpPr>
                        <p:cNvPr id="3652" name="Shape 3652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3653" name="Shape 3653"/>
                        <p:cNvSpPr/>
                        <p:nvPr/>
                      </p:nvSpPr>
                      <p:spPr>
                        <a:xfrm>
                          <a:off x="467296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3657" name="Group 3657"/>
                      <p:cNvGrpSpPr/>
                      <p:nvPr/>
                    </p:nvGrpSpPr>
                    <p:grpSpPr>
                      <a:xfrm>
                        <a:off x="4720941" y="0"/>
                        <a:ext cx="946222" cy="240038"/>
                        <a:chOff x="0" y="0"/>
                        <a:chExt cx="946221" cy="240037"/>
                      </a:xfrm>
                    </p:grpSpPr>
                    <p:sp>
                      <p:nvSpPr>
                        <p:cNvPr id="3655" name="Shape 3655"/>
                        <p:cNvSpPr/>
                        <p:nvPr/>
                      </p:nvSpPr>
                      <p:spPr>
                        <a:xfrm>
                          <a:off x="0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3656" name="Shape 3656"/>
                        <p:cNvSpPr/>
                        <p:nvPr/>
                      </p:nvSpPr>
                      <p:spPr>
                        <a:xfrm>
                          <a:off x="467533" y="0"/>
                          <a:ext cx="478689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3660" name="Group 3660"/>
                      <p:cNvGrpSpPr/>
                      <p:nvPr/>
                    </p:nvGrpSpPr>
                    <p:grpSpPr>
                      <a:xfrm>
                        <a:off x="5666925" y="0"/>
                        <a:ext cx="943849" cy="240038"/>
                        <a:chOff x="0" y="0"/>
                        <a:chExt cx="943848" cy="240037"/>
                      </a:xfrm>
                    </p:grpSpPr>
                    <p:sp>
                      <p:nvSpPr>
                        <p:cNvPr id="3658" name="Shape 3658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3659" name="Shape 3659"/>
                        <p:cNvSpPr/>
                        <p:nvPr/>
                      </p:nvSpPr>
                      <p:spPr>
                        <a:xfrm>
                          <a:off x="467533" y="0"/>
                          <a:ext cx="476316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</p:grpSp>
                <p:grpSp>
                  <p:nvGrpSpPr>
                    <p:cNvPr id="3664" name="Group 3664"/>
                    <p:cNvGrpSpPr/>
                    <p:nvPr/>
                  </p:nvGrpSpPr>
                  <p:grpSpPr>
                    <a:xfrm>
                      <a:off x="6610773" y="0"/>
                      <a:ext cx="943752" cy="240038"/>
                      <a:chOff x="0" y="0"/>
                      <a:chExt cx="943750" cy="240037"/>
                    </a:xfrm>
                  </p:grpSpPr>
                  <p:sp>
                    <p:nvSpPr>
                      <p:cNvPr id="3662" name="Shape 3662"/>
                      <p:cNvSpPr/>
                      <p:nvPr/>
                    </p:nvSpPr>
                    <p:spPr>
                      <a:xfrm>
                        <a:off x="0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3663" name="Shape 3663"/>
                      <p:cNvSpPr/>
                      <p:nvPr/>
                    </p:nvSpPr>
                    <p:spPr>
                      <a:xfrm>
                        <a:off x="467369" y="0"/>
                        <a:ext cx="476382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3667" name="Group 3667"/>
                    <p:cNvGrpSpPr/>
                    <p:nvPr/>
                  </p:nvGrpSpPr>
                  <p:grpSpPr>
                    <a:xfrm>
                      <a:off x="7554524" y="0"/>
                      <a:ext cx="946010" cy="240038"/>
                      <a:chOff x="0" y="0"/>
                      <a:chExt cx="946009" cy="240037"/>
                    </a:xfrm>
                  </p:grpSpPr>
                  <p:sp>
                    <p:nvSpPr>
                      <p:cNvPr id="3665" name="Shape 3665"/>
                      <p:cNvSpPr/>
                      <p:nvPr/>
                    </p:nvSpPr>
                    <p:spPr>
                      <a:xfrm>
                        <a:off x="0" y="0"/>
                        <a:ext cx="47871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3666" name="Shape 3666"/>
                      <p:cNvSpPr/>
                      <p:nvPr/>
                    </p:nvSpPr>
                    <p:spPr>
                      <a:xfrm>
                        <a:off x="467300" y="0"/>
                        <a:ext cx="47871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3670" name="Group 3670"/>
                    <p:cNvGrpSpPr/>
                    <p:nvPr/>
                  </p:nvGrpSpPr>
                  <p:grpSpPr>
                    <a:xfrm>
                      <a:off x="8500533" y="0"/>
                      <a:ext cx="943753" cy="240038"/>
                      <a:chOff x="0" y="0"/>
                      <a:chExt cx="943751" cy="240037"/>
                    </a:xfrm>
                  </p:grpSpPr>
                  <p:sp>
                    <p:nvSpPr>
                      <p:cNvPr id="3668" name="Shape 3668"/>
                      <p:cNvSpPr/>
                      <p:nvPr/>
                    </p:nvSpPr>
                    <p:spPr>
                      <a:xfrm>
                        <a:off x="0" y="0"/>
                        <a:ext cx="47589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3669" name="Shape 3669"/>
                      <p:cNvSpPr/>
                      <p:nvPr/>
                    </p:nvSpPr>
                    <p:spPr>
                      <a:xfrm>
                        <a:off x="467862" y="0"/>
                        <a:ext cx="47589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3673" name="Group 3673"/>
                    <p:cNvGrpSpPr/>
                    <p:nvPr/>
                  </p:nvGrpSpPr>
                  <p:grpSpPr>
                    <a:xfrm>
                      <a:off x="9444284" y="0"/>
                      <a:ext cx="943753" cy="240038"/>
                      <a:chOff x="0" y="0"/>
                      <a:chExt cx="943751" cy="240037"/>
                    </a:xfrm>
                  </p:grpSpPr>
                  <p:sp>
                    <p:nvSpPr>
                      <p:cNvPr id="3671" name="Shape 3671"/>
                      <p:cNvSpPr/>
                      <p:nvPr/>
                    </p:nvSpPr>
                    <p:spPr>
                      <a:xfrm>
                        <a:off x="0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3672" name="Shape 3672"/>
                      <p:cNvSpPr/>
                      <p:nvPr/>
                    </p:nvSpPr>
                    <p:spPr>
                      <a:xfrm>
                        <a:off x="467371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sp>
                  <p:nvSpPr>
                    <p:cNvPr id="3674" name="Shape 3674"/>
                    <p:cNvSpPr/>
                    <p:nvPr/>
                  </p:nvSpPr>
                  <p:spPr>
                    <a:xfrm>
                      <a:off x="10388035" y="0"/>
                      <a:ext cx="476392" cy="240038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0504" fill="norm" stroke="1" extrusionOk="0">
                          <a:moveTo>
                            <a:pt x="0" y="0"/>
                          </a:moveTo>
                          <a:lnTo>
                            <a:pt x="0" y="20504"/>
                          </a:lnTo>
                          <a:lnTo>
                            <a:pt x="2534" y="20504"/>
                          </a:lnTo>
                          <a:cubicBezTo>
                            <a:pt x="2512" y="-934"/>
                            <a:pt x="19002" y="-1096"/>
                            <a:pt x="19023" y="20504"/>
                          </a:cubicBezTo>
                          <a:lnTo>
                            <a:pt x="21600" y="20504"/>
                          </a:lnTo>
                          <a:lnTo>
                            <a:pt x="21600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D3D0C7"/>
                    </a:solidFill>
                    <a:ln w="9525" cap="flat">
                      <a:noFill/>
                      <a:round/>
                    </a:ln>
                    <a:effectLst/>
                  </p:spPr>
                  <p:txBody>
                    <a:bodyPr wrap="square" lIns="72248" tIns="72248" rIns="72248" bIns="72248" numCol="1" anchor="ctr">
                      <a:noAutofit/>
                    </a:bodyPr>
                    <a:lstStyle/>
                    <a:p>
                      <a:pPr marL="40639" marR="40639" defTabSz="914400">
                        <a:defRPr sz="3400">
                          <a:solidFill>
                            <a:srgbClr val="EEEEEE"/>
                          </a:solidFill>
                          <a:uFill>
                            <a:solidFill>
                              <a:srgbClr val="EEEEEE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defRPr>
                      </a:pPr>
                    </a:p>
                  </p:txBody>
                </p:sp>
              </p:grpSp>
            </p:grpSp>
            <p:grpSp>
              <p:nvGrpSpPr>
                <p:cNvPr id="3679" name="Group 3679"/>
                <p:cNvGrpSpPr/>
                <p:nvPr/>
              </p:nvGrpSpPr>
              <p:grpSpPr>
                <a:xfrm>
                  <a:off x="-1" y="-1"/>
                  <a:ext cx="997787" cy="1116891"/>
                  <a:chOff x="0" y="0"/>
                  <a:chExt cx="997785" cy="1116889"/>
                </a:xfrm>
              </p:grpSpPr>
              <p:sp>
                <p:nvSpPr>
                  <p:cNvPr id="3677" name="Shape 3677"/>
                  <p:cNvSpPr/>
                  <p:nvPr/>
                </p:nvSpPr>
                <p:spPr>
                  <a:xfrm>
                    <a:off x="27093" y="49671"/>
                    <a:ext cx="970693" cy="106721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6702" h="17423" fill="norm" stroke="1" extrusionOk="0">
                        <a:moveTo>
                          <a:pt x="8828" y="0"/>
                        </a:moveTo>
                        <a:cubicBezTo>
                          <a:pt x="-854" y="266"/>
                          <a:pt x="-1115" y="9621"/>
                          <a:pt x="1221" y="13322"/>
                        </a:cubicBezTo>
                        <a:cubicBezTo>
                          <a:pt x="6348" y="21600"/>
                          <a:pt x="20485" y="16227"/>
                          <a:pt x="15745" y="7130"/>
                        </a:cubicBezTo>
                        <a:cubicBezTo>
                          <a:pt x="11324" y="672"/>
                          <a:pt x="1482" y="5865"/>
                          <a:pt x="5062" y="11862"/>
                        </a:cubicBezTo>
                        <a:cubicBezTo>
                          <a:pt x="8004" y="16360"/>
                          <a:pt x="16005" y="13166"/>
                          <a:pt x="12845" y="8278"/>
                        </a:cubicBezTo>
                        <a:cubicBezTo>
                          <a:pt x="10744" y="5216"/>
                          <a:pt x="5407" y="7630"/>
                          <a:pt x="7794" y="10886"/>
                        </a:cubicBezTo>
                        <a:cubicBezTo>
                          <a:pt x="9408" y="12908"/>
                          <a:pt x="12727" y="11362"/>
                          <a:pt x="11400" y="9269"/>
                        </a:cubicBezTo>
                        <a:cubicBezTo>
                          <a:pt x="10559" y="8168"/>
                          <a:pt x="7752" y="8692"/>
                          <a:pt x="9433" y="10581"/>
                        </a:cubicBezTo>
                        <a:cubicBezTo>
                          <a:pt x="8845" y="10761"/>
                          <a:pt x="9147" y="8098"/>
                          <a:pt x="10904" y="9535"/>
                        </a:cubicBezTo>
                        <a:cubicBezTo>
                          <a:pt x="11677" y="10378"/>
                          <a:pt x="10046" y="12260"/>
                          <a:pt x="8500" y="10956"/>
                        </a:cubicBezTo>
                        <a:cubicBezTo>
                          <a:pt x="6189" y="7957"/>
                          <a:pt x="11374" y="6521"/>
                          <a:pt x="12425" y="8934"/>
                        </a:cubicBezTo>
                        <a:cubicBezTo>
                          <a:pt x="14039" y="11667"/>
                          <a:pt x="9340" y="15384"/>
                          <a:pt x="5970" y="11737"/>
                        </a:cubicBezTo>
                        <a:cubicBezTo>
                          <a:pt x="2810" y="6778"/>
                          <a:pt x="10996" y="2023"/>
                          <a:pt x="14652" y="7497"/>
                        </a:cubicBezTo>
                        <a:cubicBezTo>
                          <a:pt x="18115" y="12690"/>
                          <a:pt x="8483" y="20210"/>
                          <a:pt x="2869" y="12651"/>
                        </a:cubicBezTo>
                        <a:cubicBezTo>
                          <a:pt x="1751" y="10433"/>
                          <a:pt x="742" y="3256"/>
                          <a:pt x="8618" y="2085"/>
                        </a:cubicBezTo>
                        <a:lnTo>
                          <a:pt x="8828" y="0"/>
                        </a:lnTo>
                        <a:close/>
                      </a:path>
                    </a:pathLst>
                  </a:custGeom>
                  <a:solidFill>
                    <a:srgbClr val="9A947F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3678" name="Shape 3678"/>
                  <p:cNvSpPr/>
                  <p:nvPr/>
                </p:nvSpPr>
                <p:spPr>
                  <a:xfrm>
                    <a:off x="0" y="0"/>
                    <a:ext cx="970693" cy="106721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6702" h="17423" fill="norm" stroke="1" extrusionOk="0">
                        <a:moveTo>
                          <a:pt x="8828" y="0"/>
                        </a:moveTo>
                        <a:cubicBezTo>
                          <a:pt x="-854" y="266"/>
                          <a:pt x="-1115" y="9621"/>
                          <a:pt x="1221" y="13322"/>
                        </a:cubicBezTo>
                        <a:cubicBezTo>
                          <a:pt x="6348" y="21600"/>
                          <a:pt x="20485" y="16227"/>
                          <a:pt x="15745" y="7130"/>
                        </a:cubicBezTo>
                        <a:cubicBezTo>
                          <a:pt x="11324" y="672"/>
                          <a:pt x="1482" y="5865"/>
                          <a:pt x="5062" y="11862"/>
                        </a:cubicBezTo>
                        <a:cubicBezTo>
                          <a:pt x="8004" y="16360"/>
                          <a:pt x="16005" y="13166"/>
                          <a:pt x="12845" y="8278"/>
                        </a:cubicBezTo>
                        <a:cubicBezTo>
                          <a:pt x="10744" y="5216"/>
                          <a:pt x="5407" y="7630"/>
                          <a:pt x="7794" y="10886"/>
                        </a:cubicBezTo>
                        <a:cubicBezTo>
                          <a:pt x="9408" y="12908"/>
                          <a:pt x="12727" y="11362"/>
                          <a:pt x="11400" y="9269"/>
                        </a:cubicBezTo>
                        <a:cubicBezTo>
                          <a:pt x="10559" y="8168"/>
                          <a:pt x="7752" y="8692"/>
                          <a:pt x="9433" y="10581"/>
                        </a:cubicBezTo>
                        <a:cubicBezTo>
                          <a:pt x="8845" y="10761"/>
                          <a:pt x="9147" y="8098"/>
                          <a:pt x="10904" y="9535"/>
                        </a:cubicBezTo>
                        <a:cubicBezTo>
                          <a:pt x="11677" y="10378"/>
                          <a:pt x="10046" y="12260"/>
                          <a:pt x="8500" y="10956"/>
                        </a:cubicBezTo>
                        <a:cubicBezTo>
                          <a:pt x="6189" y="7957"/>
                          <a:pt x="11374" y="6521"/>
                          <a:pt x="12425" y="8934"/>
                        </a:cubicBezTo>
                        <a:cubicBezTo>
                          <a:pt x="14039" y="11667"/>
                          <a:pt x="9340" y="15384"/>
                          <a:pt x="5970" y="11737"/>
                        </a:cubicBezTo>
                        <a:cubicBezTo>
                          <a:pt x="2810" y="6778"/>
                          <a:pt x="10996" y="2023"/>
                          <a:pt x="14652" y="7497"/>
                        </a:cubicBezTo>
                        <a:cubicBezTo>
                          <a:pt x="18115" y="12690"/>
                          <a:pt x="8483" y="20210"/>
                          <a:pt x="2869" y="12651"/>
                        </a:cubicBezTo>
                        <a:cubicBezTo>
                          <a:pt x="1751" y="10433"/>
                          <a:pt x="742" y="3256"/>
                          <a:pt x="8618" y="2085"/>
                        </a:cubicBezTo>
                        <a:lnTo>
                          <a:pt x="8828" y="0"/>
                        </a:lnTo>
                        <a:close/>
                      </a:path>
                    </a:pathLst>
                  </a:custGeom>
                  <a:solidFill>
                    <a:srgbClr val="D3D0C7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</p:grpSp>
            <p:sp>
              <p:nvSpPr>
                <p:cNvPr id="3680" name="Shape 3680"/>
                <p:cNvSpPr/>
                <p:nvPr/>
              </p:nvSpPr>
              <p:spPr>
                <a:xfrm flipH="1">
                  <a:off x="11823250" y="49671"/>
                  <a:ext cx="970693" cy="106721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6702" h="17423" fill="norm" stroke="1" extrusionOk="0">
                      <a:moveTo>
                        <a:pt x="8828" y="0"/>
                      </a:moveTo>
                      <a:cubicBezTo>
                        <a:pt x="-854" y="266"/>
                        <a:pt x="-1115" y="9621"/>
                        <a:pt x="1221" y="13322"/>
                      </a:cubicBezTo>
                      <a:cubicBezTo>
                        <a:pt x="6348" y="21600"/>
                        <a:pt x="20485" y="16227"/>
                        <a:pt x="15745" y="7130"/>
                      </a:cubicBezTo>
                      <a:cubicBezTo>
                        <a:pt x="11324" y="672"/>
                        <a:pt x="1482" y="5865"/>
                        <a:pt x="5062" y="11862"/>
                      </a:cubicBezTo>
                      <a:cubicBezTo>
                        <a:pt x="8004" y="16360"/>
                        <a:pt x="16005" y="13166"/>
                        <a:pt x="12845" y="8278"/>
                      </a:cubicBezTo>
                      <a:cubicBezTo>
                        <a:pt x="10744" y="5216"/>
                        <a:pt x="5407" y="7630"/>
                        <a:pt x="7794" y="10886"/>
                      </a:cubicBezTo>
                      <a:cubicBezTo>
                        <a:pt x="9408" y="12908"/>
                        <a:pt x="12727" y="11362"/>
                        <a:pt x="11400" y="9269"/>
                      </a:cubicBezTo>
                      <a:cubicBezTo>
                        <a:pt x="10559" y="8168"/>
                        <a:pt x="7752" y="8692"/>
                        <a:pt x="9433" y="10581"/>
                      </a:cubicBezTo>
                      <a:cubicBezTo>
                        <a:pt x="8845" y="10761"/>
                        <a:pt x="9147" y="8098"/>
                        <a:pt x="10904" y="9535"/>
                      </a:cubicBezTo>
                      <a:cubicBezTo>
                        <a:pt x="11677" y="10378"/>
                        <a:pt x="10046" y="12260"/>
                        <a:pt x="8500" y="10956"/>
                      </a:cubicBezTo>
                      <a:cubicBezTo>
                        <a:pt x="6189" y="7957"/>
                        <a:pt x="11374" y="6521"/>
                        <a:pt x="12425" y="8934"/>
                      </a:cubicBezTo>
                      <a:cubicBezTo>
                        <a:pt x="14039" y="11667"/>
                        <a:pt x="9340" y="15384"/>
                        <a:pt x="5970" y="11737"/>
                      </a:cubicBezTo>
                      <a:cubicBezTo>
                        <a:pt x="2810" y="6778"/>
                        <a:pt x="10996" y="2023"/>
                        <a:pt x="14652" y="7497"/>
                      </a:cubicBezTo>
                      <a:cubicBezTo>
                        <a:pt x="18115" y="12690"/>
                        <a:pt x="8483" y="20210"/>
                        <a:pt x="2869" y="12651"/>
                      </a:cubicBezTo>
                      <a:cubicBezTo>
                        <a:pt x="1751" y="10433"/>
                        <a:pt x="742" y="3256"/>
                        <a:pt x="8618" y="2085"/>
                      </a:cubicBezTo>
                      <a:lnTo>
                        <a:pt x="8828" y="0"/>
                      </a:lnTo>
                      <a:close/>
                    </a:path>
                  </a:pathLst>
                </a:custGeom>
                <a:solidFill>
                  <a:srgbClr val="9A947F"/>
                </a:solidFill>
                <a:ln w="9525" cap="flat">
                  <a:noFill/>
                  <a:round/>
                </a:ln>
                <a:effectLst/>
              </p:spPr>
              <p:txBody>
                <a:bodyPr wrap="square" lIns="72248" tIns="72248" rIns="72248" bIns="72248" numCol="1" anchor="ctr">
                  <a:noAutofit/>
                </a:bodyPr>
                <a:lstStyle/>
                <a:p>
                  <a:pPr marL="40639" marR="40639" defTabSz="914400">
                    <a:defRPr sz="3400">
                      <a:solidFill>
                        <a:srgbClr val="EEEEEE"/>
                      </a:solidFill>
                      <a:uFill>
                        <a:solidFill>
                          <a:srgbClr val="EEEEEE"/>
                        </a:solidFill>
                      </a:u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</a:p>
              </p:txBody>
            </p:sp>
            <p:sp>
              <p:nvSpPr>
                <p:cNvPr id="3681" name="Shape 3681"/>
                <p:cNvSpPr/>
                <p:nvPr/>
              </p:nvSpPr>
              <p:spPr>
                <a:xfrm flipH="1">
                  <a:off x="11796157" y="0"/>
                  <a:ext cx="970693" cy="106721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6702" h="17423" fill="norm" stroke="1" extrusionOk="0">
                      <a:moveTo>
                        <a:pt x="8828" y="0"/>
                      </a:moveTo>
                      <a:cubicBezTo>
                        <a:pt x="-854" y="266"/>
                        <a:pt x="-1115" y="9621"/>
                        <a:pt x="1221" y="13322"/>
                      </a:cubicBezTo>
                      <a:cubicBezTo>
                        <a:pt x="6348" y="21600"/>
                        <a:pt x="20485" y="16227"/>
                        <a:pt x="15745" y="7130"/>
                      </a:cubicBezTo>
                      <a:cubicBezTo>
                        <a:pt x="11324" y="672"/>
                        <a:pt x="1482" y="5865"/>
                        <a:pt x="5062" y="11862"/>
                      </a:cubicBezTo>
                      <a:cubicBezTo>
                        <a:pt x="8004" y="16360"/>
                        <a:pt x="16005" y="13166"/>
                        <a:pt x="12845" y="8278"/>
                      </a:cubicBezTo>
                      <a:cubicBezTo>
                        <a:pt x="10744" y="5216"/>
                        <a:pt x="5407" y="7630"/>
                        <a:pt x="7794" y="10886"/>
                      </a:cubicBezTo>
                      <a:cubicBezTo>
                        <a:pt x="9408" y="12908"/>
                        <a:pt x="12727" y="11362"/>
                        <a:pt x="11400" y="9269"/>
                      </a:cubicBezTo>
                      <a:cubicBezTo>
                        <a:pt x="10559" y="8168"/>
                        <a:pt x="7752" y="8692"/>
                        <a:pt x="9433" y="10581"/>
                      </a:cubicBezTo>
                      <a:cubicBezTo>
                        <a:pt x="8845" y="10761"/>
                        <a:pt x="9147" y="8098"/>
                        <a:pt x="10904" y="9535"/>
                      </a:cubicBezTo>
                      <a:cubicBezTo>
                        <a:pt x="11677" y="10378"/>
                        <a:pt x="10046" y="12260"/>
                        <a:pt x="8500" y="10956"/>
                      </a:cubicBezTo>
                      <a:cubicBezTo>
                        <a:pt x="6189" y="7957"/>
                        <a:pt x="11374" y="6521"/>
                        <a:pt x="12425" y="8934"/>
                      </a:cubicBezTo>
                      <a:cubicBezTo>
                        <a:pt x="14039" y="11667"/>
                        <a:pt x="9340" y="15384"/>
                        <a:pt x="5970" y="11737"/>
                      </a:cubicBezTo>
                      <a:cubicBezTo>
                        <a:pt x="2810" y="6778"/>
                        <a:pt x="10996" y="2023"/>
                        <a:pt x="14652" y="7497"/>
                      </a:cubicBezTo>
                      <a:cubicBezTo>
                        <a:pt x="18115" y="12690"/>
                        <a:pt x="8483" y="20210"/>
                        <a:pt x="2869" y="12651"/>
                      </a:cubicBezTo>
                      <a:cubicBezTo>
                        <a:pt x="1751" y="10433"/>
                        <a:pt x="742" y="3256"/>
                        <a:pt x="8618" y="2085"/>
                      </a:cubicBezTo>
                      <a:lnTo>
                        <a:pt x="8828" y="0"/>
                      </a:lnTo>
                      <a:close/>
                    </a:path>
                  </a:pathLst>
                </a:custGeom>
                <a:solidFill>
                  <a:srgbClr val="D3D0C7"/>
                </a:solidFill>
                <a:ln w="9525" cap="flat">
                  <a:noFill/>
                  <a:round/>
                </a:ln>
                <a:effectLst/>
              </p:spPr>
              <p:txBody>
                <a:bodyPr wrap="square" lIns="72248" tIns="72248" rIns="72248" bIns="72248" numCol="1" anchor="ctr">
                  <a:noAutofit/>
                </a:bodyPr>
                <a:lstStyle/>
                <a:p>
                  <a:pPr marL="40639" marR="40639" defTabSz="914400">
                    <a:defRPr sz="3400">
                      <a:solidFill>
                        <a:srgbClr val="EEEEEE"/>
                      </a:solidFill>
                      <a:uFill>
                        <a:solidFill>
                          <a:srgbClr val="EEEEEE"/>
                        </a:solidFill>
                      </a:u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</a:p>
              </p:txBody>
            </p:sp>
            <p:sp>
              <p:nvSpPr>
                <p:cNvPr id="3682" name="Shape 3682"/>
                <p:cNvSpPr/>
                <p:nvPr/>
              </p:nvSpPr>
              <p:spPr>
                <a:xfrm>
                  <a:off x="477077" y="0"/>
                  <a:ext cx="11812695" cy="126436"/>
                </a:xfrm>
                <a:prstGeom prst="rect">
                  <a:avLst/>
                </a:prstGeom>
                <a:solidFill>
                  <a:srgbClr val="D3D0C7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72248" tIns="72248" rIns="72248" bIns="72248" numCol="1" anchor="ctr">
                  <a:noAutofit/>
                </a:bodyPr>
                <a:lstStyle/>
                <a:p>
                  <a:pPr marL="40639" marR="40639" defTabSz="914400">
                    <a:defRPr sz="3400">
                      <a:solidFill>
                        <a:srgbClr val="EEEEEE"/>
                      </a:solidFill>
                      <a:uFill>
                        <a:solidFill>
                          <a:srgbClr val="EEEEEE"/>
                        </a:solidFill>
                      </a:u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</a:p>
              </p:txBody>
            </p:sp>
          </p:grpSp>
        </p:grpSp>
        <p:sp>
          <p:nvSpPr>
            <p:cNvPr id="3685" name="Shape 3685"/>
            <p:cNvSpPr/>
            <p:nvPr/>
          </p:nvSpPr>
          <p:spPr>
            <a:xfrm>
              <a:off x="1083733" y="1144693"/>
              <a:ext cx="10805726" cy="433494"/>
            </a:xfrm>
            <a:prstGeom prst="rect">
              <a:avLst/>
            </a:prstGeom>
            <a:gradFill flip="none" rotWithShape="1">
              <a:gsLst>
                <a:gs pos="0">
                  <a:srgbClr val="817C6B"/>
                </a:gs>
                <a:gs pos="100000">
                  <a:srgbClr val="9A947F"/>
                </a:gs>
              </a:gsLst>
              <a:lin ang="162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72248" tIns="72248" rIns="72248" bIns="72248" numCol="1" anchor="ctr">
              <a:noAutofit/>
            </a:bodyPr>
            <a:lstStyle/>
            <a:p>
              <a:pPr marL="40639" marR="40639" defTabSz="914400">
                <a:defRPr sz="3400">
                  <a:solidFill>
                    <a:srgbClr val="EEEEEE"/>
                  </a:solidFill>
                  <a:uFill>
                    <a:solidFill>
                      <a:srgbClr val="EEEEEE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</p:grpSp>
      <p:sp>
        <p:nvSpPr>
          <p:cNvPr id="3687" name="Shape 3687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Are black and white colors?</a:t>
            </a:r>
          </a:p>
        </p:txBody>
      </p:sp>
      <p:sp>
        <p:nvSpPr>
          <p:cNvPr id="3688" name="Shape 3688"/>
          <p:cNvSpPr/>
          <p:nvPr>
            <p:ph type="body" sz="quarter" idx="1"/>
          </p:nvPr>
        </p:nvSpPr>
        <p:spPr>
          <a:xfrm>
            <a:off x="1334106" y="2564553"/>
            <a:ext cx="9618981" cy="2248747"/>
          </a:xfrm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</a:lstStyle>
          <a:p>
            <a:pPr/>
            <a:r>
              <a:t>Answer 2: Color as pigment or molecular coloring agent. (black is, white might be)</a:t>
            </a:r>
          </a:p>
        </p:txBody>
      </p:sp>
      <p:sp>
        <p:nvSpPr>
          <p:cNvPr id="3689" name="Shape 3689"/>
          <p:cNvSpPr/>
          <p:nvPr>
            <p:ph type="sldNum" sz="quarter" idx="2"/>
          </p:nvPr>
        </p:nvSpPr>
        <p:spPr>
          <a:xfrm>
            <a:off x="10467057" y="9226126"/>
            <a:ext cx="415432" cy="4191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 defTabSz="830862"/>
          </a:lstStyle>
          <a:p>
            <a:pPr/>
            <a:fld id="{86CB4B4D-7CA3-9044-876B-883B54F8677D}" type="slidenum"/>
          </a:p>
        </p:txBody>
      </p:sp>
      <p:pic>
        <p:nvPicPr>
          <p:cNvPr id="3690" name="pasted-image.ti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782391" y="5051063"/>
            <a:ext cx="6957418" cy="1739355"/>
          </a:xfrm>
          <a:prstGeom prst="rect">
            <a:avLst/>
          </a:prstGeom>
          <a:ln w="12700">
            <a:miter lim="400000"/>
          </a:ln>
        </p:spPr>
      </p:pic>
      <p:pic>
        <p:nvPicPr>
          <p:cNvPr id="3691" name="pasted-image.ti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165696" y="7019713"/>
            <a:ext cx="1955801" cy="19558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87" name="Group 3787"/>
          <p:cNvGrpSpPr/>
          <p:nvPr/>
        </p:nvGrpSpPr>
        <p:grpSpPr>
          <a:xfrm>
            <a:off x="0" y="-1"/>
            <a:ext cx="13004800" cy="9753601"/>
            <a:chOff x="0" y="0"/>
            <a:chExt cx="13004800" cy="9753600"/>
          </a:xfrm>
        </p:grpSpPr>
        <p:grpSp>
          <p:nvGrpSpPr>
            <p:cNvPr id="3785" name="Group 3785"/>
            <p:cNvGrpSpPr/>
            <p:nvPr/>
          </p:nvGrpSpPr>
          <p:grpSpPr>
            <a:xfrm>
              <a:off x="0" y="0"/>
              <a:ext cx="13004801" cy="9753600"/>
              <a:chOff x="0" y="0"/>
              <a:chExt cx="13004800" cy="9753600"/>
            </a:xfrm>
          </p:grpSpPr>
          <p:sp>
            <p:nvSpPr>
              <p:cNvPr id="3693" name="Shape 3693"/>
              <p:cNvSpPr/>
              <p:nvPr/>
            </p:nvSpPr>
            <p:spPr>
              <a:xfrm>
                <a:off x="11921066" y="1083733"/>
                <a:ext cx="758615" cy="3034454"/>
              </a:xfrm>
              <a:prstGeom prst="rect">
                <a:avLst/>
              </a:prstGeom>
              <a:gradFill flip="none" rotWithShape="1">
                <a:gsLst>
                  <a:gs pos="0">
                    <a:srgbClr val="817C6B"/>
                  </a:gs>
                  <a:gs pos="100000">
                    <a:srgbClr val="D3D0C7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72248" tIns="72248" rIns="72248" bIns="72248" numCol="1" anchor="ctr">
                <a:noAutofit/>
              </a:bodyPr>
              <a:lstStyle/>
              <a:p>
                <a:pPr marL="40639" marR="40639" defTabSz="914400">
                  <a:defRPr sz="3400">
                    <a:solidFill>
                      <a:srgbClr val="EEEEEE"/>
                    </a:solidFill>
                    <a:uFill>
                      <a:solidFill>
                        <a:srgbClr val="EEEEEE"/>
                      </a:solidFill>
                    </a:u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3694" name="Shape 3694"/>
              <p:cNvSpPr/>
              <p:nvPr/>
            </p:nvSpPr>
            <p:spPr>
              <a:xfrm>
                <a:off x="0" y="0"/>
                <a:ext cx="12788054" cy="216747"/>
              </a:xfrm>
              <a:prstGeom prst="rect">
                <a:avLst/>
              </a:prstGeom>
              <a:solidFill>
                <a:srgbClr val="9A94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2248" tIns="72248" rIns="72248" bIns="72248" numCol="1" anchor="ctr">
                <a:noAutofit/>
              </a:bodyPr>
              <a:lstStyle/>
              <a:p>
                <a:pPr marL="40639" marR="40639" defTabSz="914400">
                  <a:defRPr sz="3400">
                    <a:solidFill>
                      <a:srgbClr val="EEEEEE"/>
                    </a:solidFill>
                    <a:uFill>
                      <a:solidFill>
                        <a:srgbClr val="EEEEEE"/>
                      </a:solidFill>
                    </a:u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3695" name="Shape 3695"/>
              <p:cNvSpPr/>
              <p:nvPr/>
            </p:nvSpPr>
            <p:spPr>
              <a:xfrm>
                <a:off x="12679680" y="0"/>
                <a:ext cx="325121" cy="9753600"/>
              </a:xfrm>
              <a:prstGeom prst="rect">
                <a:avLst/>
              </a:prstGeom>
              <a:gradFill flip="none" rotWithShape="1">
                <a:gsLst>
                  <a:gs pos="0">
                    <a:srgbClr val="9A947F"/>
                  </a:gs>
                  <a:gs pos="50000">
                    <a:srgbClr val="BBB6A8"/>
                  </a:gs>
                  <a:gs pos="100000">
                    <a:srgbClr val="9A947F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72248" tIns="72248" rIns="72248" bIns="72248" numCol="1" anchor="ctr">
                <a:noAutofit/>
              </a:bodyPr>
              <a:lstStyle/>
              <a:p>
                <a:pPr marL="40639" marR="40639" defTabSz="914400">
                  <a:defRPr sz="3400">
                    <a:solidFill>
                      <a:srgbClr val="EEEEEE"/>
                    </a:solidFill>
                    <a:uFill>
                      <a:solidFill>
                        <a:srgbClr val="EEEEEE"/>
                      </a:solidFill>
                    </a:u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3696" name="Shape 3696"/>
              <p:cNvSpPr/>
              <p:nvPr/>
            </p:nvSpPr>
            <p:spPr>
              <a:xfrm>
                <a:off x="0" y="0"/>
                <a:ext cx="325121" cy="9753600"/>
              </a:xfrm>
              <a:prstGeom prst="rect">
                <a:avLst/>
              </a:prstGeom>
              <a:gradFill flip="none" rotWithShape="1">
                <a:gsLst>
                  <a:gs pos="0">
                    <a:srgbClr val="9A947F"/>
                  </a:gs>
                  <a:gs pos="50000">
                    <a:srgbClr val="BBB6A8"/>
                  </a:gs>
                  <a:gs pos="100000">
                    <a:srgbClr val="9A947F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72248" tIns="72248" rIns="72248" bIns="72248" numCol="1" anchor="ctr">
                <a:noAutofit/>
              </a:bodyPr>
              <a:lstStyle/>
              <a:p>
                <a:pPr marL="40639" marR="40639" defTabSz="914400">
                  <a:defRPr sz="3400">
                    <a:solidFill>
                      <a:srgbClr val="EEEEEE"/>
                    </a:solidFill>
                    <a:uFill>
                      <a:solidFill>
                        <a:srgbClr val="EEEEEE"/>
                      </a:solidFill>
                    </a:u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3697" name="Shape 3697"/>
              <p:cNvSpPr/>
              <p:nvPr/>
            </p:nvSpPr>
            <p:spPr>
              <a:xfrm>
                <a:off x="325120" y="1083733"/>
                <a:ext cx="758614" cy="3034454"/>
              </a:xfrm>
              <a:prstGeom prst="rect">
                <a:avLst/>
              </a:prstGeom>
              <a:gradFill flip="none" rotWithShape="1">
                <a:gsLst>
                  <a:gs pos="0">
                    <a:srgbClr val="817C6B"/>
                  </a:gs>
                  <a:gs pos="100000">
                    <a:srgbClr val="D3D0C7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72248" tIns="72248" rIns="72248" bIns="72248" numCol="1" anchor="ctr">
                <a:noAutofit/>
              </a:bodyPr>
              <a:lstStyle/>
              <a:p>
                <a:pPr marL="40639" marR="40639" defTabSz="914400">
                  <a:defRPr sz="3400">
                    <a:solidFill>
                      <a:srgbClr val="EEEEEE"/>
                    </a:solidFill>
                    <a:uFill>
                      <a:solidFill>
                        <a:srgbClr val="EEEEEE"/>
                      </a:solidFill>
                    </a:u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grpSp>
            <p:nvGrpSpPr>
              <p:cNvPr id="3784" name="Group 3784"/>
              <p:cNvGrpSpPr/>
              <p:nvPr/>
            </p:nvGrpSpPr>
            <p:grpSpPr>
              <a:xfrm>
                <a:off x="82851" y="72248"/>
                <a:ext cx="12793944" cy="1116891"/>
                <a:chOff x="0" y="0"/>
                <a:chExt cx="12793942" cy="1116889"/>
              </a:xfrm>
            </p:grpSpPr>
            <p:sp>
              <p:nvSpPr>
                <p:cNvPr id="3698" name="Shape 3698"/>
                <p:cNvSpPr/>
                <p:nvPr/>
              </p:nvSpPr>
              <p:spPr>
                <a:xfrm>
                  <a:off x="43584" y="0"/>
                  <a:ext cx="12736126" cy="1083734"/>
                </a:xfrm>
                <a:prstGeom prst="roundRect">
                  <a:avLst>
                    <a:gd name="adj" fmla="val 35156"/>
                  </a:avLst>
                </a:prstGeom>
                <a:solidFill>
                  <a:srgbClr val="BBB6A8"/>
                </a:solidFill>
                <a:ln w="9525" cap="flat">
                  <a:noFill/>
                  <a:round/>
                </a:ln>
                <a:effectLst/>
              </p:spPr>
              <p:txBody>
                <a:bodyPr wrap="square" lIns="72248" tIns="72248" rIns="72248" bIns="72248" numCol="1" anchor="ctr">
                  <a:noAutofit/>
                </a:bodyPr>
                <a:lstStyle/>
                <a:p>
                  <a:pPr marL="40639" marR="40639" defTabSz="914400">
                    <a:defRPr sz="3400">
                      <a:solidFill>
                        <a:srgbClr val="EEEEEE"/>
                      </a:solidFill>
                      <a:uFill>
                        <a:solidFill>
                          <a:srgbClr val="EEEEEE"/>
                        </a:solidFill>
                      </a:u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</a:p>
              </p:txBody>
            </p:sp>
            <p:sp>
              <p:nvSpPr>
                <p:cNvPr id="3699" name="Shape 3699"/>
                <p:cNvSpPr/>
                <p:nvPr/>
              </p:nvSpPr>
              <p:spPr>
                <a:xfrm>
                  <a:off x="477077" y="54186"/>
                  <a:ext cx="11812695" cy="126437"/>
                </a:xfrm>
                <a:prstGeom prst="rect">
                  <a:avLst/>
                </a:prstGeom>
                <a:solidFill>
                  <a:srgbClr val="9A947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72248" tIns="72248" rIns="72248" bIns="72248" numCol="1" anchor="ctr">
                  <a:noAutofit/>
                </a:bodyPr>
                <a:lstStyle/>
                <a:p>
                  <a:pPr marL="40639" marR="40639" defTabSz="914400">
                    <a:defRPr sz="3400">
                      <a:solidFill>
                        <a:srgbClr val="EEEEEE"/>
                      </a:solidFill>
                      <a:uFill>
                        <a:solidFill>
                          <a:srgbClr val="EEEEEE"/>
                        </a:solidFill>
                      </a:u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</a:p>
              </p:txBody>
            </p:sp>
            <p:grpSp>
              <p:nvGrpSpPr>
                <p:cNvPr id="3738" name="Group 3738"/>
                <p:cNvGrpSpPr/>
                <p:nvPr/>
              </p:nvGrpSpPr>
              <p:grpSpPr>
                <a:xfrm>
                  <a:off x="531264" y="842151"/>
                  <a:ext cx="11758508" cy="243841"/>
                  <a:chOff x="0" y="0"/>
                  <a:chExt cx="11758506" cy="243839"/>
                </a:xfrm>
              </p:grpSpPr>
              <p:sp>
                <p:nvSpPr>
                  <p:cNvPr id="3700" name="Shape 3700"/>
                  <p:cNvSpPr/>
                  <p:nvPr/>
                </p:nvSpPr>
                <p:spPr>
                  <a:xfrm flipH="1">
                    <a:off x="11239217" y="0"/>
                    <a:ext cx="519290" cy="23932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0"/>
                        </a:moveTo>
                        <a:lnTo>
                          <a:pt x="17092" y="0"/>
                        </a:lnTo>
                        <a:lnTo>
                          <a:pt x="0" y="17550"/>
                        </a:lnTo>
                        <a:lnTo>
                          <a:pt x="8077" y="21600"/>
                        </a:lnTo>
                        <a:lnTo>
                          <a:pt x="19158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9A947F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3701" name="Shape 3701"/>
                  <p:cNvSpPr/>
                  <p:nvPr/>
                </p:nvSpPr>
                <p:spPr>
                  <a:xfrm>
                    <a:off x="0" y="4515"/>
                    <a:ext cx="519289" cy="2393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0"/>
                        </a:moveTo>
                        <a:lnTo>
                          <a:pt x="17092" y="0"/>
                        </a:lnTo>
                        <a:lnTo>
                          <a:pt x="0" y="17550"/>
                        </a:lnTo>
                        <a:lnTo>
                          <a:pt x="8077" y="21600"/>
                        </a:lnTo>
                        <a:lnTo>
                          <a:pt x="19158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9A947F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grpSp>
                <p:nvGrpSpPr>
                  <p:cNvPr id="3737" name="Group 3737"/>
                  <p:cNvGrpSpPr/>
                  <p:nvPr/>
                </p:nvGrpSpPr>
                <p:grpSpPr>
                  <a:xfrm>
                    <a:off x="442524" y="1544"/>
                    <a:ext cx="10864428" cy="242296"/>
                    <a:chOff x="0" y="0"/>
                    <a:chExt cx="10864426" cy="242295"/>
                  </a:xfrm>
                </p:grpSpPr>
                <p:grpSp>
                  <p:nvGrpSpPr>
                    <p:cNvPr id="3723" name="Group 3723"/>
                    <p:cNvGrpSpPr/>
                    <p:nvPr/>
                  </p:nvGrpSpPr>
                  <p:grpSpPr>
                    <a:xfrm>
                      <a:off x="0" y="2257"/>
                      <a:ext cx="6610774" cy="240039"/>
                      <a:chOff x="0" y="0"/>
                      <a:chExt cx="6610773" cy="240037"/>
                    </a:xfrm>
                  </p:grpSpPr>
                  <p:grpSp>
                    <p:nvGrpSpPr>
                      <p:cNvPr id="3704" name="Group 3704"/>
                      <p:cNvGrpSpPr/>
                      <p:nvPr/>
                    </p:nvGrpSpPr>
                    <p:grpSpPr>
                      <a:xfrm>
                        <a:off x="0" y="0"/>
                        <a:ext cx="943611" cy="240038"/>
                        <a:chOff x="0" y="0"/>
                        <a:chExt cx="943610" cy="240037"/>
                      </a:xfrm>
                    </p:grpSpPr>
                    <p:sp>
                      <p:nvSpPr>
                        <p:cNvPr id="3702" name="Shape 3702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3703" name="Shape 3703"/>
                        <p:cNvSpPr/>
                        <p:nvPr/>
                      </p:nvSpPr>
                      <p:spPr>
                        <a:xfrm>
                          <a:off x="467296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3707" name="Group 3707"/>
                      <p:cNvGrpSpPr/>
                      <p:nvPr/>
                    </p:nvGrpSpPr>
                    <p:grpSpPr>
                      <a:xfrm>
                        <a:off x="943848" y="0"/>
                        <a:ext cx="945985" cy="240038"/>
                        <a:chOff x="0" y="0"/>
                        <a:chExt cx="945983" cy="240037"/>
                      </a:xfrm>
                    </p:grpSpPr>
                    <p:sp>
                      <p:nvSpPr>
                        <p:cNvPr id="3705" name="Shape 3705"/>
                        <p:cNvSpPr/>
                        <p:nvPr/>
                      </p:nvSpPr>
                      <p:spPr>
                        <a:xfrm>
                          <a:off x="0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3706" name="Shape 3706"/>
                        <p:cNvSpPr/>
                        <p:nvPr/>
                      </p:nvSpPr>
                      <p:spPr>
                        <a:xfrm>
                          <a:off x="467296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3710" name="Group 3710"/>
                      <p:cNvGrpSpPr/>
                      <p:nvPr/>
                    </p:nvGrpSpPr>
                    <p:grpSpPr>
                      <a:xfrm>
                        <a:off x="1893710" y="0"/>
                        <a:ext cx="939971" cy="240038"/>
                        <a:chOff x="0" y="0"/>
                        <a:chExt cx="939969" cy="240037"/>
                      </a:xfrm>
                    </p:grpSpPr>
                    <p:sp>
                      <p:nvSpPr>
                        <p:cNvPr id="3708" name="Shape 3708"/>
                        <p:cNvSpPr/>
                        <p:nvPr/>
                      </p:nvSpPr>
                      <p:spPr>
                        <a:xfrm>
                          <a:off x="0" y="0"/>
                          <a:ext cx="471707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3709" name="Shape 3709"/>
                        <p:cNvSpPr/>
                        <p:nvPr/>
                      </p:nvSpPr>
                      <p:spPr>
                        <a:xfrm>
                          <a:off x="463672" y="0"/>
                          <a:ext cx="47629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3713" name="Group 3713"/>
                      <p:cNvGrpSpPr/>
                      <p:nvPr/>
                    </p:nvGrpSpPr>
                    <p:grpSpPr>
                      <a:xfrm>
                        <a:off x="2833443" y="0"/>
                        <a:ext cx="943888" cy="240038"/>
                        <a:chOff x="0" y="0"/>
                        <a:chExt cx="943886" cy="240037"/>
                      </a:xfrm>
                    </p:grpSpPr>
                    <p:sp>
                      <p:nvSpPr>
                        <p:cNvPr id="3711" name="Shape 3711"/>
                        <p:cNvSpPr/>
                        <p:nvPr/>
                      </p:nvSpPr>
                      <p:spPr>
                        <a:xfrm>
                          <a:off x="0" y="0"/>
                          <a:ext cx="47644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3712" name="Shape 3712"/>
                        <p:cNvSpPr/>
                        <p:nvPr/>
                      </p:nvSpPr>
                      <p:spPr>
                        <a:xfrm>
                          <a:off x="467439" y="0"/>
                          <a:ext cx="47644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3716" name="Group 3716"/>
                      <p:cNvGrpSpPr/>
                      <p:nvPr/>
                    </p:nvGrpSpPr>
                    <p:grpSpPr>
                      <a:xfrm>
                        <a:off x="3777330" y="0"/>
                        <a:ext cx="943612" cy="240038"/>
                        <a:chOff x="0" y="0"/>
                        <a:chExt cx="943610" cy="240037"/>
                      </a:xfrm>
                    </p:grpSpPr>
                    <p:sp>
                      <p:nvSpPr>
                        <p:cNvPr id="3714" name="Shape 3714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3715" name="Shape 3715"/>
                        <p:cNvSpPr/>
                        <p:nvPr/>
                      </p:nvSpPr>
                      <p:spPr>
                        <a:xfrm>
                          <a:off x="467296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3719" name="Group 3719"/>
                      <p:cNvGrpSpPr/>
                      <p:nvPr/>
                    </p:nvGrpSpPr>
                    <p:grpSpPr>
                      <a:xfrm>
                        <a:off x="4720941" y="0"/>
                        <a:ext cx="946222" cy="240038"/>
                        <a:chOff x="0" y="0"/>
                        <a:chExt cx="946221" cy="240037"/>
                      </a:xfrm>
                    </p:grpSpPr>
                    <p:sp>
                      <p:nvSpPr>
                        <p:cNvPr id="3717" name="Shape 3717"/>
                        <p:cNvSpPr/>
                        <p:nvPr/>
                      </p:nvSpPr>
                      <p:spPr>
                        <a:xfrm>
                          <a:off x="0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3718" name="Shape 3718"/>
                        <p:cNvSpPr/>
                        <p:nvPr/>
                      </p:nvSpPr>
                      <p:spPr>
                        <a:xfrm>
                          <a:off x="467533" y="0"/>
                          <a:ext cx="478689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3722" name="Group 3722"/>
                      <p:cNvGrpSpPr/>
                      <p:nvPr/>
                    </p:nvGrpSpPr>
                    <p:grpSpPr>
                      <a:xfrm>
                        <a:off x="5666925" y="0"/>
                        <a:ext cx="943849" cy="240038"/>
                        <a:chOff x="0" y="0"/>
                        <a:chExt cx="943848" cy="240037"/>
                      </a:xfrm>
                    </p:grpSpPr>
                    <p:sp>
                      <p:nvSpPr>
                        <p:cNvPr id="3720" name="Shape 3720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3721" name="Shape 3721"/>
                        <p:cNvSpPr/>
                        <p:nvPr/>
                      </p:nvSpPr>
                      <p:spPr>
                        <a:xfrm>
                          <a:off x="467533" y="0"/>
                          <a:ext cx="476316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</p:grpSp>
                <p:grpSp>
                  <p:nvGrpSpPr>
                    <p:cNvPr id="3726" name="Group 3726"/>
                    <p:cNvGrpSpPr/>
                    <p:nvPr/>
                  </p:nvGrpSpPr>
                  <p:grpSpPr>
                    <a:xfrm>
                      <a:off x="6610773" y="0"/>
                      <a:ext cx="943752" cy="240038"/>
                      <a:chOff x="0" y="0"/>
                      <a:chExt cx="943750" cy="240037"/>
                    </a:xfrm>
                  </p:grpSpPr>
                  <p:sp>
                    <p:nvSpPr>
                      <p:cNvPr id="3724" name="Shape 3724"/>
                      <p:cNvSpPr/>
                      <p:nvPr/>
                    </p:nvSpPr>
                    <p:spPr>
                      <a:xfrm>
                        <a:off x="0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3725" name="Shape 3725"/>
                      <p:cNvSpPr/>
                      <p:nvPr/>
                    </p:nvSpPr>
                    <p:spPr>
                      <a:xfrm>
                        <a:off x="467369" y="0"/>
                        <a:ext cx="476382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3729" name="Group 3729"/>
                    <p:cNvGrpSpPr/>
                    <p:nvPr/>
                  </p:nvGrpSpPr>
                  <p:grpSpPr>
                    <a:xfrm>
                      <a:off x="7554524" y="0"/>
                      <a:ext cx="946010" cy="240038"/>
                      <a:chOff x="0" y="0"/>
                      <a:chExt cx="946009" cy="240037"/>
                    </a:xfrm>
                  </p:grpSpPr>
                  <p:sp>
                    <p:nvSpPr>
                      <p:cNvPr id="3727" name="Shape 3727"/>
                      <p:cNvSpPr/>
                      <p:nvPr/>
                    </p:nvSpPr>
                    <p:spPr>
                      <a:xfrm>
                        <a:off x="0" y="0"/>
                        <a:ext cx="47871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3728" name="Shape 3728"/>
                      <p:cNvSpPr/>
                      <p:nvPr/>
                    </p:nvSpPr>
                    <p:spPr>
                      <a:xfrm>
                        <a:off x="467300" y="0"/>
                        <a:ext cx="47871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3732" name="Group 3732"/>
                    <p:cNvGrpSpPr/>
                    <p:nvPr/>
                  </p:nvGrpSpPr>
                  <p:grpSpPr>
                    <a:xfrm>
                      <a:off x="8500533" y="0"/>
                      <a:ext cx="943753" cy="240038"/>
                      <a:chOff x="0" y="0"/>
                      <a:chExt cx="943751" cy="240037"/>
                    </a:xfrm>
                  </p:grpSpPr>
                  <p:sp>
                    <p:nvSpPr>
                      <p:cNvPr id="3730" name="Shape 3730"/>
                      <p:cNvSpPr/>
                      <p:nvPr/>
                    </p:nvSpPr>
                    <p:spPr>
                      <a:xfrm>
                        <a:off x="0" y="0"/>
                        <a:ext cx="47589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3731" name="Shape 3731"/>
                      <p:cNvSpPr/>
                      <p:nvPr/>
                    </p:nvSpPr>
                    <p:spPr>
                      <a:xfrm>
                        <a:off x="467862" y="0"/>
                        <a:ext cx="47589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3735" name="Group 3735"/>
                    <p:cNvGrpSpPr/>
                    <p:nvPr/>
                  </p:nvGrpSpPr>
                  <p:grpSpPr>
                    <a:xfrm>
                      <a:off x="9444284" y="0"/>
                      <a:ext cx="943753" cy="240038"/>
                      <a:chOff x="0" y="0"/>
                      <a:chExt cx="943751" cy="240037"/>
                    </a:xfrm>
                  </p:grpSpPr>
                  <p:sp>
                    <p:nvSpPr>
                      <p:cNvPr id="3733" name="Shape 3733"/>
                      <p:cNvSpPr/>
                      <p:nvPr/>
                    </p:nvSpPr>
                    <p:spPr>
                      <a:xfrm>
                        <a:off x="0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3734" name="Shape 3734"/>
                      <p:cNvSpPr/>
                      <p:nvPr/>
                    </p:nvSpPr>
                    <p:spPr>
                      <a:xfrm>
                        <a:off x="467371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sp>
                  <p:nvSpPr>
                    <p:cNvPr id="3736" name="Shape 3736"/>
                    <p:cNvSpPr/>
                    <p:nvPr/>
                  </p:nvSpPr>
                  <p:spPr>
                    <a:xfrm>
                      <a:off x="10388035" y="0"/>
                      <a:ext cx="476392" cy="240038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0504" fill="norm" stroke="1" extrusionOk="0">
                          <a:moveTo>
                            <a:pt x="0" y="0"/>
                          </a:moveTo>
                          <a:lnTo>
                            <a:pt x="0" y="20504"/>
                          </a:lnTo>
                          <a:lnTo>
                            <a:pt x="2534" y="20504"/>
                          </a:lnTo>
                          <a:cubicBezTo>
                            <a:pt x="2512" y="-934"/>
                            <a:pt x="19002" y="-1096"/>
                            <a:pt x="19023" y="20504"/>
                          </a:cubicBezTo>
                          <a:lnTo>
                            <a:pt x="21600" y="20504"/>
                          </a:lnTo>
                          <a:lnTo>
                            <a:pt x="21600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9A947F"/>
                    </a:solidFill>
                    <a:ln w="9525" cap="flat">
                      <a:noFill/>
                      <a:round/>
                    </a:ln>
                    <a:effectLst/>
                  </p:spPr>
                  <p:txBody>
                    <a:bodyPr wrap="square" lIns="72248" tIns="72248" rIns="72248" bIns="72248" numCol="1" anchor="ctr">
                      <a:noAutofit/>
                    </a:bodyPr>
                    <a:lstStyle/>
                    <a:p>
                      <a:pPr marL="40639" marR="40639" defTabSz="914400">
                        <a:defRPr sz="3400">
                          <a:solidFill>
                            <a:srgbClr val="EEEEEE"/>
                          </a:solidFill>
                          <a:uFill>
                            <a:solidFill>
                              <a:srgbClr val="EEEEEE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defRPr>
                      </a:pPr>
                    </a:p>
                  </p:txBody>
                </p:sp>
              </p:grpSp>
            </p:grpSp>
            <p:grpSp>
              <p:nvGrpSpPr>
                <p:cNvPr id="3777" name="Group 3777"/>
                <p:cNvGrpSpPr/>
                <p:nvPr/>
              </p:nvGrpSpPr>
              <p:grpSpPr>
                <a:xfrm>
                  <a:off x="508686" y="839893"/>
                  <a:ext cx="11758508" cy="243841"/>
                  <a:chOff x="0" y="0"/>
                  <a:chExt cx="11758506" cy="243839"/>
                </a:xfrm>
              </p:grpSpPr>
              <p:sp>
                <p:nvSpPr>
                  <p:cNvPr id="3739" name="Shape 3739"/>
                  <p:cNvSpPr/>
                  <p:nvPr/>
                </p:nvSpPr>
                <p:spPr>
                  <a:xfrm flipH="1">
                    <a:off x="11239217" y="0"/>
                    <a:ext cx="519290" cy="23932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0"/>
                        </a:moveTo>
                        <a:lnTo>
                          <a:pt x="17092" y="0"/>
                        </a:lnTo>
                        <a:lnTo>
                          <a:pt x="0" y="17550"/>
                        </a:lnTo>
                        <a:lnTo>
                          <a:pt x="8077" y="21600"/>
                        </a:lnTo>
                        <a:lnTo>
                          <a:pt x="19158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D3D0C7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3740" name="Shape 3740"/>
                  <p:cNvSpPr/>
                  <p:nvPr/>
                </p:nvSpPr>
                <p:spPr>
                  <a:xfrm>
                    <a:off x="0" y="4515"/>
                    <a:ext cx="519289" cy="2393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0"/>
                        </a:moveTo>
                        <a:lnTo>
                          <a:pt x="17092" y="0"/>
                        </a:lnTo>
                        <a:lnTo>
                          <a:pt x="0" y="17550"/>
                        </a:lnTo>
                        <a:lnTo>
                          <a:pt x="8077" y="21600"/>
                        </a:lnTo>
                        <a:lnTo>
                          <a:pt x="19158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D3D0C7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grpSp>
                <p:nvGrpSpPr>
                  <p:cNvPr id="3776" name="Group 3776"/>
                  <p:cNvGrpSpPr/>
                  <p:nvPr/>
                </p:nvGrpSpPr>
                <p:grpSpPr>
                  <a:xfrm>
                    <a:off x="442524" y="1544"/>
                    <a:ext cx="10864428" cy="242296"/>
                    <a:chOff x="0" y="0"/>
                    <a:chExt cx="10864426" cy="242295"/>
                  </a:xfrm>
                </p:grpSpPr>
                <p:grpSp>
                  <p:nvGrpSpPr>
                    <p:cNvPr id="3762" name="Group 3762"/>
                    <p:cNvGrpSpPr/>
                    <p:nvPr/>
                  </p:nvGrpSpPr>
                  <p:grpSpPr>
                    <a:xfrm>
                      <a:off x="0" y="2257"/>
                      <a:ext cx="6610774" cy="240039"/>
                      <a:chOff x="0" y="0"/>
                      <a:chExt cx="6610773" cy="240037"/>
                    </a:xfrm>
                  </p:grpSpPr>
                  <p:grpSp>
                    <p:nvGrpSpPr>
                      <p:cNvPr id="3743" name="Group 3743"/>
                      <p:cNvGrpSpPr/>
                      <p:nvPr/>
                    </p:nvGrpSpPr>
                    <p:grpSpPr>
                      <a:xfrm>
                        <a:off x="0" y="0"/>
                        <a:ext cx="943611" cy="240038"/>
                        <a:chOff x="0" y="0"/>
                        <a:chExt cx="943610" cy="240037"/>
                      </a:xfrm>
                    </p:grpSpPr>
                    <p:sp>
                      <p:nvSpPr>
                        <p:cNvPr id="3741" name="Shape 3741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3742" name="Shape 3742"/>
                        <p:cNvSpPr/>
                        <p:nvPr/>
                      </p:nvSpPr>
                      <p:spPr>
                        <a:xfrm>
                          <a:off x="467296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3746" name="Group 3746"/>
                      <p:cNvGrpSpPr/>
                      <p:nvPr/>
                    </p:nvGrpSpPr>
                    <p:grpSpPr>
                      <a:xfrm>
                        <a:off x="943848" y="0"/>
                        <a:ext cx="945985" cy="240038"/>
                        <a:chOff x="0" y="0"/>
                        <a:chExt cx="945983" cy="240037"/>
                      </a:xfrm>
                    </p:grpSpPr>
                    <p:sp>
                      <p:nvSpPr>
                        <p:cNvPr id="3744" name="Shape 3744"/>
                        <p:cNvSpPr/>
                        <p:nvPr/>
                      </p:nvSpPr>
                      <p:spPr>
                        <a:xfrm>
                          <a:off x="0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3745" name="Shape 3745"/>
                        <p:cNvSpPr/>
                        <p:nvPr/>
                      </p:nvSpPr>
                      <p:spPr>
                        <a:xfrm>
                          <a:off x="467296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3749" name="Group 3749"/>
                      <p:cNvGrpSpPr/>
                      <p:nvPr/>
                    </p:nvGrpSpPr>
                    <p:grpSpPr>
                      <a:xfrm>
                        <a:off x="1893710" y="0"/>
                        <a:ext cx="939971" cy="240038"/>
                        <a:chOff x="0" y="0"/>
                        <a:chExt cx="939969" cy="240037"/>
                      </a:xfrm>
                    </p:grpSpPr>
                    <p:sp>
                      <p:nvSpPr>
                        <p:cNvPr id="3747" name="Shape 3747"/>
                        <p:cNvSpPr/>
                        <p:nvPr/>
                      </p:nvSpPr>
                      <p:spPr>
                        <a:xfrm>
                          <a:off x="0" y="0"/>
                          <a:ext cx="471707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3748" name="Shape 3748"/>
                        <p:cNvSpPr/>
                        <p:nvPr/>
                      </p:nvSpPr>
                      <p:spPr>
                        <a:xfrm>
                          <a:off x="463672" y="0"/>
                          <a:ext cx="47629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3752" name="Group 3752"/>
                      <p:cNvGrpSpPr/>
                      <p:nvPr/>
                    </p:nvGrpSpPr>
                    <p:grpSpPr>
                      <a:xfrm>
                        <a:off x="2833443" y="0"/>
                        <a:ext cx="943888" cy="240038"/>
                        <a:chOff x="0" y="0"/>
                        <a:chExt cx="943886" cy="240037"/>
                      </a:xfrm>
                    </p:grpSpPr>
                    <p:sp>
                      <p:nvSpPr>
                        <p:cNvPr id="3750" name="Shape 3750"/>
                        <p:cNvSpPr/>
                        <p:nvPr/>
                      </p:nvSpPr>
                      <p:spPr>
                        <a:xfrm>
                          <a:off x="0" y="0"/>
                          <a:ext cx="47644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3751" name="Shape 3751"/>
                        <p:cNvSpPr/>
                        <p:nvPr/>
                      </p:nvSpPr>
                      <p:spPr>
                        <a:xfrm>
                          <a:off x="467439" y="0"/>
                          <a:ext cx="47644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3755" name="Group 3755"/>
                      <p:cNvGrpSpPr/>
                      <p:nvPr/>
                    </p:nvGrpSpPr>
                    <p:grpSpPr>
                      <a:xfrm>
                        <a:off x="3777330" y="0"/>
                        <a:ext cx="943612" cy="240038"/>
                        <a:chOff x="0" y="0"/>
                        <a:chExt cx="943610" cy="240037"/>
                      </a:xfrm>
                    </p:grpSpPr>
                    <p:sp>
                      <p:nvSpPr>
                        <p:cNvPr id="3753" name="Shape 3753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3754" name="Shape 3754"/>
                        <p:cNvSpPr/>
                        <p:nvPr/>
                      </p:nvSpPr>
                      <p:spPr>
                        <a:xfrm>
                          <a:off x="467296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3758" name="Group 3758"/>
                      <p:cNvGrpSpPr/>
                      <p:nvPr/>
                    </p:nvGrpSpPr>
                    <p:grpSpPr>
                      <a:xfrm>
                        <a:off x="4720941" y="0"/>
                        <a:ext cx="946222" cy="240038"/>
                        <a:chOff x="0" y="0"/>
                        <a:chExt cx="946221" cy="240037"/>
                      </a:xfrm>
                    </p:grpSpPr>
                    <p:sp>
                      <p:nvSpPr>
                        <p:cNvPr id="3756" name="Shape 3756"/>
                        <p:cNvSpPr/>
                        <p:nvPr/>
                      </p:nvSpPr>
                      <p:spPr>
                        <a:xfrm>
                          <a:off x="0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3757" name="Shape 3757"/>
                        <p:cNvSpPr/>
                        <p:nvPr/>
                      </p:nvSpPr>
                      <p:spPr>
                        <a:xfrm>
                          <a:off x="467533" y="0"/>
                          <a:ext cx="478689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3761" name="Group 3761"/>
                      <p:cNvGrpSpPr/>
                      <p:nvPr/>
                    </p:nvGrpSpPr>
                    <p:grpSpPr>
                      <a:xfrm>
                        <a:off x="5666925" y="0"/>
                        <a:ext cx="943849" cy="240038"/>
                        <a:chOff x="0" y="0"/>
                        <a:chExt cx="943848" cy="240037"/>
                      </a:xfrm>
                    </p:grpSpPr>
                    <p:sp>
                      <p:nvSpPr>
                        <p:cNvPr id="3759" name="Shape 3759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3760" name="Shape 3760"/>
                        <p:cNvSpPr/>
                        <p:nvPr/>
                      </p:nvSpPr>
                      <p:spPr>
                        <a:xfrm>
                          <a:off x="467533" y="0"/>
                          <a:ext cx="476316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</p:grpSp>
                <p:grpSp>
                  <p:nvGrpSpPr>
                    <p:cNvPr id="3765" name="Group 3765"/>
                    <p:cNvGrpSpPr/>
                    <p:nvPr/>
                  </p:nvGrpSpPr>
                  <p:grpSpPr>
                    <a:xfrm>
                      <a:off x="6610773" y="0"/>
                      <a:ext cx="943752" cy="240038"/>
                      <a:chOff x="0" y="0"/>
                      <a:chExt cx="943750" cy="240037"/>
                    </a:xfrm>
                  </p:grpSpPr>
                  <p:sp>
                    <p:nvSpPr>
                      <p:cNvPr id="3763" name="Shape 3763"/>
                      <p:cNvSpPr/>
                      <p:nvPr/>
                    </p:nvSpPr>
                    <p:spPr>
                      <a:xfrm>
                        <a:off x="0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3764" name="Shape 3764"/>
                      <p:cNvSpPr/>
                      <p:nvPr/>
                    </p:nvSpPr>
                    <p:spPr>
                      <a:xfrm>
                        <a:off x="467369" y="0"/>
                        <a:ext cx="476382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3768" name="Group 3768"/>
                    <p:cNvGrpSpPr/>
                    <p:nvPr/>
                  </p:nvGrpSpPr>
                  <p:grpSpPr>
                    <a:xfrm>
                      <a:off x="7554524" y="0"/>
                      <a:ext cx="946010" cy="240038"/>
                      <a:chOff x="0" y="0"/>
                      <a:chExt cx="946009" cy="240037"/>
                    </a:xfrm>
                  </p:grpSpPr>
                  <p:sp>
                    <p:nvSpPr>
                      <p:cNvPr id="3766" name="Shape 3766"/>
                      <p:cNvSpPr/>
                      <p:nvPr/>
                    </p:nvSpPr>
                    <p:spPr>
                      <a:xfrm>
                        <a:off x="0" y="0"/>
                        <a:ext cx="47871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3767" name="Shape 3767"/>
                      <p:cNvSpPr/>
                      <p:nvPr/>
                    </p:nvSpPr>
                    <p:spPr>
                      <a:xfrm>
                        <a:off x="467300" y="0"/>
                        <a:ext cx="47871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3771" name="Group 3771"/>
                    <p:cNvGrpSpPr/>
                    <p:nvPr/>
                  </p:nvGrpSpPr>
                  <p:grpSpPr>
                    <a:xfrm>
                      <a:off x="8500533" y="0"/>
                      <a:ext cx="943753" cy="240038"/>
                      <a:chOff x="0" y="0"/>
                      <a:chExt cx="943751" cy="240037"/>
                    </a:xfrm>
                  </p:grpSpPr>
                  <p:sp>
                    <p:nvSpPr>
                      <p:cNvPr id="3769" name="Shape 3769"/>
                      <p:cNvSpPr/>
                      <p:nvPr/>
                    </p:nvSpPr>
                    <p:spPr>
                      <a:xfrm>
                        <a:off x="0" y="0"/>
                        <a:ext cx="47589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3770" name="Shape 3770"/>
                      <p:cNvSpPr/>
                      <p:nvPr/>
                    </p:nvSpPr>
                    <p:spPr>
                      <a:xfrm>
                        <a:off x="467862" y="0"/>
                        <a:ext cx="47589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3774" name="Group 3774"/>
                    <p:cNvGrpSpPr/>
                    <p:nvPr/>
                  </p:nvGrpSpPr>
                  <p:grpSpPr>
                    <a:xfrm>
                      <a:off x="9444284" y="0"/>
                      <a:ext cx="943753" cy="240038"/>
                      <a:chOff x="0" y="0"/>
                      <a:chExt cx="943751" cy="240037"/>
                    </a:xfrm>
                  </p:grpSpPr>
                  <p:sp>
                    <p:nvSpPr>
                      <p:cNvPr id="3772" name="Shape 3772"/>
                      <p:cNvSpPr/>
                      <p:nvPr/>
                    </p:nvSpPr>
                    <p:spPr>
                      <a:xfrm>
                        <a:off x="0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3773" name="Shape 3773"/>
                      <p:cNvSpPr/>
                      <p:nvPr/>
                    </p:nvSpPr>
                    <p:spPr>
                      <a:xfrm>
                        <a:off x="467371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sp>
                  <p:nvSpPr>
                    <p:cNvPr id="3775" name="Shape 3775"/>
                    <p:cNvSpPr/>
                    <p:nvPr/>
                  </p:nvSpPr>
                  <p:spPr>
                    <a:xfrm>
                      <a:off x="10388035" y="0"/>
                      <a:ext cx="476392" cy="240038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0504" fill="norm" stroke="1" extrusionOk="0">
                          <a:moveTo>
                            <a:pt x="0" y="0"/>
                          </a:moveTo>
                          <a:lnTo>
                            <a:pt x="0" y="20504"/>
                          </a:lnTo>
                          <a:lnTo>
                            <a:pt x="2534" y="20504"/>
                          </a:lnTo>
                          <a:cubicBezTo>
                            <a:pt x="2512" y="-934"/>
                            <a:pt x="19002" y="-1096"/>
                            <a:pt x="19023" y="20504"/>
                          </a:cubicBezTo>
                          <a:lnTo>
                            <a:pt x="21600" y="20504"/>
                          </a:lnTo>
                          <a:lnTo>
                            <a:pt x="21600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D3D0C7"/>
                    </a:solidFill>
                    <a:ln w="9525" cap="flat">
                      <a:noFill/>
                      <a:round/>
                    </a:ln>
                    <a:effectLst/>
                  </p:spPr>
                  <p:txBody>
                    <a:bodyPr wrap="square" lIns="72248" tIns="72248" rIns="72248" bIns="72248" numCol="1" anchor="ctr">
                      <a:noAutofit/>
                    </a:bodyPr>
                    <a:lstStyle/>
                    <a:p>
                      <a:pPr marL="40639" marR="40639" defTabSz="914400">
                        <a:defRPr sz="3400">
                          <a:solidFill>
                            <a:srgbClr val="EEEEEE"/>
                          </a:solidFill>
                          <a:uFill>
                            <a:solidFill>
                              <a:srgbClr val="EEEEEE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defRPr>
                      </a:pPr>
                    </a:p>
                  </p:txBody>
                </p:sp>
              </p:grpSp>
            </p:grpSp>
            <p:grpSp>
              <p:nvGrpSpPr>
                <p:cNvPr id="3780" name="Group 3780"/>
                <p:cNvGrpSpPr/>
                <p:nvPr/>
              </p:nvGrpSpPr>
              <p:grpSpPr>
                <a:xfrm>
                  <a:off x="-1" y="-1"/>
                  <a:ext cx="997787" cy="1116891"/>
                  <a:chOff x="0" y="0"/>
                  <a:chExt cx="997785" cy="1116889"/>
                </a:xfrm>
              </p:grpSpPr>
              <p:sp>
                <p:nvSpPr>
                  <p:cNvPr id="3778" name="Shape 3778"/>
                  <p:cNvSpPr/>
                  <p:nvPr/>
                </p:nvSpPr>
                <p:spPr>
                  <a:xfrm>
                    <a:off x="27093" y="49671"/>
                    <a:ext cx="970693" cy="106721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6702" h="17423" fill="norm" stroke="1" extrusionOk="0">
                        <a:moveTo>
                          <a:pt x="8828" y="0"/>
                        </a:moveTo>
                        <a:cubicBezTo>
                          <a:pt x="-854" y="266"/>
                          <a:pt x="-1115" y="9621"/>
                          <a:pt x="1221" y="13322"/>
                        </a:cubicBezTo>
                        <a:cubicBezTo>
                          <a:pt x="6348" y="21600"/>
                          <a:pt x="20485" y="16227"/>
                          <a:pt x="15745" y="7130"/>
                        </a:cubicBezTo>
                        <a:cubicBezTo>
                          <a:pt x="11324" y="672"/>
                          <a:pt x="1482" y="5865"/>
                          <a:pt x="5062" y="11862"/>
                        </a:cubicBezTo>
                        <a:cubicBezTo>
                          <a:pt x="8004" y="16360"/>
                          <a:pt x="16005" y="13166"/>
                          <a:pt x="12845" y="8278"/>
                        </a:cubicBezTo>
                        <a:cubicBezTo>
                          <a:pt x="10744" y="5216"/>
                          <a:pt x="5407" y="7630"/>
                          <a:pt x="7794" y="10886"/>
                        </a:cubicBezTo>
                        <a:cubicBezTo>
                          <a:pt x="9408" y="12908"/>
                          <a:pt x="12727" y="11362"/>
                          <a:pt x="11400" y="9269"/>
                        </a:cubicBezTo>
                        <a:cubicBezTo>
                          <a:pt x="10559" y="8168"/>
                          <a:pt x="7752" y="8692"/>
                          <a:pt x="9433" y="10581"/>
                        </a:cubicBezTo>
                        <a:cubicBezTo>
                          <a:pt x="8845" y="10761"/>
                          <a:pt x="9147" y="8098"/>
                          <a:pt x="10904" y="9535"/>
                        </a:cubicBezTo>
                        <a:cubicBezTo>
                          <a:pt x="11677" y="10378"/>
                          <a:pt x="10046" y="12260"/>
                          <a:pt x="8500" y="10956"/>
                        </a:cubicBezTo>
                        <a:cubicBezTo>
                          <a:pt x="6189" y="7957"/>
                          <a:pt x="11374" y="6521"/>
                          <a:pt x="12425" y="8934"/>
                        </a:cubicBezTo>
                        <a:cubicBezTo>
                          <a:pt x="14039" y="11667"/>
                          <a:pt x="9340" y="15384"/>
                          <a:pt x="5970" y="11737"/>
                        </a:cubicBezTo>
                        <a:cubicBezTo>
                          <a:pt x="2810" y="6778"/>
                          <a:pt x="10996" y="2023"/>
                          <a:pt x="14652" y="7497"/>
                        </a:cubicBezTo>
                        <a:cubicBezTo>
                          <a:pt x="18115" y="12690"/>
                          <a:pt x="8483" y="20210"/>
                          <a:pt x="2869" y="12651"/>
                        </a:cubicBezTo>
                        <a:cubicBezTo>
                          <a:pt x="1751" y="10433"/>
                          <a:pt x="742" y="3256"/>
                          <a:pt x="8618" y="2085"/>
                        </a:cubicBezTo>
                        <a:lnTo>
                          <a:pt x="8828" y="0"/>
                        </a:lnTo>
                        <a:close/>
                      </a:path>
                    </a:pathLst>
                  </a:custGeom>
                  <a:solidFill>
                    <a:srgbClr val="9A947F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3779" name="Shape 3779"/>
                  <p:cNvSpPr/>
                  <p:nvPr/>
                </p:nvSpPr>
                <p:spPr>
                  <a:xfrm>
                    <a:off x="0" y="0"/>
                    <a:ext cx="970693" cy="106721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6702" h="17423" fill="norm" stroke="1" extrusionOk="0">
                        <a:moveTo>
                          <a:pt x="8828" y="0"/>
                        </a:moveTo>
                        <a:cubicBezTo>
                          <a:pt x="-854" y="266"/>
                          <a:pt x="-1115" y="9621"/>
                          <a:pt x="1221" y="13322"/>
                        </a:cubicBezTo>
                        <a:cubicBezTo>
                          <a:pt x="6348" y="21600"/>
                          <a:pt x="20485" y="16227"/>
                          <a:pt x="15745" y="7130"/>
                        </a:cubicBezTo>
                        <a:cubicBezTo>
                          <a:pt x="11324" y="672"/>
                          <a:pt x="1482" y="5865"/>
                          <a:pt x="5062" y="11862"/>
                        </a:cubicBezTo>
                        <a:cubicBezTo>
                          <a:pt x="8004" y="16360"/>
                          <a:pt x="16005" y="13166"/>
                          <a:pt x="12845" y="8278"/>
                        </a:cubicBezTo>
                        <a:cubicBezTo>
                          <a:pt x="10744" y="5216"/>
                          <a:pt x="5407" y="7630"/>
                          <a:pt x="7794" y="10886"/>
                        </a:cubicBezTo>
                        <a:cubicBezTo>
                          <a:pt x="9408" y="12908"/>
                          <a:pt x="12727" y="11362"/>
                          <a:pt x="11400" y="9269"/>
                        </a:cubicBezTo>
                        <a:cubicBezTo>
                          <a:pt x="10559" y="8168"/>
                          <a:pt x="7752" y="8692"/>
                          <a:pt x="9433" y="10581"/>
                        </a:cubicBezTo>
                        <a:cubicBezTo>
                          <a:pt x="8845" y="10761"/>
                          <a:pt x="9147" y="8098"/>
                          <a:pt x="10904" y="9535"/>
                        </a:cubicBezTo>
                        <a:cubicBezTo>
                          <a:pt x="11677" y="10378"/>
                          <a:pt x="10046" y="12260"/>
                          <a:pt x="8500" y="10956"/>
                        </a:cubicBezTo>
                        <a:cubicBezTo>
                          <a:pt x="6189" y="7957"/>
                          <a:pt x="11374" y="6521"/>
                          <a:pt x="12425" y="8934"/>
                        </a:cubicBezTo>
                        <a:cubicBezTo>
                          <a:pt x="14039" y="11667"/>
                          <a:pt x="9340" y="15384"/>
                          <a:pt x="5970" y="11737"/>
                        </a:cubicBezTo>
                        <a:cubicBezTo>
                          <a:pt x="2810" y="6778"/>
                          <a:pt x="10996" y="2023"/>
                          <a:pt x="14652" y="7497"/>
                        </a:cubicBezTo>
                        <a:cubicBezTo>
                          <a:pt x="18115" y="12690"/>
                          <a:pt x="8483" y="20210"/>
                          <a:pt x="2869" y="12651"/>
                        </a:cubicBezTo>
                        <a:cubicBezTo>
                          <a:pt x="1751" y="10433"/>
                          <a:pt x="742" y="3256"/>
                          <a:pt x="8618" y="2085"/>
                        </a:cubicBezTo>
                        <a:lnTo>
                          <a:pt x="8828" y="0"/>
                        </a:lnTo>
                        <a:close/>
                      </a:path>
                    </a:pathLst>
                  </a:custGeom>
                  <a:solidFill>
                    <a:srgbClr val="D3D0C7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</p:grpSp>
            <p:sp>
              <p:nvSpPr>
                <p:cNvPr id="3781" name="Shape 3781"/>
                <p:cNvSpPr/>
                <p:nvPr/>
              </p:nvSpPr>
              <p:spPr>
                <a:xfrm flipH="1">
                  <a:off x="11823250" y="49671"/>
                  <a:ext cx="970693" cy="106721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6702" h="17423" fill="norm" stroke="1" extrusionOk="0">
                      <a:moveTo>
                        <a:pt x="8828" y="0"/>
                      </a:moveTo>
                      <a:cubicBezTo>
                        <a:pt x="-854" y="266"/>
                        <a:pt x="-1115" y="9621"/>
                        <a:pt x="1221" y="13322"/>
                      </a:cubicBezTo>
                      <a:cubicBezTo>
                        <a:pt x="6348" y="21600"/>
                        <a:pt x="20485" y="16227"/>
                        <a:pt x="15745" y="7130"/>
                      </a:cubicBezTo>
                      <a:cubicBezTo>
                        <a:pt x="11324" y="672"/>
                        <a:pt x="1482" y="5865"/>
                        <a:pt x="5062" y="11862"/>
                      </a:cubicBezTo>
                      <a:cubicBezTo>
                        <a:pt x="8004" y="16360"/>
                        <a:pt x="16005" y="13166"/>
                        <a:pt x="12845" y="8278"/>
                      </a:cubicBezTo>
                      <a:cubicBezTo>
                        <a:pt x="10744" y="5216"/>
                        <a:pt x="5407" y="7630"/>
                        <a:pt x="7794" y="10886"/>
                      </a:cubicBezTo>
                      <a:cubicBezTo>
                        <a:pt x="9408" y="12908"/>
                        <a:pt x="12727" y="11362"/>
                        <a:pt x="11400" y="9269"/>
                      </a:cubicBezTo>
                      <a:cubicBezTo>
                        <a:pt x="10559" y="8168"/>
                        <a:pt x="7752" y="8692"/>
                        <a:pt x="9433" y="10581"/>
                      </a:cubicBezTo>
                      <a:cubicBezTo>
                        <a:pt x="8845" y="10761"/>
                        <a:pt x="9147" y="8098"/>
                        <a:pt x="10904" y="9535"/>
                      </a:cubicBezTo>
                      <a:cubicBezTo>
                        <a:pt x="11677" y="10378"/>
                        <a:pt x="10046" y="12260"/>
                        <a:pt x="8500" y="10956"/>
                      </a:cubicBezTo>
                      <a:cubicBezTo>
                        <a:pt x="6189" y="7957"/>
                        <a:pt x="11374" y="6521"/>
                        <a:pt x="12425" y="8934"/>
                      </a:cubicBezTo>
                      <a:cubicBezTo>
                        <a:pt x="14039" y="11667"/>
                        <a:pt x="9340" y="15384"/>
                        <a:pt x="5970" y="11737"/>
                      </a:cubicBezTo>
                      <a:cubicBezTo>
                        <a:pt x="2810" y="6778"/>
                        <a:pt x="10996" y="2023"/>
                        <a:pt x="14652" y="7497"/>
                      </a:cubicBezTo>
                      <a:cubicBezTo>
                        <a:pt x="18115" y="12690"/>
                        <a:pt x="8483" y="20210"/>
                        <a:pt x="2869" y="12651"/>
                      </a:cubicBezTo>
                      <a:cubicBezTo>
                        <a:pt x="1751" y="10433"/>
                        <a:pt x="742" y="3256"/>
                        <a:pt x="8618" y="2085"/>
                      </a:cubicBezTo>
                      <a:lnTo>
                        <a:pt x="8828" y="0"/>
                      </a:lnTo>
                      <a:close/>
                    </a:path>
                  </a:pathLst>
                </a:custGeom>
                <a:solidFill>
                  <a:srgbClr val="9A947F"/>
                </a:solidFill>
                <a:ln w="9525" cap="flat">
                  <a:noFill/>
                  <a:round/>
                </a:ln>
                <a:effectLst/>
              </p:spPr>
              <p:txBody>
                <a:bodyPr wrap="square" lIns="72248" tIns="72248" rIns="72248" bIns="72248" numCol="1" anchor="ctr">
                  <a:noAutofit/>
                </a:bodyPr>
                <a:lstStyle/>
                <a:p>
                  <a:pPr marL="40639" marR="40639" defTabSz="914400">
                    <a:defRPr sz="3400">
                      <a:solidFill>
                        <a:srgbClr val="EEEEEE"/>
                      </a:solidFill>
                      <a:uFill>
                        <a:solidFill>
                          <a:srgbClr val="EEEEEE"/>
                        </a:solidFill>
                      </a:u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</a:p>
              </p:txBody>
            </p:sp>
            <p:sp>
              <p:nvSpPr>
                <p:cNvPr id="3782" name="Shape 3782"/>
                <p:cNvSpPr/>
                <p:nvPr/>
              </p:nvSpPr>
              <p:spPr>
                <a:xfrm flipH="1">
                  <a:off x="11796157" y="0"/>
                  <a:ext cx="970693" cy="106721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6702" h="17423" fill="norm" stroke="1" extrusionOk="0">
                      <a:moveTo>
                        <a:pt x="8828" y="0"/>
                      </a:moveTo>
                      <a:cubicBezTo>
                        <a:pt x="-854" y="266"/>
                        <a:pt x="-1115" y="9621"/>
                        <a:pt x="1221" y="13322"/>
                      </a:cubicBezTo>
                      <a:cubicBezTo>
                        <a:pt x="6348" y="21600"/>
                        <a:pt x="20485" y="16227"/>
                        <a:pt x="15745" y="7130"/>
                      </a:cubicBezTo>
                      <a:cubicBezTo>
                        <a:pt x="11324" y="672"/>
                        <a:pt x="1482" y="5865"/>
                        <a:pt x="5062" y="11862"/>
                      </a:cubicBezTo>
                      <a:cubicBezTo>
                        <a:pt x="8004" y="16360"/>
                        <a:pt x="16005" y="13166"/>
                        <a:pt x="12845" y="8278"/>
                      </a:cubicBezTo>
                      <a:cubicBezTo>
                        <a:pt x="10744" y="5216"/>
                        <a:pt x="5407" y="7630"/>
                        <a:pt x="7794" y="10886"/>
                      </a:cubicBezTo>
                      <a:cubicBezTo>
                        <a:pt x="9408" y="12908"/>
                        <a:pt x="12727" y="11362"/>
                        <a:pt x="11400" y="9269"/>
                      </a:cubicBezTo>
                      <a:cubicBezTo>
                        <a:pt x="10559" y="8168"/>
                        <a:pt x="7752" y="8692"/>
                        <a:pt x="9433" y="10581"/>
                      </a:cubicBezTo>
                      <a:cubicBezTo>
                        <a:pt x="8845" y="10761"/>
                        <a:pt x="9147" y="8098"/>
                        <a:pt x="10904" y="9535"/>
                      </a:cubicBezTo>
                      <a:cubicBezTo>
                        <a:pt x="11677" y="10378"/>
                        <a:pt x="10046" y="12260"/>
                        <a:pt x="8500" y="10956"/>
                      </a:cubicBezTo>
                      <a:cubicBezTo>
                        <a:pt x="6189" y="7957"/>
                        <a:pt x="11374" y="6521"/>
                        <a:pt x="12425" y="8934"/>
                      </a:cubicBezTo>
                      <a:cubicBezTo>
                        <a:pt x="14039" y="11667"/>
                        <a:pt x="9340" y="15384"/>
                        <a:pt x="5970" y="11737"/>
                      </a:cubicBezTo>
                      <a:cubicBezTo>
                        <a:pt x="2810" y="6778"/>
                        <a:pt x="10996" y="2023"/>
                        <a:pt x="14652" y="7497"/>
                      </a:cubicBezTo>
                      <a:cubicBezTo>
                        <a:pt x="18115" y="12690"/>
                        <a:pt x="8483" y="20210"/>
                        <a:pt x="2869" y="12651"/>
                      </a:cubicBezTo>
                      <a:cubicBezTo>
                        <a:pt x="1751" y="10433"/>
                        <a:pt x="742" y="3256"/>
                        <a:pt x="8618" y="2085"/>
                      </a:cubicBezTo>
                      <a:lnTo>
                        <a:pt x="8828" y="0"/>
                      </a:lnTo>
                      <a:close/>
                    </a:path>
                  </a:pathLst>
                </a:custGeom>
                <a:solidFill>
                  <a:srgbClr val="D3D0C7"/>
                </a:solidFill>
                <a:ln w="9525" cap="flat">
                  <a:noFill/>
                  <a:round/>
                </a:ln>
                <a:effectLst/>
              </p:spPr>
              <p:txBody>
                <a:bodyPr wrap="square" lIns="72248" tIns="72248" rIns="72248" bIns="72248" numCol="1" anchor="ctr">
                  <a:noAutofit/>
                </a:bodyPr>
                <a:lstStyle/>
                <a:p>
                  <a:pPr marL="40639" marR="40639" defTabSz="914400">
                    <a:defRPr sz="3400">
                      <a:solidFill>
                        <a:srgbClr val="EEEEEE"/>
                      </a:solidFill>
                      <a:uFill>
                        <a:solidFill>
                          <a:srgbClr val="EEEEEE"/>
                        </a:solidFill>
                      </a:u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</a:p>
              </p:txBody>
            </p:sp>
            <p:sp>
              <p:nvSpPr>
                <p:cNvPr id="3783" name="Shape 3783"/>
                <p:cNvSpPr/>
                <p:nvPr/>
              </p:nvSpPr>
              <p:spPr>
                <a:xfrm>
                  <a:off x="477077" y="0"/>
                  <a:ext cx="11812695" cy="126436"/>
                </a:xfrm>
                <a:prstGeom prst="rect">
                  <a:avLst/>
                </a:prstGeom>
                <a:solidFill>
                  <a:srgbClr val="D3D0C7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72248" tIns="72248" rIns="72248" bIns="72248" numCol="1" anchor="ctr">
                  <a:noAutofit/>
                </a:bodyPr>
                <a:lstStyle/>
                <a:p>
                  <a:pPr marL="40639" marR="40639" defTabSz="914400">
                    <a:defRPr sz="3400">
                      <a:solidFill>
                        <a:srgbClr val="EEEEEE"/>
                      </a:solidFill>
                      <a:uFill>
                        <a:solidFill>
                          <a:srgbClr val="EEEEEE"/>
                        </a:solidFill>
                      </a:u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</a:p>
              </p:txBody>
            </p:sp>
          </p:grpSp>
        </p:grpSp>
        <p:sp>
          <p:nvSpPr>
            <p:cNvPr id="3786" name="Shape 3786"/>
            <p:cNvSpPr/>
            <p:nvPr/>
          </p:nvSpPr>
          <p:spPr>
            <a:xfrm>
              <a:off x="1083733" y="1144693"/>
              <a:ext cx="10805726" cy="433494"/>
            </a:xfrm>
            <a:prstGeom prst="rect">
              <a:avLst/>
            </a:prstGeom>
            <a:gradFill flip="none" rotWithShape="1">
              <a:gsLst>
                <a:gs pos="0">
                  <a:srgbClr val="817C6B"/>
                </a:gs>
                <a:gs pos="100000">
                  <a:srgbClr val="9A947F"/>
                </a:gs>
              </a:gsLst>
              <a:lin ang="162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72248" tIns="72248" rIns="72248" bIns="72248" numCol="1" anchor="ctr">
              <a:noAutofit/>
            </a:bodyPr>
            <a:lstStyle/>
            <a:p>
              <a:pPr marL="40639" marR="40639" defTabSz="914400">
                <a:defRPr sz="3400">
                  <a:solidFill>
                    <a:srgbClr val="EEEEEE"/>
                  </a:solidFill>
                  <a:uFill>
                    <a:solidFill>
                      <a:srgbClr val="EEEEEE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</p:grpSp>
      <p:sp>
        <p:nvSpPr>
          <p:cNvPr id="3788" name="Shape 3788"/>
          <p:cNvSpPr/>
          <p:nvPr>
            <p:ph type="sldNum" sz="quarter" idx="2"/>
          </p:nvPr>
        </p:nvSpPr>
        <p:spPr>
          <a:xfrm>
            <a:off x="10467057" y="9226126"/>
            <a:ext cx="415432" cy="4191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 defTabSz="830862"/>
          </a:lstStyle>
          <a:p>
            <a:pPr/>
            <a:fld id="{86CB4B4D-7CA3-9044-876B-883B54F8677D}" type="slidenum"/>
          </a:p>
        </p:txBody>
      </p:sp>
      <p:sp>
        <p:nvSpPr>
          <p:cNvPr id="3789" name="Shape 3789"/>
          <p:cNvSpPr/>
          <p:nvPr>
            <p:ph type="title"/>
          </p:nvPr>
        </p:nvSpPr>
        <p:spPr>
          <a:xfrm>
            <a:off x="984390" y="3613008"/>
            <a:ext cx="11036019" cy="3305388"/>
          </a:xfrm>
          <a:prstGeom prst="rect">
            <a:avLst/>
          </a:prstGeom>
        </p:spPr>
        <p:txBody>
          <a:bodyPr/>
          <a:lstStyle/>
          <a:p>
            <a:pPr/>
            <a:r>
              <a:t>Shade with light and dark value</a:t>
            </a:r>
          </a:p>
          <a:p>
            <a:pPr/>
            <a:r>
              <a:t>(practice “overhand grip”, </a:t>
            </a:r>
          </a:p>
          <a:p>
            <a:pPr/>
            <a:r>
              <a:t>“solid tone” and “gradation”)</a:t>
            </a:r>
          </a:p>
        </p:txBody>
      </p:sp>
      <p:sp>
        <p:nvSpPr>
          <p:cNvPr id="3790" name="Shape 3790"/>
          <p:cNvSpPr/>
          <p:nvPr/>
        </p:nvSpPr>
        <p:spPr>
          <a:xfrm>
            <a:off x="2819400" y="6705600"/>
            <a:ext cx="2043783" cy="2043783"/>
          </a:xfrm>
          <a:prstGeom prst="rect">
            <a:avLst/>
          </a:prstGeom>
          <a:solidFill>
            <a:srgbClr val="53585F"/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sp>
        <p:nvSpPr>
          <p:cNvPr id="3791" name="Shape 3791"/>
          <p:cNvSpPr/>
          <p:nvPr/>
        </p:nvSpPr>
        <p:spPr>
          <a:xfrm>
            <a:off x="7289800" y="6705600"/>
            <a:ext cx="3631283" cy="2043783"/>
          </a:xfrm>
          <a:prstGeom prst="rect">
            <a:avLst/>
          </a:prstGeom>
          <a:gradFill>
            <a:gsLst>
              <a:gs pos="0">
                <a:srgbClr val="DCDEE0"/>
              </a:gs>
              <a:gs pos="100000">
                <a:srgbClr val="000000"/>
              </a:gs>
            </a:gsLst>
            <a:lin ang="10785183"/>
          </a:gra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87" name="Group 3887"/>
          <p:cNvGrpSpPr/>
          <p:nvPr/>
        </p:nvGrpSpPr>
        <p:grpSpPr>
          <a:xfrm>
            <a:off x="0" y="-1"/>
            <a:ext cx="13004800" cy="9753601"/>
            <a:chOff x="0" y="0"/>
            <a:chExt cx="13004800" cy="9753600"/>
          </a:xfrm>
        </p:grpSpPr>
        <p:grpSp>
          <p:nvGrpSpPr>
            <p:cNvPr id="3885" name="Group 3885"/>
            <p:cNvGrpSpPr/>
            <p:nvPr/>
          </p:nvGrpSpPr>
          <p:grpSpPr>
            <a:xfrm>
              <a:off x="0" y="0"/>
              <a:ext cx="13004801" cy="9753600"/>
              <a:chOff x="0" y="0"/>
              <a:chExt cx="13004800" cy="9753600"/>
            </a:xfrm>
          </p:grpSpPr>
          <p:sp>
            <p:nvSpPr>
              <p:cNvPr id="3793" name="Shape 3793"/>
              <p:cNvSpPr/>
              <p:nvPr/>
            </p:nvSpPr>
            <p:spPr>
              <a:xfrm>
                <a:off x="11921066" y="1083733"/>
                <a:ext cx="758615" cy="3034454"/>
              </a:xfrm>
              <a:prstGeom prst="rect">
                <a:avLst/>
              </a:prstGeom>
              <a:gradFill flip="none" rotWithShape="1">
                <a:gsLst>
                  <a:gs pos="0">
                    <a:srgbClr val="817C6B"/>
                  </a:gs>
                  <a:gs pos="100000">
                    <a:srgbClr val="D3D0C7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72248" tIns="72248" rIns="72248" bIns="72248" numCol="1" anchor="ctr">
                <a:noAutofit/>
              </a:bodyPr>
              <a:lstStyle/>
              <a:p>
                <a:pPr marL="40639" marR="40639" defTabSz="914400">
                  <a:defRPr sz="3400">
                    <a:solidFill>
                      <a:srgbClr val="EEEEEE"/>
                    </a:solidFill>
                    <a:uFill>
                      <a:solidFill>
                        <a:srgbClr val="EEEEEE"/>
                      </a:solidFill>
                    </a:u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3794" name="Shape 3794"/>
              <p:cNvSpPr/>
              <p:nvPr/>
            </p:nvSpPr>
            <p:spPr>
              <a:xfrm>
                <a:off x="0" y="0"/>
                <a:ext cx="12788054" cy="216747"/>
              </a:xfrm>
              <a:prstGeom prst="rect">
                <a:avLst/>
              </a:prstGeom>
              <a:solidFill>
                <a:srgbClr val="9A94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2248" tIns="72248" rIns="72248" bIns="72248" numCol="1" anchor="ctr">
                <a:noAutofit/>
              </a:bodyPr>
              <a:lstStyle/>
              <a:p>
                <a:pPr marL="40639" marR="40639" defTabSz="914400">
                  <a:defRPr sz="3400">
                    <a:solidFill>
                      <a:srgbClr val="EEEEEE"/>
                    </a:solidFill>
                    <a:uFill>
                      <a:solidFill>
                        <a:srgbClr val="EEEEEE"/>
                      </a:solidFill>
                    </a:u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3795" name="Shape 3795"/>
              <p:cNvSpPr/>
              <p:nvPr/>
            </p:nvSpPr>
            <p:spPr>
              <a:xfrm>
                <a:off x="12679680" y="0"/>
                <a:ext cx="325121" cy="9753600"/>
              </a:xfrm>
              <a:prstGeom prst="rect">
                <a:avLst/>
              </a:prstGeom>
              <a:gradFill flip="none" rotWithShape="1">
                <a:gsLst>
                  <a:gs pos="0">
                    <a:srgbClr val="9A947F"/>
                  </a:gs>
                  <a:gs pos="50000">
                    <a:srgbClr val="BBB6A8"/>
                  </a:gs>
                  <a:gs pos="100000">
                    <a:srgbClr val="9A947F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72248" tIns="72248" rIns="72248" bIns="72248" numCol="1" anchor="ctr">
                <a:noAutofit/>
              </a:bodyPr>
              <a:lstStyle/>
              <a:p>
                <a:pPr marL="40639" marR="40639" defTabSz="914400">
                  <a:defRPr sz="3400">
                    <a:solidFill>
                      <a:srgbClr val="EEEEEE"/>
                    </a:solidFill>
                    <a:uFill>
                      <a:solidFill>
                        <a:srgbClr val="EEEEEE"/>
                      </a:solidFill>
                    </a:u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3796" name="Shape 3796"/>
              <p:cNvSpPr/>
              <p:nvPr/>
            </p:nvSpPr>
            <p:spPr>
              <a:xfrm>
                <a:off x="0" y="0"/>
                <a:ext cx="325121" cy="9753600"/>
              </a:xfrm>
              <a:prstGeom prst="rect">
                <a:avLst/>
              </a:prstGeom>
              <a:gradFill flip="none" rotWithShape="1">
                <a:gsLst>
                  <a:gs pos="0">
                    <a:srgbClr val="9A947F"/>
                  </a:gs>
                  <a:gs pos="50000">
                    <a:srgbClr val="BBB6A8"/>
                  </a:gs>
                  <a:gs pos="100000">
                    <a:srgbClr val="9A947F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72248" tIns="72248" rIns="72248" bIns="72248" numCol="1" anchor="ctr">
                <a:noAutofit/>
              </a:bodyPr>
              <a:lstStyle/>
              <a:p>
                <a:pPr marL="40639" marR="40639" defTabSz="914400">
                  <a:defRPr sz="3400">
                    <a:solidFill>
                      <a:srgbClr val="EEEEEE"/>
                    </a:solidFill>
                    <a:uFill>
                      <a:solidFill>
                        <a:srgbClr val="EEEEEE"/>
                      </a:solidFill>
                    </a:u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3797" name="Shape 3797"/>
              <p:cNvSpPr/>
              <p:nvPr/>
            </p:nvSpPr>
            <p:spPr>
              <a:xfrm>
                <a:off x="325120" y="1083733"/>
                <a:ext cx="758614" cy="3034454"/>
              </a:xfrm>
              <a:prstGeom prst="rect">
                <a:avLst/>
              </a:prstGeom>
              <a:gradFill flip="none" rotWithShape="1">
                <a:gsLst>
                  <a:gs pos="0">
                    <a:srgbClr val="817C6B"/>
                  </a:gs>
                  <a:gs pos="100000">
                    <a:srgbClr val="D3D0C7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72248" tIns="72248" rIns="72248" bIns="72248" numCol="1" anchor="ctr">
                <a:noAutofit/>
              </a:bodyPr>
              <a:lstStyle/>
              <a:p>
                <a:pPr marL="40639" marR="40639" defTabSz="914400">
                  <a:defRPr sz="3400">
                    <a:solidFill>
                      <a:srgbClr val="EEEEEE"/>
                    </a:solidFill>
                    <a:uFill>
                      <a:solidFill>
                        <a:srgbClr val="EEEEEE"/>
                      </a:solidFill>
                    </a:u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grpSp>
            <p:nvGrpSpPr>
              <p:cNvPr id="3884" name="Group 3884"/>
              <p:cNvGrpSpPr/>
              <p:nvPr/>
            </p:nvGrpSpPr>
            <p:grpSpPr>
              <a:xfrm>
                <a:off x="82851" y="72248"/>
                <a:ext cx="12793944" cy="1116891"/>
                <a:chOff x="0" y="0"/>
                <a:chExt cx="12793942" cy="1116889"/>
              </a:xfrm>
            </p:grpSpPr>
            <p:sp>
              <p:nvSpPr>
                <p:cNvPr id="3798" name="Shape 3798"/>
                <p:cNvSpPr/>
                <p:nvPr/>
              </p:nvSpPr>
              <p:spPr>
                <a:xfrm>
                  <a:off x="43584" y="0"/>
                  <a:ext cx="12736126" cy="1083734"/>
                </a:xfrm>
                <a:prstGeom prst="roundRect">
                  <a:avLst>
                    <a:gd name="adj" fmla="val 35156"/>
                  </a:avLst>
                </a:prstGeom>
                <a:solidFill>
                  <a:srgbClr val="BBB6A8"/>
                </a:solidFill>
                <a:ln w="9525" cap="flat">
                  <a:noFill/>
                  <a:round/>
                </a:ln>
                <a:effectLst/>
              </p:spPr>
              <p:txBody>
                <a:bodyPr wrap="square" lIns="72248" tIns="72248" rIns="72248" bIns="72248" numCol="1" anchor="ctr">
                  <a:noAutofit/>
                </a:bodyPr>
                <a:lstStyle/>
                <a:p>
                  <a:pPr marL="40639" marR="40639" defTabSz="914400">
                    <a:defRPr sz="3400">
                      <a:solidFill>
                        <a:srgbClr val="EEEEEE"/>
                      </a:solidFill>
                      <a:uFill>
                        <a:solidFill>
                          <a:srgbClr val="EEEEEE"/>
                        </a:solidFill>
                      </a:u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</a:p>
              </p:txBody>
            </p:sp>
            <p:sp>
              <p:nvSpPr>
                <p:cNvPr id="3799" name="Shape 3799"/>
                <p:cNvSpPr/>
                <p:nvPr/>
              </p:nvSpPr>
              <p:spPr>
                <a:xfrm>
                  <a:off x="477077" y="54186"/>
                  <a:ext cx="11812695" cy="126437"/>
                </a:xfrm>
                <a:prstGeom prst="rect">
                  <a:avLst/>
                </a:prstGeom>
                <a:solidFill>
                  <a:srgbClr val="9A947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72248" tIns="72248" rIns="72248" bIns="72248" numCol="1" anchor="ctr">
                  <a:noAutofit/>
                </a:bodyPr>
                <a:lstStyle/>
                <a:p>
                  <a:pPr marL="40639" marR="40639" defTabSz="914400">
                    <a:defRPr sz="3400">
                      <a:solidFill>
                        <a:srgbClr val="EEEEEE"/>
                      </a:solidFill>
                      <a:uFill>
                        <a:solidFill>
                          <a:srgbClr val="EEEEEE"/>
                        </a:solidFill>
                      </a:u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</a:p>
              </p:txBody>
            </p:sp>
            <p:grpSp>
              <p:nvGrpSpPr>
                <p:cNvPr id="3838" name="Group 3838"/>
                <p:cNvGrpSpPr/>
                <p:nvPr/>
              </p:nvGrpSpPr>
              <p:grpSpPr>
                <a:xfrm>
                  <a:off x="531264" y="842151"/>
                  <a:ext cx="11758508" cy="243841"/>
                  <a:chOff x="0" y="0"/>
                  <a:chExt cx="11758506" cy="243839"/>
                </a:xfrm>
              </p:grpSpPr>
              <p:sp>
                <p:nvSpPr>
                  <p:cNvPr id="3800" name="Shape 3800"/>
                  <p:cNvSpPr/>
                  <p:nvPr/>
                </p:nvSpPr>
                <p:spPr>
                  <a:xfrm flipH="1">
                    <a:off x="11239217" y="0"/>
                    <a:ext cx="519290" cy="23932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0"/>
                        </a:moveTo>
                        <a:lnTo>
                          <a:pt x="17092" y="0"/>
                        </a:lnTo>
                        <a:lnTo>
                          <a:pt x="0" y="17550"/>
                        </a:lnTo>
                        <a:lnTo>
                          <a:pt x="8077" y="21600"/>
                        </a:lnTo>
                        <a:lnTo>
                          <a:pt x="19158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9A947F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3801" name="Shape 3801"/>
                  <p:cNvSpPr/>
                  <p:nvPr/>
                </p:nvSpPr>
                <p:spPr>
                  <a:xfrm>
                    <a:off x="0" y="4515"/>
                    <a:ext cx="519289" cy="2393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0"/>
                        </a:moveTo>
                        <a:lnTo>
                          <a:pt x="17092" y="0"/>
                        </a:lnTo>
                        <a:lnTo>
                          <a:pt x="0" y="17550"/>
                        </a:lnTo>
                        <a:lnTo>
                          <a:pt x="8077" y="21600"/>
                        </a:lnTo>
                        <a:lnTo>
                          <a:pt x="19158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9A947F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grpSp>
                <p:nvGrpSpPr>
                  <p:cNvPr id="3837" name="Group 3837"/>
                  <p:cNvGrpSpPr/>
                  <p:nvPr/>
                </p:nvGrpSpPr>
                <p:grpSpPr>
                  <a:xfrm>
                    <a:off x="442524" y="1544"/>
                    <a:ext cx="10864428" cy="242296"/>
                    <a:chOff x="0" y="0"/>
                    <a:chExt cx="10864426" cy="242295"/>
                  </a:xfrm>
                </p:grpSpPr>
                <p:grpSp>
                  <p:nvGrpSpPr>
                    <p:cNvPr id="3823" name="Group 3823"/>
                    <p:cNvGrpSpPr/>
                    <p:nvPr/>
                  </p:nvGrpSpPr>
                  <p:grpSpPr>
                    <a:xfrm>
                      <a:off x="0" y="2257"/>
                      <a:ext cx="6610774" cy="240039"/>
                      <a:chOff x="0" y="0"/>
                      <a:chExt cx="6610773" cy="240037"/>
                    </a:xfrm>
                  </p:grpSpPr>
                  <p:grpSp>
                    <p:nvGrpSpPr>
                      <p:cNvPr id="3804" name="Group 3804"/>
                      <p:cNvGrpSpPr/>
                      <p:nvPr/>
                    </p:nvGrpSpPr>
                    <p:grpSpPr>
                      <a:xfrm>
                        <a:off x="0" y="0"/>
                        <a:ext cx="943611" cy="240038"/>
                        <a:chOff x="0" y="0"/>
                        <a:chExt cx="943610" cy="240037"/>
                      </a:xfrm>
                    </p:grpSpPr>
                    <p:sp>
                      <p:nvSpPr>
                        <p:cNvPr id="3802" name="Shape 3802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3803" name="Shape 3803"/>
                        <p:cNvSpPr/>
                        <p:nvPr/>
                      </p:nvSpPr>
                      <p:spPr>
                        <a:xfrm>
                          <a:off x="467296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3807" name="Group 3807"/>
                      <p:cNvGrpSpPr/>
                      <p:nvPr/>
                    </p:nvGrpSpPr>
                    <p:grpSpPr>
                      <a:xfrm>
                        <a:off x="943848" y="0"/>
                        <a:ext cx="945985" cy="240038"/>
                        <a:chOff x="0" y="0"/>
                        <a:chExt cx="945983" cy="240037"/>
                      </a:xfrm>
                    </p:grpSpPr>
                    <p:sp>
                      <p:nvSpPr>
                        <p:cNvPr id="3805" name="Shape 3805"/>
                        <p:cNvSpPr/>
                        <p:nvPr/>
                      </p:nvSpPr>
                      <p:spPr>
                        <a:xfrm>
                          <a:off x="0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3806" name="Shape 3806"/>
                        <p:cNvSpPr/>
                        <p:nvPr/>
                      </p:nvSpPr>
                      <p:spPr>
                        <a:xfrm>
                          <a:off x="467296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3810" name="Group 3810"/>
                      <p:cNvGrpSpPr/>
                      <p:nvPr/>
                    </p:nvGrpSpPr>
                    <p:grpSpPr>
                      <a:xfrm>
                        <a:off x="1893710" y="0"/>
                        <a:ext cx="939971" cy="240038"/>
                        <a:chOff x="0" y="0"/>
                        <a:chExt cx="939969" cy="240037"/>
                      </a:xfrm>
                    </p:grpSpPr>
                    <p:sp>
                      <p:nvSpPr>
                        <p:cNvPr id="3808" name="Shape 3808"/>
                        <p:cNvSpPr/>
                        <p:nvPr/>
                      </p:nvSpPr>
                      <p:spPr>
                        <a:xfrm>
                          <a:off x="0" y="0"/>
                          <a:ext cx="471707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3809" name="Shape 3809"/>
                        <p:cNvSpPr/>
                        <p:nvPr/>
                      </p:nvSpPr>
                      <p:spPr>
                        <a:xfrm>
                          <a:off x="463672" y="0"/>
                          <a:ext cx="47629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3813" name="Group 3813"/>
                      <p:cNvGrpSpPr/>
                      <p:nvPr/>
                    </p:nvGrpSpPr>
                    <p:grpSpPr>
                      <a:xfrm>
                        <a:off x="2833443" y="0"/>
                        <a:ext cx="943888" cy="240038"/>
                        <a:chOff x="0" y="0"/>
                        <a:chExt cx="943886" cy="240037"/>
                      </a:xfrm>
                    </p:grpSpPr>
                    <p:sp>
                      <p:nvSpPr>
                        <p:cNvPr id="3811" name="Shape 3811"/>
                        <p:cNvSpPr/>
                        <p:nvPr/>
                      </p:nvSpPr>
                      <p:spPr>
                        <a:xfrm>
                          <a:off x="0" y="0"/>
                          <a:ext cx="47644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3812" name="Shape 3812"/>
                        <p:cNvSpPr/>
                        <p:nvPr/>
                      </p:nvSpPr>
                      <p:spPr>
                        <a:xfrm>
                          <a:off x="467439" y="0"/>
                          <a:ext cx="47644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3816" name="Group 3816"/>
                      <p:cNvGrpSpPr/>
                      <p:nvPr/>
                    </p:nvGrpSpPr>
                    <p:grpSpPr>
                      <a:xfrm>
                        <a:off x="3777330" y="0"/>
                        <a:ext cx="943612" cy="240038"/>
                        <a:chOff x="0" y="0"/>
                        <a:chExt cx="943610" cy="240037"/>
                      </a:xfrm>
                    </p:grpSpPr>
                    <p:sp>
                      <p:nvSpPr>
                        <p:cNvPr id="3814" name="Shape 3814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3815" name="Shape 3815"/>
                        <p:cNvSpPr/>
                        <p:nvPr/>
                      </p:nvSpPr>
                      <p:spPr>
                        <a:xfrm>
                          <a:off x="467296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3819" name="Group 3819"/>
                      <p:cNvGrpSpPr/>
                      <p:nvPr/>
                    </p:nvGrpSpPr>
                    <p:grpSpPr>
                      <a:xfrm>
                        <a:off x="4720941" y="0"/>
                        <a:ext cx="946222" cy="240038"/>
                        <a:chOff x="0" y="0"/>
                        <a:chExt cx="946221" cy="240037"/>
                      </a:xfrm>
                    </p:grpSpPr>
                    <p:sp>
                      <p:nvSpPr>
                        <p:cNvPr id="3817" name="Shape 3817"/>
                        <p:cNvSpPr/>
                        <p:nvPr/>
                      </p:nvSpPr>
                      <p:spPr>
                        <a:xfrm>
                          <a:off x="0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3818" name="Shape 3818"/>
                        <p:cNvSpPr/>
                        <p:nvPr/>
                      </p:nvSpPr>
                      <p:spPr>
                        <a:xfrm>
                          <a:off x="467533" y="0"/>
                          <a:ext cx="478689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3822" name="Group 3822"/>
                      <p:cNvGrpSpPr/>
                      <p:nvPr/>
                    </p:nvGrpSpPr>
                    <p:grpSpPr>
                      <a:xfrm>
                        <a:off x="5666925" y="0"/>
                        <a:ext cx="943849" cy="240038"/>
                        <a:chOff x="0" y="0"/>
                        <a:chExt cx="943848" cy="240037"/>
                      </a:xfrm>
                    </p:grpSpPr>
                    <p:sp>
                      <p:nvSpPr>
                        <p:cNvPr id="3820" name="Shape 3820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3821" name="Shape 3821"/>
                        <p:cNvSpPr/>
                        <p:nvPr/>
                      </p:nvSpPr>
                      <p:spPr>
                        <a:xfrm>
                          <a:off x="467533" y="0"/>
                          <a:ext cx="476316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</p:grpSp>
                <p:grpSp>
                  <p:nvGrpSpPr>
                    <p:cNvPr id="3826" name="Group 3826"/>
                    <p:cNvGrpSpPr/>
                    <p:nvPr/>
                  </p:nvGrpSpPr>
                  <p:grpSpPr>
                    <a:xfrm>
                      <a:off x="6610773" y="0"/>
                      <a:ext cx="943752" cy="240038"/>
                      <a:chOff x="0" y="0"/>
                      <a:chExt cx="943750" cy="240037"/>
                    </a:xfrm>
                  </p:grpSpPr>
                  <p:sp>
                    <p:nvSpPr>
                      <p:cNvPr id="3824" name="Shape 3824"/>
                      <p:cNvSpPr/>
                      <p:nvPr/>
                    </p:nvSpPr>
                    <p:spPr>
                      <a:xfrm>
                        <a:off x="0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3825" name="Shape 3825"/>
                      <p:cNvSpPr/>
                      <p:nvPr/>
                    </p:nvSpPr>
                    <p:spPr>
                      <a:xfrm>
                        <a:off x="467369" y="0"/>
                        <a:ext cx="476382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3829" name="Group 3829"/>
                    <p:cNvGrpSpPr/>
                    <p:nvPr/>
                  </p:nvGrpSpPr>
                  <p:grpSpPr>
                    <a:xfrm>
                      <a:off x="7554524" y="0"/>
                      <a:ext cx="946010" cy="240038"/>
                      <a:chOff x="0" y="0"/>
                      <a:chExt cx="946009" cy="240037"/>
                    </a:xfrm>
                  </p:grpSpPr>
                  <p:sp>
                    <p:nvSpPr>
                      <p:cNvPr id="3827" name="Shape 3827"/>
                      <p:cNvSpPr/>
                      <p:nvPr/>
                    </p:nvSpPr>
                    <p:spPr>
                      <a:xfrm>
                        <a:off x="0" y="0"/>
                        <a:ext cx="47871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3828" name="Shape 3828"/>
                      <p:cNvSpPr/>
                      <p:nvPr/>
                    </p:nvSpPr>
                    <p:spPr>
                      <a:xfrm>
                        <a:off x="467300" y="0"/>
                        <a:ext cx="47871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3832" name="Group 3832"/>
                    <p:cNvGrpSpPr/>
                    <p:nvPr/>
                  </p:nvGrpSpPr>
                  <p:grpSpPr>
                    <a:xfrm>
                      <a:off x="8500533" y="0"/>
                      <a:ext cx="943753" cy="240038"/>
                      <a:chOff x="0" y="0"/>
                      <a:chExt cx="943751" cy="240037"/>
                    </a:xfrm>
                  </p:grpSpPr>
                  <p:sp>
                    <p:nvSpPr>
                      <p:cNvPr id="3830" name="Shape 3830"/>
                      <p:cNvSpPr/>
                      <p:nvPr/>
                    </p:nvSpPr>
                    <p:spPr>
                      <a:xfrm>
                        <a:off x="0" y="0"/>
                        <a:ext cx="47589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3831" name="Shape 3831"/>
                      <p:cNvSpPr/>
                      <p:nvPr/>
                    </p:nvSpPr>
                    <p:spPr>
                      <a:xfrm>
                        <a:off x="467862" y="0"/>
                        <a:ext cx="47589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3835" name="Group 3835"/>
                    <p:cNvGrpSpPr/>
                    <p:nvPr/>
                  </p:nvGrpSpPr>
                  <p:grpSpPr>
                    <a:xfrm>
                      <a:off x="9444284" y="0"/>
                      <a:ext cx="943753" cy="240038"/>
                      <a:chOff x="0" y="0"/>
                      <a:chExt cx="943751" cy="240037"/>
                    </a:xfrm>
                  </p:grpSpPr>
                  <p:sp>
                    <p:nvSpPr>
                      <p:cNvPr id="3833" name="Shape 3833"/>
                      <p:cNvSpPr/>
                      <p:nvPr/>
                    </p:nvSpPr>
                    <p:spPr>
                      <a:xfrm>
                        <a:off x="0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3834" name="Shape 3834"/>
                      <p:cNvSpPr/>
                      <p:nvPr/>
                    </p:nvSpPr>
                    <p:spPr>
                      <a:xfrm>
                        <a:off x="467371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sp>
                  <p:nvSpPr>
                    <p:cNvPr id="3836" name="Shape 3836"/>
                    <p:cNvSpPr/>
                    <p:nvPr/>
                  </p:nvSpPr>
                  <p:spPr>
                    <a:xfrm>
                      <a:off x="10388035" y="0"/>
                      <a:ext cx="476392" cy="240038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0504" fill="norm" stroke="1" extrusionOk="0">
                          <a:moveTo>
                            <a:pt x="0" y="0"/>
                          </a:moveTo>
                          <a:lnTo>
                            <a:pt x="0" y="20504"/>
                          </a:lnTo>
                          <a:lnTo>
                            <a:pt x="2534" y="20504"/>
                          </a:lnTo>
                          <a:cubicBezTo>
                            <a:pt x="2512" y="-934"/>
                            <a:pt x="19002" y="-1096"/>
                            <a:pt x="19023" y="20504"/>
                          </a:cubicBezTo>
                          <a:lnTo>
                            <a:pt x="21600" y="20504"/>
                          </a:lnTo>
                          <a:lnTo>
                            <a:pt x="21600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9A947F"/>
                    </a:solidFill>
                    <a:ln w="9525" cap="flat">
                      <a:noFill/>
                      <a:round/>
                    </a:ln>
                    <a:effectLst/>
                  </p:spPr>
                  <p:txBody>
                    <a:bodyPr wrap="square" lIns="72248" tIns="72248" rIns="72248" bIns="72248" numCol="1" anchor="ctr">
                      <a:noAutofit/>
                    </a:bodyPr>
                    <a:lstStyle/>
                    <a:p>
                      <a:pPr marL="40639" marR="40639" defTabSz="914400">
                        <a:defRPr sz="3400">
                          <a:solidFill>
                            <a:srgbClr val="EEEEEE"/>
                          </a:solidFill>
                          <a:uFill>
                            <a:solidFill>
                              <a:srgbClr val="EEEEEE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defRPr>
                      </a:pPr>
                    </a:p>
                  </p:txBody>
                </p:sp>
              </p:grpSp>
            </p:grpSp>
            <p:grpSp>
              <p:nvGrpSpPr>
                <p:cNvPr id="3877" name="Group 3877"/>
                <p:cNvGrpSpPr/>
                <p:nvPr/>
              </p:nvGrpSpPr>
              <p:grpSpPr>
                <a:xfrm>
                  <a:off x="508686" y="839893"/>
                  <a:ext cx="11758508" cy="243841"/>
                  <a:chOff x="0" y="0"/>
                  <a:chExt cx="11758506" cy="243839"/>
                </a:xfrm>
              </p:grpSpPr>
              <p:sp>
                <p:nvSpPr>
                  <p:cNvPr id="3839" name="Shape 3839"/>
                  <p:cNvSpPr/>
                  <p:nvPr/>
                </p:nvSpPr>
                <p:spPr>
                  <a:xfrm flipH="1">
                    <a:off x="11239217" y="0"/>
                    <a:ext cx="519290" cy="23932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0"/>
                        </a:moveTo>
                        <a:lnTo>
                          <a:pt x="17092" y="0"/>
                        </a:lnTo>
                        <a:lnTo>
                          <a:pt x="0" y="17550"/>
                        </a:lnTo>
                        <a:lnTo>
                          <a:pt x="8077" y="21600"/>
                        </a:lnTo>
                        <a:lnTo>
                          <a:pt x="19158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D3D0C7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3840" name="Shape 3840"/>
                  <p:cNvSpPr/>
                  <p:nvPr/>
                </p:nvSpPr>
                <p:spPr>
                  <a:xfrm>
                    <a:off x="0" y="4515"/>
                    <a:ext cx="519289" cy="2393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0"/>
                        </a:moveTo>
                        <a:lnTo>
                          <a:pt x="17092" y="0"/>
                        </a:lnTo>
                        <a:lnTo>
                          <a:pt x="0" y="17550"/>
                        </a:lnTo>
                        <a:lnTo>
                          <a:pt x="8077" y="21600"/>
                        </a:lnTo>
                        <a:lnTo>
                          <a:pt x="19158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D3D0C7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grpSp>
                <p:nvGrpSpPr>
                  <p:cNvPr id="3876" name="Group 3876"/>
                  <p:cNvGrpSpPr/>
                  <p:nvPr/>
                </p:nvGrpSpPr>
                <p:grpSpPr>
                  <a:xfrm>
                    <a:off x="442524" y="1544"/>
                    <a:ext cx="10864428" cy="242296"/>
                    <a:chOff x="0" y="0"/>
                    <a:chExt cx="10864426" cy="242295"/>
                  </a:xfrm>
                </p:grpSpPr>
                <p:grpSp>
                  <p:nvGrpSpPr>
                    <p:cNvPr id="3862" name="Group 3862"/>
                    <p:cNvGrpSpPr/>
                    <p:nvPr/>
                  </p:nvGrpSpPr>
                  <p:grpSpPr>
                    <a:xfrm>
                      <a:off x="0" y="2257"/>
                      <a:ext cx="6610774" cy="240039"/>
                      <a:chOff x="0" y="0"/>
                      <a:chExt cx="6610773" cy="240037"/>
                    </a:xfrm>
                  </p:grpSpPr>
                  <p:grpSp>
                    <p:nvGrpSpPr>
                      <p:cNvPr id="3843" name="Group 3843"/>
                      <p:cNvGrpSpPr/>
                      <p:nvPr/>
                    </p:nvGrpSpPr>
                    <p:grpSpPr>
                      <a:xfrm>
                        <a:off x="0" y="0"/>
                        <a:ext cx="943611" cy="240038"/>
                        <a:chOff x="0" y="0"/>
                        <a:chExt cx="943610" cy="240037"/>
                      </a:xfrm>
                    </p:grpSpPr>
                    <p:sp>
                      <p:nvSpPr>
                        <p:cNvPr id="3841" name="Shape 3841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3842" name="Shape 3842"/>
                        <p:cNvSpPr/>
                        <p:nvPr/>
                      </p:nvSpPr>
                      <p:spPr>
                        <a:xfrm>
                          <a:off x="467296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3846" name="Group 3846"/>
                      <p:cNvGrpSpPr/>
                      <p:nvPr/>
                    </p:nvGrpSpPr>
                    <p:grpSpPr>
                      <a:xfrm>
                        <a:off x="943848" y="0"/>
                        <a:ext cx="945985" cy="240038"/>
                        <a:chOff x="0" y="0"/>
                        <a:chExt cx="945983" cy="240037"/>
                      </a:xfrm>
                    </p:grpSpPr>
                    <p:sp>
                      <p:nvSpPr>
                        <p:cNvPr id="3844" name="Shape 3844"/>
                        <p:cNvSpPr/>
                        <p:nvPr/>
                      </p:nvSpPr>
                      <p:spPr>
                        <a:xfrm>
                          <a:off x="0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3845" name="Shape 3845"/>
                        <p:cNvSpPr/>
                        <p:nvPr/>
                      </p:nvSpPr>
                      <p:spPr>
                        <a:xfrm>
                          <a:off x="467296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3849" name="Group 3849"/>
                      <p:cNvGrpSpPr/>
                      <p:nvPr/>
                    </p:nvGrpSpPr>
                    <p:grpSpPr>
                      <a:xfrm>
                        <a:off x="1893710" y="0"/>
                        <a:ext cx="939971" cy="240038"/>
                        <a:chOff x="0" y="0"/>
                        <a:chExt cx="939969" cy="240037"/>
                      </a:xfrm>
                    </p:grpSpPr>
                    <p:sp>
                      <p:nvSpPr>
                        <p:cNvPr id="3847" name="Shape 3847"/>
                        <p:cNvSpPr/>
                        <p:nvPr/>
                      </p:nvSpPr>
                      <p:spPr>
                        <a:xfrm>
                          <a:off x="0" y="0"/>
                          <a:ext cx="471707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3848" name="Shape 3848"/>
                        <p:cNvSpPr/>
                        <p:nvPr/>
                      </p:nvSpPr>
                      <p:spPr>
                        <a:xfrm>
                          <a:off x="463672" y="0"/>
                          <a:ext cx="47629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3852" name="Group 3852"/>
                      <p:cNvGrpSpPr/>
                      <p:nvPr/>
                    </p:nvGrpSpPr>
                    <p:grpSpPr>
                      <a:xfrm>
                        <a:off x="2833443" y="0"/>
                        <a:ext cx="943888" cy="240038"/>
                        <a:chOff x="0" y="0"/>
                        <a:chExt cx="943886" cy="240037"/>
                      </a:xfrm>
                    </p:grpSpPr>
                    <p:sp>
                      <p:nvSpPr>
                        <p:cNvPr id="3850" name="Shape 3850"/>
                        <p:cNvSpPr/>
                        <p:nvPr/>
                      </p:nvSpPr>
                      <p:spPr>
                        <a:xfrm>
                          <a:off x="0" y="0"/>
                          <a:ext cx="47644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3851" name="Shape 3851"/>
                        <p:cNvSpPr/>
                        <p:nvPr/>
                      </p:nvSpPr>
                      <p:spPr>
                        <a:xfrm>
                          <a:off x="467439" y="0"/>
                          <a:ext cx="47644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3855" name="Group 3855"/>
                      <p:cNvGrpSpPr/>
                      <p:nvPr/>
                    </p:nvGrpSpPr>
                    <p:grpSpPr>
                      <a:xfrm>
                        <a:off x="3777330" y="0"/>
                        <a:ext cx="943612" cy="240038"/>
                        <a:chOff x="0" y="0"/>
                        <a:chExt cx="943610" cy="240037"/>
                      </a:xfrm>
                    </p:grpSpPr>
                    <p:sp>
                      <p:nvSpPr>
                        <p:cNvPr id="3853" name="Shape 3853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3854" name="Shape 3854"/>
                        <p:cNvSpPr/>
                        <p:nvPr/>
                      </p:nvSpPr>
                      <p:spPr>
                        <a:xfrm>
                          <a:off x="467296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3858" name="Group 3858"/>
                      <p:cNvGrpSpPr/>
                      <p:nvPr/>
                    </p:nvGrpSpPr>
                    <p:grpSpPr>
                      <a:xfrm>
                        <a:off x="4720941" y="0"/>
                        <a:ext cx="946222" cy="240038"/>
                        <a:chOff x="0" y="0"/>
                        <a:chExt cx="946221" cy="240037"/>
                      </a:xfrm>
                    </p:grpSpPr>
                    <p:sp>
                      <p:nvSpPr>
                        <p:cNvPr id="3856" name="Shape 3856"/>
                        <p:cNvSpPr/>
                        <p:nvPr/>
                      </p:nvSpPr>
                      <p:spPr>
                        <a:xfrm>
                          <a:off x="0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3857" name="Shape 3857"/>
                        <p:cNvSpPr/>
                        <p:nvPr/>
                      </p:nvSpPr>
                      <p:spPr>
                        <a:xfrm>
                          <a:off x="467533" y="0"/>
                          <a:ext cx="478689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3861" name="Group 3861"/>
                      <p:cNvGrpSpPr/>
                      <p:nvPr/>
                    </p:nvGrpSpPr>
                    <p:grpSpPr>
                      <a:xfrm>
                        <a:off x="5666925" y="0"/>
                        <a:ext cx="943849" cy="240038"/>
                        <a:chOff x="0" y="0"/>
                        <a:chExt cx="943848" cy="240037"/>
                      </a:xfrm>
                    </p:grpSpPr>
                    <p:sp>
                      <p:nvSpPr>
                        <p:cNvPr id="3859" name="Shape 3859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3860" name="Shape 3860"/>
                        <p:cNvSpPr/>
                        <p:nvPr/>
                      </p:nvSpPr>
                      <p:spPr>
                        <a:xfrm>
                          <a:off x="467533" y="0"/>
                          <a:ext cx="476316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</p:grpSp>
                <p:grpSp>
                  <p:nvGrpSpPr>
                    <p:cNvPr id="3865" name="Group 3865"/>
                    <p:cNvGrpSpPr/>
                    <p:nvPr/>
                  </p:nvGrpSpPr>
                  <p:grpSpPr>
                    <a:xfrm>
                      <a:off x="6610773" y="0"/>
                      <a:ext cx="943752" cy="240038"/>
                      <a:chOff x="0" y="0"/>
                      <a:chExt cx="943750" cy="240037"/>
                    </a:xfrm>
                  </p:grpSpPr>
                  <p:sp>
                    <p:nvSpPr>
                      <p:cNvPr id="3863" name="Shape 3863"/>
                      <p:cNvSpPr/>
                      <p:nvPr/>
                    </p:nvSpPr>
                    <p:spPr>
                      <a:xfrm>
                        <a:off x="0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3864" name="Shape 3864"/>
                      <p:cNvSpPr/>
                      <p:nvPr/>
                    </p:nvSpPr>
                    <p:spPr>
                      <a:xfrm>
                        <a:off x="467369" y="0"/>
                        <a:ext cx="476382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3868" name="Group 3868"/>
                    <p:cNvGrpSpPr/>
                    <p:nvPr/>
                  </p:nvGrpSpPr>
                  <p:grpSpPr>
                    <a:xfrm>
                      <a:off x="7554524" y="0"/>
                      <a:ext cx="946010" cy="240038"/>
                      <a:chOff x="0" y="0"/>
                      <a:chExt cx="946009" cy="240037"/>
                    </a:xfrm>
                  </p:grpSpPr>
                  <p:sp>
                    <p:nvSpPr>
                      <p:cNvPr id="3866" name="Shape 3866"/>
                      <p:cNvSpPr/>
                      <p:nvPr/>
                    </p:nvSpPr>
                    <p:spPr>
                      <a:xfrm>
                        <a:off x="0" y="0"/>
                        <a:ext cx="47871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3867" name="Shape 3867"/>
                      <p:cNvSpPr/>
                      <p:nvPr/>
                    </p:nvSpPr>
                    <p:spPr>
                      <a:xfrm>
                        <a:off x="467300" y="0"/>
                        <a:ext cx="47871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3871" name="Group 3871"/>
                    <p:cNvGrpSpPr/>
                    <p:nvPr/>
                  </p:nvGrpSpPr>
                  <p:grpSpPr>
                    <a:xfrm>
                      <a:off x="8500533" y="0"/>
                      <a:ext cx="943753" cy="240038"/>
                      <a:chOff x="0" y="0"/>
                      <a:chExt cx="943751" cy="240037"/>
                    </a:xfrm>
                  </p:grpSpPr>
                  <p:sp>
                    <p:nvSpPr>
                      <p:cNvPr id="3869" name="Shape 3869"/>
                      <p:cNvSpPr/>
                      <p:nvPr/>
                    </p:nvSpPr>
                    <p:spPr>
                      <a:xfrm>
                        <a:off x="0" y="0"/>
                        <a:ext cx="47589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3870" name="Shape 3870"/>
                      <p:cNvSpPr/>
                      <p:nvPr/>
                    </p:nvSpPr>
                    <p:spPr>
                      <a:xfrm>
                        <a:off x="467862" y="0"/>
                        <a:ext cx="47589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3874" name="Group 3874"/>
                    <p:cNvGrpSpPr/>
                    <p:nvPr/>
                  </p:nvGrpSpPr>
                  <p:grpSpPr>
                    <a:xfrm>
                      <a:off x="9444284" y="0"/>
                      <a:ext cx="943753" cy="240038"/>
                      <a:chOff x="0" y="0"/>
                      <a:chExt cx="943751" cy="240037"/>
                    </a:xfrm>
                  </p:grpSpPr>
                  <p:sp>
                    <p:nvSpPr>
                      <p:cNvPr id="3872" name="Shape 3872"/>
                      <p:cNvSpPr/>
                      <p:nvPr/>
                    </p:nvSpPr>
                    <p:spPr>
                      <a:xfrm>
                        <a:off x="0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3873" name="Shape 3873"/>
                      <p:cNvSpPr/>
                      <p:nvPr/>
                    </p:nvSpPr>
                    <p:spPr>
                      <a:xfrm>
                        <a:off x="467371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sp>
                  <p:nvSpPr>
                    <p:cNvPr id="3875" name="Shape 3875"/>
                    <p:cNvSpPr/>
                    <p:nvPr/>
                  </p:nvSpPr>
                  <p:spPr>
                    <a:xfrm>
                      <a:off x="10388035" y="0"/>
                      <a:ext cx="476392" cy="240038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0504" fill="norm" stroke="1" extrusionOk="0">
                          <a:moveTo>
                            <a:pt x="0" y="0"/>
                          </a:moveTo>
                          <a:lnTo>
                            <a:pt x="0" y="20504"/>
                          </a:lnTo>
                          <a:lnTo>
                            <a:pt x="2534" y="20504"/>
                          </a:lnTo>
                          <a:cubicBezTo>
                            <a:pt x="2512" y="-934"/>
                            <a:pt x="19002" y="-1096"/>
                            <a:pt x="19023" y="20504"/>
                          </a:cubicBezTo>
                          <a:lnTo>
                            <a:pt x="21600" y="20504"/>
                          </a:lnTo>
                          <a:lnTo>
                            <a:pt x="21600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D3D0C7"/>
                    </a:solidFill>
                    <a:ln w="9525" cap="flat">
                      <a:noFill/>
                      <a:round/>
                    </a:ln>
                    <a:effectLst/>
                  </p:spPr>
                  <p:txBody>
                    <a:bodyPr wrap="square" lIns="72248" tIns="72248" rIns="72248" bIns="72248" numCol="1" anchor="ctr">
                      <a:noAutofit/>
                    </a:bodyPr>
                    <a:lstStyle/>
                    <a:p>
                      <a:pPr marL="40639" marR="40639" defTabSz="914400">
                        <a:defRPr sz="3400">
                          <a:solidFill>
                            <a:srgbClr val="EEEEEE"/>
                          </a:solidFill>
                          <a:uFill>
                            <a:solidFill>
                              <a:srgbClr val="EEEEEE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defRPr>
                      </a:pPr>
                    </a:p>
                  </p:txBody>
                </p:sp>
              </p:grpSp>
            </p:grpSp>
            <p:grpSp>
              <p:nvGrpSpPr>
                <p:cNvPr id="3880" name="Group 3880"/>
                <p:cNvGrpSpPr/>
                <p:nvPr/>
              </p:nvGrpSpPr>
              <p:grpSpPr>
                <a:xfrm>
                  <a:off x="-1" y="-1"/>
                  <a:ext cx="997787" cy="1116891"/>
                  <a:chOff x="0" y="0"/>
                  <a:chExt cx="997785" cy="1116889"/>
                </a:xfrm>
              </p:grpSpPr>
              <p:sp>
                <p:nvSpPr>
                  <p:cNvPr id="3878" name="Shape 3878"/>
                  <p:cNvSpPr/>
                  <p:nvPr/>
                </p:nvSpPr>
                <p:spPr>
                  <a:xfrm>
                    <a:off x="27093" y="49671"/>
                    <a:ext cx="970693" cy="106721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6702" h="17423" fill="norm" stroke="1" extrusionOk="0">
                        <a:moveTo>
                          <a:pt x="8828" y="0"/>
                        </a:moveTo>
                        <a:cubicBezTo>
                          <a:pt x="-854" y="266"/>
                          <a:pt x="-1115" y="9621"/>
                          <a:pt x="1221" y="13322"/>
                        </a:cubicBezTo>
                        <a:cubicBezTo>
                          <a:pt x="6348" y="21600"/>
                          <a:pt x="20485" y="16227"/>
                          <a:pt x="15745" y="7130"/>
                        </a:cubicBezTo>
                        <a:cubicBezTo>
                          <a:pt x="11324" y="672"/>
                          <a:pt x="1482" y="5865"/>
                          <a:pt x="5062" y="11862"/>
                        </a:cubicBezTo>
                        <a:cubicBezTo>
                          <a:pt x="8004" y="16360"/>
                          <a:pt x="16005" y="13166"/>
                          <a:pt x="12845" y="8278"/>
                        </a:cubicBezTo>
                        <a:cubicBezTo>
                          <a:pt x="10744" y="5216"/>
                          <a:pt x="5407" y="7630"/>
                          <a:pt x="7794" y="10886"/>
                        </a:cubicBezTo>
                        <a:cubicBezTo>
                          <a:pt x="9408" y="12908"/>
                          <a:pt x="12727" y="11362"/>
                          <a:pt x="11400" y="9269"/>
                        </a:cubicBezTo>
                        <a:cubicBezTo>
                          <a:pt x="10559" y="8168"/>
                          <a:pt x="7752" y="8692"/>
                          <a:pt x="9433" y="10581"/>
                        </a:cubicBezTo>
                        <a:cubicBezTo>
                          <a:pt x="8845" y="10761"/>
                          <a:pt x="9147" y="8098"/>
                          <a:pt x="10904" y="9535"/>
                        </a:cubicBezTo>
                        <a:cubicBezTo>
                          <a:pt x="11677" y="10378"/>
                          <a:pt x="10046" y="12260"/>
                          <a:pt x="8500" y="10956"/>
                        </a:cubicBezTo>
                        <a:cubicBezTo>
                          <a:pt x="6189" y="7957"/>
                          <a:pt x="11374" y="6521"/>
                          <a:pt x="12425" y="8934"/>
                        </a:cubicBezTo>
                        <a:cubicBezTo>
                          <a:pt x="14039" y="11667"/>
                          <a:pt x="9340" y="15384"/>
                          <a:pt x="5970" y="11737"/>
                        </a:cubicBezTo>
                        <a:cubicBezTo>
                          <a:pt x="2810" y="6778"/>
                          <a:pt x="10996" y="2023"/>
                          <a:pt x="14652" y="7497"/>
                        </a:cubicBezTo>
                        <a:cubicBezTo>
                          <a:pt x="18115" y="12690"/>
                          <a:pt x="8483" y="20210"/>
                          <a:pt x="2869" y="12651"/>
                        </a:cubicBezTo>
                        <a:cubicBezTo>
                          <a:pt x="1751" y="10433"/>
                          <a:pt x="742" y="3256"/>
                          <a:pt x="8618" y="2085"/>
                        </a:cubicBezTo>
                        <a:lnTo>
                          <a:pt x="8828" y="0"/>
                        </a:lnTo>
                        <a:close/>
                      </a:path>
                    </a:pathLst>
                  </a:custGeom>
                  <a:solidFill>
                    <a:srgbClr val="9A947F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3879" name="Shape 3879"/>
                  <p:cNvSpPr/>
                  <p:nvPr/>
                </p:nvSpPr>
                <p:spPr>
                  <a:xfrm>
                    <a:off x="0" y="0"/>
                    <a:ext cx="970693" cy="106721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6702" h="17423" fill="norm" stroke="1" extrusionOk="0">
                        <a:moveTo>
                          <a:pt x="8828" y="0"/>
                        </a:moveTo>
                        <a:cubicBezTo>
                          <a:pt x="-854" y="266"/>
                          <a:pt x="-1115" y="9621"/>
                          <a:pt x="1221" y="13322"/>
                        </a:cubicBezTo>
                        <a:cubicBezTo>
                          <a:pt x="6348" y="21600"/>
                          <a:pt x="20485" y="16227"/>
                          <a:pt x="15745" y="7130"/>
                        </a:cubicBezTo>
                        <a:cubicBezTo>
                          <a:pt x="11324" y="672"/>
                          <a:pt x="1482" y="5865"/>
                          <a:pt x="5062" y="11862"/>
                        </a:cubicBezTo>
                        <a:cubicBezTo>
                          <a:pt x="8004" y="16360"/>
                          <a:pt x="16005" y="13166"/>
                          <a:pt x="12845" y="8278"/>
                        </a:cubicBezTo>
                        <a:cubicBezTo>
                          <a:pt x="10744" y="5216"/>
                          <a:pt x="5407" y="7630"/>
                          <a:pt x="7794" y="10886"/>
                        </a:cubicBezTo>
                        <a:cubicBezTo>
                          <a:pt x="9408" y="12908"/>
                          <a:pt x="12727" y="11362"/>
                          <a:pt x="11400" y="9269"/>
                        </a:cubicBezTo>
                        <a:cubicBezTo>
                          <a:pt x="10559" y="8168"/>
                          <a:pt x="7752" y="8692"/>
                          <a:pt x="9433" y="10581"/>
                        </a:cubicBezTo>
                        <a:cubicBezTo>
                          <a:pt x="8845" y="10761"/>
                          <a:pt x="9147" y="8098"/>
                          <a:pt x="10904" y="9535"/>
                        </a:cubicBezTo>
                        <a:cubicBezTo>
                          <a:pt x="11677" y="10378"/>
                          <a:pt x="10046" y="12260"/>
                          <a:pt x="8500" y="10956"/>
                        </a:cubicBezTo>
                        <a:cubicBezTo>
                          <a:pt x="6189" y="7957"/>
                          <a:pt x="11374" y="6521"/>
                          <a:pt x="12425" y="8934"/>
                        </a:cubicBezTo>
                        <a:cubicBezTo>
                          <a:pt x="14039" y="11667"/>
                          <a:pt x="9340" y="15384"/>
                          <a:pt x="5970" y="11737"/>
                        </a:cubicBezTo>
                        <a:cubicBezTo>
                          <a:pt x="2810" y="6778"/>
                          <a:pt x="10996" y="2023"/>
                          <a:pt x="14652" y="7497"/>
                        </a:cubicBezTo>
                        <a:cubicBezTo>
                          <a:pt x="18115" y="12690"/>
                          <a:pt x="8483" y="20210"/>
                          <a:pt x="2869" y="12651"/>
                        </a:cubicBezTo>
                        <a:cubicBezTo>
                          <a:pt x="1751" y="10433"/>
                          <a:pt x="742" y="3256"/>
                          <a:pt x="8618" y="2085"/>
                        </a:cubicBezTo>
                        <a:lnTo>
                          <a:pt x="8828" y="0"/>
                        </a:lnTo>
                        <a:close/>
                      </a:path>
                    </a:pathLst>
                  </a:custGeom>
                  <a:solidFill>
                    <a:srgbClr val="D3D0C7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</p:grpSp>
            <p:sp>
              <p:nvSpPr>
                <p:cNvPr id="3881" name="Shape 3881"/>
                <p:cNvSpPr/>
                <p:nvPr/>
              </p:nvSpPr>
              <p:spPr>
                <a:xfrm flipH="1">
                  <a:off x="11823250" y="49671"/>
                  <a:ext cx="970693" cy="106721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6702" h="17423" fill="norm" stroke="1" extrusionOk="0">
                      <a:moveTo>
                        <a:pt x="8828" y="0"/>
                      </a:moveTo>
                      <a:cubicBezTo>
                        <a:pt x="-854" y="266"/>
                        <a:pt x="-1115" y="9621"/>
                        <a:pt x="1221" y="13322"/>
                      </a:cubicBezTo>
                      <a:cubicBezTo>
                        <a:pt x="6348" y="21600"/>
                        <a:pt x="20485" y="16227"/>
                        <a:pt x="15745" y="7130"/>
                      </a:cubicBezTo>
                      <a:cubicBezTo>
                        <a:pt x="11324" y="672"/>
                        <a:pt x="1482" y="5865"/>
                        <a:pt x="5062" y="11862"/>
                      </a:cubicBezTo>
                      <a:cubicBezTo>
                        <a:pt x="8004" y="16360"/>
                        <a:pt x="16005" y="13166"/>
                        <a:pt x="12845" y="8278"/>
                      </a:cubicBezTo>
                      <a:cubicBezTo>
                        <a:pt x="10744" y="5216"/>
                        <a:pt x="5407" y="7630"/>
                        <a:pt x="7794" y="10886"/>
                      </a:cubicBezTo>
                      <a:cubicBezTo>
                        <a:pt x="9408" y="12908"/>
                        <a:pt x="12727" y="11362"/>
                        <a:pt x="11400" y="9269"/>
                      </a:cubicBezTo>
                      <a:cubicBezTo>
                        <a:pt x="10559" y="8168"/>
                        <a:pt x="7752" y="8692"/>
                        <a:pt x="9433" y="10581"/>
                      </a:cubicBezTo>
                      <a:cubicBezTo>
                        <a:pt x="8845" y="10761"/>
                        <a:pt x="9147" y="8098"/>
                        <a:pt x="10904" y="9535"/>
                      </a:cubicBezTo>
                      <a:cubicBezTo>
                        <a:pt x="11677" y="10378"/>
                        <a:pt x="10046" y="12260"/>
                        <a:pt x="8500" y="10956"/>
                      </a:cubicBezTo>
                      <a:cubicBezTo>
                        <a:pt x="6189" y="7957"/>
                        <a:pt x="11374" y="6521"/>
                        <a:pt x="12425" y="8934"/>
                      </a:cubicBezTo>
                      <a:cubicBezTo>
                        <a:pt x="14039" y="11667"/>
                        <a:pt x="9340" y="15384"/>
                        <a:pt x="5970" y="11737"/>
                      </a:cubicBezTo>
                      <a:cubicBezTo>
                        <a:pt x="2810" y="6778"/>
                        <a:pt x="10996" y="2023"/>
                        <a:pt x="14652" y="7497"/>
                      </a:cubicBezTo>
                      <a:cubicBezTo>
                        <a:pt x="18115" y="12690"/>
                        <a:pt x="8483" y="20210"/>
                        <a:pt x="2869" y="12651"/>
                      </a:cubicBezTo>
                      <a:cubicBezTo>
                        <a:pt x="1751" y="10433"/>
                        <a:pt x="742" y="3256"/>
                        <a:pt x="8618" y="2085"/>
                      </a:cubicBezTo>
                      <a:lnTo>
                        <a:pt x="8828" y="0"/>
                      </a:lnTo>
                      <a:close/>
                    </a:path>
                  </a:pathLst>
                </a:custGeom>
                <a:solidFill>
                  <a:srgbClr val="9A947F"/>
                </a:solidFill>
                <a:ln w="9525" cap="flat">
                  <a:noFill/>
                  <a:round/>
                </a:ln>
                <a:effectLst/>
              </p:spPr>
              <p:txBody>
                <a:bodyPr wrap="square" lIns="72248" tIns="72248" rIns="72248" bIns="72248" numCol="1" anchor="ctr">
                  <a:noAutofit/>
                </a:bodyPr>
                <a:lstStyle/>
                <a:p>
                  <a:pPr marL="40639" marR="40639" defTabSz="914400">
                    <a:defRPr sz="3400">
                      <a:solidFill>
                        <a:srgbClr val="EEEEEE"/>
                      </a:solidFill>
                      <a:uFill>
                        <a:solidFill>
                          <a:srgbClr val="EEEEEE"/>
                        </a:solidFill>
                      </a:u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</a:p>
              </p:txBody>
            </p:sp>
            <p:sp>
              <p:nvSpPr>
                <p:cNvPr id="3882" name="Shape 3882"/>
                <p:cNvSpPr/>
                <p:nvPr/>
              </p:nvSpPr>
              <p:spPr>
                <a:xfrm flipH="1">
                  <a:off x="11796157" y="0"/>
                  <a:ext cx="970693" cy="106721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6702" h="17423" fill="norm" stroke="1" extrusionOk="0">
                      <a:moveTo>
                        <a:pt x="8828" y="0"/>
                      </a:moveTo>
                      <a:cubicBezTo>
                        <a:pt x="-854" y="266"/>
                        <a:pt x="-1115" y="9621"/>
                        <a:pt x="1221" y="13322"/>
                      </a:cubicBezTo>
                      <a:cubicBezTo>
                        <a:pt x="6348" y="21600"/>
                        <a:pt x="20485" y="16227"/>
                        <a:pt x="15745" y="7130"/>
                      </a:cubicBezTo>
                      <a:cubicBezTo>
                        <a:pt x="11324" y="672"/>
                        <a:pt x="1482" y="5865"/>
                        <a:pt x="5062" y="11862"/>
                      </a:cubicBezTo>
                      <a:cubicBezTo>
                        <a:pt x="8004" y="16360"/>
                        <a:pt x="16005" y="13166"/>
                        <a:pt x="12845" y="8278"/>
                      </a:cubicBezTo>
                      <a:cubicBezTo>
                        <a:pt x="10744" y="5216"/>
                        <a:pt x="5407" y="7630"/>
                        <a:pt x="7794" y="10886"/>
                      </a:cubicBezTo>
                      <a:cubicBezTo>
                        <a:pt x="9408" y="12908"/>
                        <a:pt x="12727" y="11362"/>
                        <a:pt x="11400" y="9269"/>
                      </a:cubicBezTo>
                      <a:cubicBezTo>
                        <a:pt x="10559" y="8168"/>
                        <a:pt x="7752" y="8692"/>
                        <a:pt x="9433" y="10581"/>
                      </a:cubicBezTo>
                      <a:cubicBezTo>
                        <a:pt x="8845" y="10761"/>
                        <a:pt x="9147" y="8098"/>
                        <a:pt x="10904" y="9535"/>
                      </a:cubicBezTo>
                      <a:cubicBezTo>
                        <a:pt x="11677" y="10378"/>
                        <a:pt x="10046" y="12260"/>
                        <a:pt x="8500" y="10956"/>
                      </a:cubicBezTo>
                      <a:cubicBezTo>
                        <a:pt x="6189" y="7957"/>
                        <a:pt x="11374" y="6521"/>
                        <a:pt x="12425" y="8934"/>
                      </a:cubicBezTo>
                      <a:cubicBezTo>
                        <a:pt x="14039" y="11667"/>
                        <a:pt x="9340" y="15384"/>
                        <a:pt x="5970" y="11737"/>
                      </a:cubicBezTo>
                      <a:cubicBezTo>
                        <a:pt x="2810" y="6778"/>
                        <a:pt x="10996" y="2023"/>
                        <a:pt x="14652" y="7497"/>
                      </a:cubicBezTo>
                      <a:cubicBezTo>
                        <a:pt x="18115" y="12690"/>
                        <a:pt x="8483" y="20210"/>
                        <a:pt x="2869" y="12651"/>
                      </a:cubicBezTo>
                      <a:cubicBezTo>
                        <a:pt x="1751" y="10433"/>
                        <a:pt x="742" y="3256"/>
                        <a:pt x="8618" y="2085"/>
                      </a:cubicBezTo>
                      <a:lnTo>
                        <a:pt x="8828" y="0"/>
                      </a:lnTo>
                      <a:close/>
                    </a:path>
                  </a:pathLst>
                </a:custGeom>
                <a:solidFill>
                  <a:srgbClr val="D3D0C7"/>
                </a:solidFill>
                <a:ln w="9525" cap="flat">
                  <a:noFill/>
                  <a:round/>
                </a:ln>
                <a:effectLst/>
              </p:spPr>
              <p:txBody>
                <a:bodyPr wrap="square" lIns="72248" tIns="72248" rIns="72248" bIns="72248" numCol="1" anchor="ctr">
                  <a:noAutofit/>
                </a:bodyPr>
                <a:lstStyle/>
                <a:p>
                  <a:pPr marL="40639" marR="40639" defTabSz="914400">
                    <a:defRPr sz="3400">
                      <a:solidFill>
                        <a:srgbClr val="EEEEEE"/>
                      </a:solidFill>
                      <a:uFill>
                        <a:solidFill>
                          <a:srgbClr val="EEEEEE"/>
                        </a:solidFill>
                      </a:u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</a:p>
              </p:txBody>
            </p:sp>
            <p:sp>
              <p:nvSpPr>
                <p:cNvPr id="3883" name="Shape 3883"/>
                <p:cNvSpPr/>
                <p:nvPr/>
              </p:nvSpPr>
              <p:spPr>
                <a:xfrm>
                  <a:off x="477077" y="0"/>
                  <a:ext cx="11812695" cy="126436"/>
                </a:xfrm>
                <a:prstGeom prst="rect">
                  <a:avLst/>
                </a:prstGeom>
                <a:solidFill>
                  <a:srgbClr val="D3D0C7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72248" tIns="72248" rIns="72248" bIns="72248" numCol="1" anchor="ctr">
                  <a:noAutofit/>
                </a:bodyPr>
                <a:lstStyle/>
                <a:p>
                  <a:pPr marL="40639" marR="40639" defTabSz="914400">
                    <a:defRPr sz="3400">
                      <a:solidFill>
                        <a:srgbClr val="EEEEEE"/>
                      </a:solidFill>
                      <a:uFill>
                        <a:solidFill>
                          <a:srgbClr val="EEEEEE"/>
                        </a:solidFill>
                      </a:u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</a:p>
              </p:txBody>
            </p:sp>
          </p:grpSp>
        </p:grpSp>
        <p:sp>
          <p:nvSpPr>
            <p:cNvPr id="3886" name="Shape 3886"/>
            <p:cNvSpPr/>
            <p:nvPr/>
          </p:nvSpPr>
          <p:spPr>
            <a:xfrm>
              <a:off x="1083733" y="1144693"/>
              <a:ext cx="10805726" cy="433494"/>
            </a:xfrm>
            <a:prstGeom prst="rect">
              <a:avLst/>
            </a:prstGeom>
            <a:gradFill flip="none" rotWithShape="1">
              <a:gsLst>
                <a:gs pos="0">
                  <a:srgbClr val="817C6B"/>
                </a:gs>
                <a:gs pos="100000">
                  <a:srgbClr val="9A947F"/>
                </a:gs>
              </a:gsLst>
              <a:lin ang="162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72248" tIns="72248" rIns="72248" bIns="72248" numCol="1" anchor="ctr">
              <a:noAutofit/>
            </a:bodyPr>
            <a:lstStyle/>
            <a:p>
              <a:pPr marL="40639" marR="40639" defTabSz="914400">
                <a:defRPr sz="3400">
                  <a:solidFill>
                    <a:srgbClr val="EEEEEE"/>
                  </a:solidFill>
                  <a:uFill>
                    <a:solidFill>
                      <a:srgbClr val="EEEEEE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</p:grpSp>
      <p:pic>
        <p:nvPicPr>
          <p:cNvPr id="3888" name="no8.jp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743786" y="4158826"/>
            <a:ext cx="5960535" cy="4784233"/>
          </a:xfrm>
          <a:prstGeom prst="rect">
            <a:avLst/>
          </a:prstGeom>
          <a:ln w="12700">
            <a:miter lim="400000"/>
          </a:ln>
        </p:spPr>
      </p:pic>
      <p:sp>
        <p:nvSpPr>
          <p:cNvPr id="3889" name="Shape 3889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Texture</a:t>
            </a:r>
          </a:p>
        </p:txBody>
      </p:sp>
      <p:sp>
        <p:nvSpPr>
          <p:cNvPr id="3890" name="Shape 3890"/>
          <p:cNvSpPr/>
          <p:nvPr>
            <p:ph type="body" idx="1"/>
          </p:nvPr>
        </p:nvSpPr>
        <p:spPr>
          <a:xfrm>
            <a:off x="975359" y="2510648"/>
            <a:ext cx="11054082" cy="6719148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EEEEEE"/>
              </a:buClr>
              <a:buFont typeface="Times New Roman"/>
              <a:buBlip>
                <a:blip r:embed="rId3"/>
              </a:buBlip>
            </a:pPr>
            <a:r>
              <a:t>Texture</a:t>
            </a:r>
            <a:r>
              <a:t> is</a:t>
            </a:r>
            <a:r>
              <a:t> the surface quality of artwork. </a:t>
            </a:r>
          </a:p>
          <a:p>
            <a:pPr>
              <a:buClr>
                <a:srgbClr val="EEEEEE"/>
              </a:buClr>
              <a:buFont typeface="Times New Roman"/>
              <a:buBlip>
                <a:blip r:embed="rId3"/>
              </a:buBlip>
            </a:pPr>
            <a:r>
              <a:t> Visual texture is flat but looks textured.</a:t>
            </a:r>
          </a:p>
        </p:txBody>
      </p:sp>
      <p:sp>
        <p:nvSpPr>
          <p:cNvPr id="3891" name="Shape 3891"/>
          <p:cNvSpPr/>
          <p:nvPr/>
        </p:nvSpPr>
        <p:spPr>
          <a:xfrm>
            <a:off x="2817706" y="8344746"/>
            <a:ext cx="2727397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2248" tIns="72248" rIns="72248" bIns="72248">
            <a:spAutoFit/>
          </a:bodyPr>
          <a:lstStyle>
            <a:lvl1pPr marL="40639" marR="40639" defTabSz="914400">
              <a:spcBef>
                <a:spcPts val="1000"/>
              </a:spcBef>
              <a:buClr>
                <a:srgbClr val="EEEEEE"/>
              </a:buClr>
              <a:buFont typeface="Times New Roman"/>
              <a:defRPr sz="2400">
                <a:solidFill>
                  <a:srgbClr val="EEEEEE"/>
                </a:solidFill>
                <a:uFill>
                  <a:solidFill>
                    <a:srgbClr val="EEEEEE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Jackson Pollack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89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1000"/>
                                        <p:tgtEl>
                                          <p:spTgt spid="389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0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38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0" dur="1000"/>
                                        <p:tgtEl>
                                          <p:spTgt spid="38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8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5" dur="1000"/>
                                        <p:tgtEl>
                                          <p:spTgt spid="38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1" animBg="1" rev="0" advAuto="0" spid="3890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7" name="Group 587"/>
          <p:cNvGrpSpPr/>
          <p:nvPr/>
        </p:nvGrpSpPr>
        <p:grpSpPr>
          <a:xfrm>
            <a:off x="0" y="-1"/>
            <a:ext cx="13004800" cy="9753601"/>
            <a:chOff x="0" y="0"/>
            <a:chExt cx="13004800" cy="9753600"/>
          </a:xfrm>
        </p:grpSpPr>
        <p:grpSp>
          <p:nvGrpSpPr>
            <p:cNvPr id="585" name="Group 585"/>
            <p:cNvGrpSpPr/>
            <p:nvPr/>
          </p:nvGrpSpPr>
          <p:grpSpPr>
            <a:xfrm>
              <a:off x="0" y="0"/>
              <a:ext cx="13004801" cy="9753600"/>
              <a:chOff x="0" y="0"/>
              <a:chExt cx="13004800" cy="9753600"/>
            </a:xfrm>
          </p:grpSpPr>
          <p:sp>
            <p:nvSpPr>
              <p:cNvPr id="493" name="Shape 493"/>
              <p:cNvSpPr/>
              <p:nvPr/>
            </p:nvSpPr>
            <p:spPr>
              <a:xfrm>
                <a:off x="11921066" y="1083733"/>
                <a:ext cx="758615" cy="3034454"/>
              </a:xfrm>
              <a:prstGeom prst="rect">
                <a:avLst/>
              </a:prstGeom>
              <a:gradFill flip="none" rotWithShape="1">
                <a:gsLst>
                  <a:gs pos="0">
                    <a:srgbClr val="817C6B"/>
                  </a:gs>
                  <a:gs pos="100000">
                    <a:srgbClr val="D3D0C7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72248" tIns="72248" rIns="72248" bIns="72248" numCol="1" anchor="ctr">
                <a:noAutofit/>
              </a:bodyPr>
              <a:lstStyle/>
              <a:p>
                <a:pPr marL="40639" marR="40639" defTabSz="914400">
                  <a:defRPr sz="3400">
                    <a:solidFill>
                      <a:srgbClr val="EEEEEE"/>
                    </a:solidFill>
                    <a:uFill>
                      <a:solidFill>
                        <a:srgbClr val="EEEEEE"/>
                      </a:solidFill>
                    </a:u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494" name="Shape 494"/>
              <p:cNvSpPr/>
              <p:nvPr/>
            </p:nvSpPr>
            <p:spPr>
              <a:xfrm>
                <a:off x="0" y="0"/>
                <a:ext cx="12788054" cy="216747"/>
              </a:xfrm>
              <a:prstGeom prst="rect">
                <a:avLst/>
              </a:prstGeom>
              <a:solidFill>
                <a:srgbClr val="9A94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2248" tIns="72248" rIns="72248" bIns="72248" numCol="1" anchor="ctr">
                <a:noAutofit/>
              </a:bodyPr>
              <a:lstStyle/>
              <a:p>
                <a:pPr marL="40639" marR="40639" defTabSz="914400">
                  <a:defRPr sz="3400">
                    <a:solidFill>
                      <a:srgbClr val="EEEEEE"/>
                    </a:solidFill>
                    <a:uFill>
                      <a:solidFill>
                        <a:srgbClr val="EEEEEE"/>
                      </a:solidFill>
                    </a:u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495" name="Shape 495"/>
              <p:cNvSpPr/>
              <p:nvPr/>
            </p:nvSpPr>
            <p:spPr>
              <a:xfrm>
                <a:off x="12679680" y="0"/>
                <a:ext cx="325121" cy="9753600"/>
              </a:xfrm>
              <a:prstGeom prst="rect">
                <a:avLst/>
              </a:prstGeom>
              <a:gradFill flip="none" rotWithShape="1">
                <a:gsLst>
                  <a:gs pos="0">
                    <a:srgbClr val="9A947F"/>
                  </a:gs>
                  <a:gs pos="50000">
                    <a:srgbClr val="BBB6A8"/>
                  </a:gs>
                  <a:gs pos="100000">
                    <a:srgbClr val="9A947F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72248" tIns="72248" rIns="72248" bIns="72248" numCol="1" anchor="ctr">
                <a:noAutofit/>
              </a:bodyPr>
              <a:lstStyle/>
              <a:p>
                <a:pPr marL="40639" marR="40639" defTabSz="914400">
                  <a:defRPr sz="3400">
                    <a:solidFill>
                      <a:srgbClr val="EEEEEE"/>
                    </a:solidFill>
                    <a:uFill>
                      <a:solidFill>
                        <a:srgbClr val="EEEEEE"/>
                      </a:solidFill>
                    </a:u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496" name="Shape 496"/>
              <p:cNvSpPr/>
              <p:nvPr/>
            </p:nvSpPr>
            <p:spPr>
              <a:xfrm>
                <a:off x="0" y="0"/>
                <a:ext cx="325121" cy="9753600"/>
              </a:xfrm>
              <a:prstGeom prst="rect">
                <a:avLst/>
              </a:prstGeom>
              <a:gradFill flip="none" rotWithShape="1">
                <a:gsLst>
                  <a:gs pos="0">
                    <a:srgbClr val="9A947F"/>
                  </a:gs>
                  <a:gs pos="50000">
                    <a:srgbClr val="BBB6A8"/>
                  </a:gs>
                  <a:gs pos="100000">
                    <a:srgbClr val="9A947F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72248" tIns="72248" rIns="72248" bIns="72248" numCol="1" anchor="ctr">
                <a:noAutofit/>
              </a:bodyPr>
              <a:lstStyle/>
              <a:p>
                <a:pPr marL="40639" marR="40639" defTabSz="914400">
                  <a:defRPr sz="3400">
                    <a:solidFill>
                      <a:srgbClr val="EEEEEE"/>
                    </a:solidFill>
                    <a:uFill>
                      <a:solidFill>
                        <a:srgbClr val="EEEEEE"/>
                      </a:solidFill>
                    </a:u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497" name="Shape 497"/>
              <p:cNvSpPr/>
              <p:nvPr/>
            </p:nvSpPr>
            <p:spPr>
              <a:xfrm>
                <a:off x="325120" y="1083733"/>
                <a:ext cx="758614" cy="3034454"/>
              </a:xfrm>
              <a:prstGeom prst="rect">
                <a:avLst/>
              </a:prstGeom>
              <a:gradFill flip="none" rotWithShape="1">
                <a:gsLst>
                  <a:gs pos="0">
                    <a:srgbClr val="817C6B"/>
                  </a:gs>
                  <a:gs pos="100000">
                    <a:srgbClr val="D3D0C7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72248" tIns="72248" rIns="72248" bIns="72248" numCol="1" anchor="ctr">
                <a:noAutofit/>
              </a:bodyPr>
              <a:lstStyle/>
              <a:p>
                <a:pPr marL="40639" marR="40639" defTabSz="914400">
                  <a:defRPr sz="3400">
                    <a:solidFill>
                      <a:srgbClr val="EEEEEE"/>
                    </a:solidFill>
                    <a:uFill>
                      <a:solidFill>
                        <a:srgbClr val="EEEEEE"/>
                      </a:solidFill>
                    </a:u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grpSp>
            <p:nvGrpSpPr>
              <p:cNvPr id="584" name="Group 584"/>
              <p:cNvGrpSpPr/>
              <p:nvPr/>
            </p:nvGrpSpPr>
            <p:grpSpPr>
              <a:xfrm>
                <a:off x="82851" y="72248"/>
                <a:ext cx="12793944" cy="1116891"/>
                <a:chOff x="0" y="0"/>
                <a:chExt cx="12793942" cy="1116889"/>
              </a:xfrm>
            </p:grpSpPr>
            <p:sp>
              <p:nvSpPr>
                <p:cNvPr id="498" name="Shape 498"/>
                <p:cNvSpPr/>
                <p:nvPr/>
              </p:nvSpPr>
              <p:spPr>
                <a:xfrm>
                  <a:off x="43584" y="0"/>
                  <a:ext cx="12736126" cy="1083734"/>
                </a:xfrm>
                <a:prstGeom prst="roundRect">
                  <a:avLst>
                    <a:gd name="adj" fmla="val 35156"/>
                  </a:avLst>
                </a:prstGeom>
                <a:solidFill>
                  <a:srgbClr val="BBB6A8"/>
                </a:solidFill>
                <a:ln w="9525" cap="flat">
                  <a:noFill/>
                  <a:round/>
                </a:ln>
                <a:effectLst/>
              </p:spPr>
              <p:txBody>
                <a:bodyPr wrap="square" lIns="72248" tIns="72248" rIns="72248" bIns="72248" numCol="1" anchor="ctr">
                  <a:noAutofit/>
                </a:bodyPr>
                <a:lstStyle/>
                <a:p>
                  <a:pPr marL="40639" marR="40639" defTabSz="914400">
                    <a:defRPr sz="3400">
                      <a:solidFill>
                        <a:srgbClr val="EEEEEE"/>
                      </a:solidFill>
                      <a:uFill>
                        <a:solidFill>
                          <a:srgbClr val="EEEEEE"/>
                        </a:solidFill>
                      </a:u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</a:p>
              </p:txBody>
            </p:sp>
            <p:sp>
              <p:nvSpPr>
                <p:cNvPr id="499" name="Shape 499"/>
                <p:cNvSpPr/>
                <p:nvPr/>
              </p:nvSpPr>
              <p:spPr>
                <a:xfrm>
                  <a:off x="477077" y="54186"/>
                  <a:ext cx="11812695" cy="126437"/>
                </a:xfrm>
                <a:prstGeom prst="rect">
                  <a:avLst/>
                </a:prstGeom>
                <a:solidFill>
                  <a:srgbClr val="9A947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72248" tIns="72248" rIns="72248" bIns="72248" numCol="1" anchor="ctr">
                  <a:noAutofit/>
                </a:bodyPr>
                <a:lstStyle/>
                <a:p>
                  <a:pPr marL="40639" marR="40639" defTabSz="914400">
                    <a:defRPr sz="3400">
                      <a:solidFill>
                        <a:srgbClr val="EEEEEE"/>
                      </a:solidFill>
                      <a:uFill>
                        <a:solidFill>
                          <a:srgbClr val="EEEEEE"/>
                        </a:solidFill>
                      </a:u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</a:p>
              </p:txBody>
            </p:sp>
            <p:grpSp>
              <p:nvGrpSpPr>
                <p:cNvPr id="538" name="Group 538"/>
                <p:cNvGrpSpPr/>
                <p:nvPr/>
              </p:nvGrpSpPr>
              <p:grpSpPr>
                <a:xfrm>
                  <a:off x="531264" y="842151"/>
                  <a:ext cx="11758508" cy="243841"/>
                  <a:chOff x="0" y="0"/>
                  <a:chExt cx="11758506" cy="243839"/>
                </a:xfrm>
              </p:grpSpPr>
              <p:sp>
                <p:nvSpPr>
                  <p:cNvPr id="500" name="Shape 500"/>
                  <p:cNvSpPr/>
                  <p:nvPr/>
                </p:nvSpPr>
                <p:spPr>
                  <a:xfrm flipH="1">
                    <a:off x="11239217" y="0"/>
                    <a:ext cx="519290" cy="23932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0"/>
                        </a:moveTo>
                        <a:lnTo>
                          <a:pt x="17092" y="0"/>
                        </a:lnTo>
                        <a:lnTo>
                          <a:pt x="0" y="17550"/>
                        </a:lnTo>
                        <a:lnTo>
                          <a:pt x="8077" y="21600"/>
                        </a:lnTo>
                        <a:lnTo>
                          <a:pt x="19158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9A947F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501" name="Shape 501"/>
                  <p:cNvSpPr/>
                  <p:nvPr/>
                </p:nvSpPr>
                <p:spPr>
                  <a:xfrm>
                    <a:off x="0" y="4515"/>
                    <a:ext cx="519289" cy="2393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0"/>
                        </a:moveTo>
                        <a:lnTo>
                          <a:pt x="17092" y="0"/>
                        </a:lnTo>
                        <a:lnTo>
                          <a:pt x="0" y="17550"/>
                        </a:lnTo>
                        <a:lnTo>
                          <a:pt x="8077" y="21600"/>
                        </a:lnTo>
                        <a:lnTo>
                          <a:pt x="19158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9A947F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grpSp>
                <p:nvGrpSpPr>
                  <p:cNvPr id="537" name="Group 537"/>
                  <p:cNvGrpSpPr/>
                  <p:nvPr/>
                </p:nvGrpSpPr>
                <p:grpSpPr>
                  <a:xfrm>
                    <a:off x="442524" y="1544"/>
                    <a:ext cx="10864428" cy="242296"/>
                    <a:chOff x="0" y="0"/>
                    <a:chExt cx="10864426" cy="242295"/>
                  </a:xfrm>
                </p:grpSpPr>
                <p:grpSp>
                  <p:nvGrpSpPr>
                    <p:cNvPr id="523" name="Group 523"/>
                    <p:cNvGrpSpPr/>
                    <p:nvPr/>
                  </p:nvGrpSpPr>
                  <p:grpSpPr>
                    <a:xfrm>
                      <a:off x="0" y="2257"/>
                      <a:ext cx="6610774" cy="240039"/>
                      <a:chOff x="0" y="0"/>
                      <a:chExt cx="6610773" cy="240037"/>
                    </a:xfrm>
                  </p:grpSpPr>
                  <p:grpSp>
                    <p:nvGrpSpPr>
                      <p:cNvPr id="504" name="Group 504"/>
                      <p:cNvGrpSpPr/>
                      <p:nvPr/>
                    </p:nvGrpSpPr>
                    <p:grpSpPr>
                      <a:xfrm>
                        <a:off x="0" y="0"/>
                        <a:ext cx="943611" cy="240038"/>
                        <a:chOff x="0" y="0"/>
                        <a:chExt cx="943610" cy="240037"/>
                      </a:xfrm>
                    </p:grpSpPr>
                    <p:sp>
                      <p:nvSpPr>
                        <p:cNvPr id="502" name="Shape 502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503" name="Shape 503"/>
                        <p:cNvSpPr/>
                        <p:nvPr/>
                      </p:nvSpPr>
                      <p:spPr>
                        <a:xfrm>
                          <a:off x="467296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507" name="Group 507"/>
                      <p:cNvGrpSpPr/>
                      <p:nvPr/>
                    </p:nvGrpSpPr>
                    <p:grpSpPr>
                      <a:xfrm>
                        <a:off x="943848" y="0"/>
                        <a:ext cx="945985" cy="240038"/>
                        <a:chOff x="0" y="0"/>
                        <a:chExt cx="945983" cy="240037"/>
                      </a:xfrm>
                    </p:grpSpPr>
                    <p:sp>
                      <p:nvSpPr>
                        <p:cNvPr id="505" name="Shape 505"/>
                        <p:cNvSpPr/>
                        <p:nvPr/>
                      </p:nvSpPr>
                      <p:spPr>
                        <a:xfrm>
                          <a:off x="0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506" name="Shape 506"/>
                        <p:cNvSpPr/>
                        <p:nvPr/>
                      </p:nvSpPr>
                      <p:spPr>
                        <a:xfrm>
                          <a:off x="467296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510" name="Group 510"/>
                      <p:cNvGrpSpPr/>
                      <p:nvPr/>
                    </p:nvGrpSpPr>
                    <p:grpSpPr>
                      <a:xfrm>
                        <a:off x="1893710" y="0"/>
                        <a:ext cx="939971" cy="240038"/>
                        <a:chOff x="0" y="0"/>
                        <a:chExt cx="939969" cy="240037"/>
                      </a:xfrm>
                    </p:grpSpPr>
                    <p:sp>
                      <p:nvSpPr>
                        <p:cNvPr id="508" name="Shape 508"/>
                        <p:cNvSpPr/>
                        <p:nvPr/>
                      </p:nvSpPr>
                      <p:spPr>
                        <a:xfrm>
                          <a:off x="0" y="0"/>
                          <a:ext cx="471707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509" name="Shape 509"/>
                        <p:cNvSpPr/>
                        <p:nvPr/>
                      </p:nvSpPr>
                      <p:spPr>
                        <a:xfrm>
                          <a:off x="463672" y="0"/>
                          <a:ext cx="47629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513" name="Group 513"/>
                      <p:cNvGrpSpPr/>
                      <p:nvPr/>
                    </p:nvGrpSpPr>
                    <p:grpSpPr>
                      <a:xfrm>
                        <a:off x="2833443" y="0"/>
                        <a:ext cx="943888" cy="240038"/>
                        <a:chOff x="0" y="0"/>
                        <a:chExt cx="943886" cy="240037"/>
                      </a:xfrm>
                    </p:grpSpPr>
                    <p:sp>
                      <p:nvSpPr>
                        <p:cNvPr id="511" name="Shape 511"/>
                        <p:cNvSpPr/>
                        <p:nvPr/>
                      </p:nvSpPr>
                      <p:spPr>
                        <a:xfrm>
                          <a:off x="0" y="0"/>
                          <a:ext cx="47644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512" name="Shape 512"/>
                        <p:cNvSpPr/>
                        <p:nvPr/>
                      </p:nvSpPr>
                      <p:spPr>
                        <a:xfrm>
                          <a:off x="467439" y="0"/>
                          <a:ext cx="47644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516" name="Group 516"/>
                      <p:cNvGrpSpPr/>
                      <p:nvPr/>
                    </p:nvGrpSpPr>
                    <p:grpSpPr>
                      <a:xfrm>
                        <a:off x="3777330" y="0"/>
                        <a:ext cx="943612" cy="240038"/>
                        <a:chOff x="0" y="0"/>
                        <a:chExt cx="943610" cy="240037"/>
                      </a:xfrm>
                    </p:grpSpPr>
                    <p:sp>
                      <p:nvSpPr>
                        <p:cNvPr id="514" name="Shape 514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515" name="Shape 515"/>
                        <p:cNvSpPr/>
                        <p:nvPr/>
                      </p:nvSpPr>
                      <p:spPr>
                        <a:xfrm>
                          <a:off x="467296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519" name="Group 519"/>
                      <p:cNvGrpSpPr/>
                      <p:nvPr/>
                    </p:nvGrpSpPr>
                    <p:grpSpPr>
                      <a:xfrm>
                        <a:off x="4720941" y="0"/>
                        <a:ext cx="946222" cy="240038"/>
                        <a:chOff x="0" y="0"/>
                        <a:chExt cx="946221" cy="240037"/>
                      </a:xfrm>
                    </p:grpSpPr>
                    <p:sp>
                      <p:nvSpPr>
                        <p:cNvPr id="517" name="Shape 517"/>
                        <p:cNvSpPr/>
                        <p:nvPr/>
                      </p:nvSpPr>
                      <p:spPr>
                        <a:xfrm>
                          <a:off x="0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518" name="Shape 518"/>
                        <p:cNvSpPr/>
                        <p:nvPr/>
                      </p:nvSpPr>
                      <p:spPr>
                        <a:xfrm>
                          <a:off x="467533" y="0"/>
                          <a:ext cx="478689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522" name="Group 522"/>
                      <p:cNvGrpSpPr/>
                      <p:nvPr/>
                    </p:nvGrpSpPr>
                    <p:grpSpPr>
                      <a:xfrm>
                        <a:off x="5666925" y="0"/>
                        <a:ext cx="943849" cy="240038"/>
                        <a:chOff x="0" y="0"/>
                        <a:chExt cx="943848" cy="240037"/>
                      </a:xfrm>
                    </p:grpSpPr>
                    <p:sp>
                      <p:nvSpPr>
                        <p:cNvPr id="520" name="Shape 520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521" name="Shape 521"/>
                        <p:cNvSpPr/>
                        <p:nvPr/>
                      </p:nvSpPr>
                      <p:spPr>
                        <a:xfrm>
                          <a:off x="467533" y="0"/>
                          <a:ext cx="476316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</p:grpSp>
                <p:grpSp>
                  <p:nvGrpSpPr>
                    <p:cNvPr id="526" name="Group 526"/>
                    <p:cNvGrpSpPr/>
                    <p:nvPr/>
                  </p:nvGrpSpPr>
                  <p:grpSpPr>
                    <a:xfrm>
                      <a:off x="6610773" y="0"/>
                      <a:ext cx="943752" cy="240038"/>
                      <a:chOff x="0" y="0"/>
                      <a:chExt cx="943750" cy="240037"/>
                    </a:xfrm>
                  </p:grpSpPr>
                  <p:sp>
                    <p:nvSpPr>
                      <p:cNvPr id="524" name="Shape 524"/>
                      <p:cNvSpPr/>
                      <p:nvPr/>
                    </p:nvSpPr>
                    <p:spPr>
                      <a:xfrm>
                        <a:off x="0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525" name="Shape 525"/>
                      <p:cNvSpPr/>
                      <p:nvPr/>
                    </p:nvSpPr>
                    <p:spPr>
                      <a:xfrm>
                        <a:off x="467369" y="0"/>
                        <a:ext cx="476382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529" name="Group 529"/>
                    <p:cNvGrpSpPr/>
                    <p:nvPr/>
                  </p:nvGrpSpPr>
                  <p:grpSpPr>
                    <a:xfrm>
                      <a:off x="7554524" y="0"/>
                      <a:ext cx="946010" cy="240038"/>
                      <a:chOff x="0" y="0"/>
                      <a:chExt cx="946009" cy="240037"/>
                    </a:xfrm>
                  </p:grpSpPr>
                  <p:sp>
                    <p:nvSpPr>
                      <p:cNvPr id="527" name="Shape 527"/>
                      <p:cNvSpPr/>
                      <p:nvPr/>
                    </p:nvSpPr>
                    <p:spPr>
                      <a:xfrm>
                        <a:off x="0" y="0"/>
                        <a:ext cx="47871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528" name="Shape 528"/>
                      <p:cNvSpPr/>
                      <p:nvPr/>
                    </p:nvSpPr>
                    <p:spPr>
                      <a:xfrm>
                        <a:off x="467300" y="0"/>
                        <a:ext cx="47871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532" name="Group 532"/>
                    <p:cNvGrpSpPr/>
                    <p:nvPr/>
                  </p:nvGrpSpPr>
                  <p:grpSpPr>
                    <a:xfrm>
                      <a:off x="8500533" y="0"/>
                      <a:ext cx="943753" cy="240038"/>
                      <a:chOff x="0" y="0"/>
                      <a:chExt cx="943751" cy="240037"/>
                    </a:xfrm>
                  </p:grpSpPr>
                  <p:sp>
                    <p:nvSpPr>
                      <p:cNvPr id="530" name="Shape 530"/>
                      <p:cNvSpPr/>
                      <p:nvPr/>
                    </p:nvSpPr>
                    <p:spPr>
                      <a:xfrm>
                        <a:off x="0" y="0"/>
                        <a:ext cx="47589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531" name="Shape 531"/>
                      <p:cNvSpPr/>
                      <p:nvPr/>
                    </p:nvSpPr>
                    <p:spPr>
                      <a:xfrm>
                        <a:off x="467862" y="0"/>
                        <a:ext cx="47589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535" name="Group 535"/>
                    <p:cNvGrpSpPr/>
                    <p:nvPr/>
                  </p:nvGrpSpPr>
                  <p:grpSpPr>
                    <a:xfrm>
                      <a:off x="9444284" y="0"/>
                      <a:ext cx="943753" cy="240038"/>
                      <a:chOff x="0" y="0"/>
                      <a:chExt cx="943751" cy="240037"/>
                    </a:xfrm>
                  </p:grpSpPr>
                  <p:sp>
                    <p:nvSpPr>
                      <p:cNvPr id="533" name="Shape 533"/>
                      <p:cNvSpPr/>
                      <p:nvPr/>
                    </p:nvSpPr>
                    <p:spPr>
                      <a:xfrm>
                        <a:off x="0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534" name="Shape 534"/>
                      <p:cNvSpPr/>
                      <p:nvPr/>
                    </p:nvSpPr>
                    <p:spPr>
                      <a:xfrm>
                        <a:off x="467371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sp>
                  <p:nvSpPr>
                    <p:cNvPr id="536" name="Shape 536"/>
                    <p:cNvSpPr/>
                    <p:nvPr/>
                  </p:nvSpPr>
                  <p:spPr>
                    <a:xfrm>
                      <a:off x="10388035" y="0"/>
                      <a:ext cx="476392" cy="240038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0504" fill="norm" stroke="1" extrusionOk="0">
                          <a:moveTo>
                            <a:pt x="0" y="0"/>
                          </a:moveTo>
                          <a:lnTo>
                            <a:pt x="0" y="20504"/>
                          </a:lnTo>
                          <a:lnTo>
                            <a:pt x="2534" y="20504"/>
                          </a:lnTo>
                          <a:cubicBezTo>
                            <a:pt x="2512" y="-934"/>
                            <a:pt x="19002" y="-1096"/>
                            <a:pt x="19023" y="20504"/>
                          </a:cubicBezTo>
                          <a:lnTo>
                            <a:pt x="21600" y="20504"/>
                          </a:lnTo>
                          <a:lnTo>
                            <a:pt x="21600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9A947F"/>
                    </a:solidFill>
                    <a:ln w="9525" cap="flat">
                      <a:noFill/>
                      <a:round/>
                    </a:ln>
                    <a:effectLst/>
                  </p:spPr>
                  <p:txBody>
                    <a:bodyPr wrap="square" lIns="72248" tIns="72248" rIns="72248" bIns="72248" numCol="1" anchor="ctr">
                      <a:noAutofit/>
                    </a:bodyPr>
                    <a:lstStyle/>
                    <a:p>
                      <a:pPr marL="40639" marR="40639" defTabSz="914400">
                        <a:defRPr sz="3400">
                          <a:solidFill>
                            <a:srgbClr val="EEEEEE"/>
                          </a:solidFill>
                          <a:uFill>
                            <a:solidFill>
                              <a:srgbClr val="EEEEEE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defRPr>
                      </a:pPr>
                    </a:p>
                  </p:txBody>
                </p:sp>
              </p:grpSp>
            </p:grpSp>
            <p:grpSp>
              <p:nvGrpSpPr>
                <p:cNvPr id="577" name="Group 577"/>
                <p:cNvGrpSpPr/>
                <p:nvPr/>
              </p:nvGrpSpPr>
              <p:grpSpPr>
                <a:xfrm>
                  <a:off x="508686" y="839893"/>
                  <a:ext cx="11758508" cy="243841"/>
                  <a:chOff x="0" y="0"/>
                  <a:chExt cx="11758506" cy="243839"/>
                </a:xfrm>
              </p:grpSpPr>
              <p:sp>
                <p:nvSpPr>
                  <p:cNvPr id="539" name="Shape 539"/>
                  <p:cNvSpPr/>
                  <p:nvPr/>
                </p:nvSpPr>
                <p:spPr>
                  <a:xfrm flipH="1">
                    <a:off x="11239217" y="0"/>
                    <a:ext cx="519290" cy="23932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0"/>
                        </a:moveTo>
                        <a:lnTo>
                          <a:pt x="17092" y="0"/>
                        </a:lnTo>
                        <a:lnTo>
                          <a:pt x="0" y="17550"/>
                        </a:lnTo>
                        <a:lnTo>
                          <a:pt x="8077" y="21600"/>
                        </a:lnTo>
                        <a:lnTo>
                          <a:pt x="19158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D3D0C7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540" name="Shape 540"/>
                  <p:cNvSpPr/>
                  <p:nvPr/>
                </p:nvSpPr>
                <p:spPr>
                  <a:xfrm>
                    <a:off x="0" y="4515"/>
                    <a:ext cx="519289" cy="2393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0"/>
                        </a:moveTo>
                        <a:lnTo>
                          <a:pt x="17092" y="0"/>
                        </a:lnTo>
                        <a:lnTo>
                          <a:pt x="0" y="17550"/>
                        </a:lnTo>
                        <a:lnTo>
                          <a:pt x="8077" y="21600"/>
                        </a:lnTo>
                        <a:lnTo>
                          <a:pt x="19158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D3D0C7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grpSp>
                <p:nvGrpSpPr>
                  <p:cNvPr id="576" name="Group 576"/>
                  <p:cNvGrpSpPr/>
                  <p:nvPr/>
                </p:nvGrpSpPr>
                <p:grpSpPr>
                  <a:xfrm>
                    <a:off x="442524" y="1544"/>
                    <a:ext cx="10864428" cy="242296"/>
                    <a:chOff x="0" y="0"/>
                    <a:chExt cx="10864426" cy="242295"/>
                  </a:xfrm>
                </p:grpSpPr>
                <p:grpSp>
                  <p:nvGrpSpPr>
                    <p:cNvPr id="562" name="Group 562"/>
                    <p:cNvGrpSpPr/>
                    <p:nvPr/>
                  </p:nvGrpSpPr>
                  <p:grpSpPr>
                    <a:xfrm>
                      <a:off x="0" y="2257"/>
                      <a:ext cx="6610774" cy="240039"/>
                      <a:chOff x="0" y="0"/>
                      <a:chExt cx="6610773" cy="240037"/>
                    </a:xfrm>
                  </p:grpSpPr>
                  <p:grpSp>
                    <p:nvGrpSpPr>
                      <p:cNvPr id="543" name="Group 543"/>
                      <p:cNvGrpSpPr/>
                      <p:nvPr/>
                    </p:nvGrpSpPr>
                    <p:grpSpPr>
                      <a:xfrm>
                        <a:off x="0" y="0"/>
                        <a:ext cx="943611" cy="240038"/>
                        <a:chOff x="0" y="0"/>
                        <a:chExt cx="943610" cy="240037"/>
                      </a:xfrm>
                    </p:grpSpPr>
                    <p:sp>
                      <p:nvSpPr>
                        <p:cNvPr id="541" name="Shape 541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542" name="Shape 542"/>
                        <p:cNvSpPr/>
                        <p:nvPr/>
                      </p:nvSpPr>
                      <p:spPr>
                        <a:xfrm>
                          <a:off x="467296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546" name="Group 546"/>
                      <p:cNvGrpSpPr/>
                      <p:nvPr/>
                    </p:nvGrpSpPr>
                    <p:grpSpPr>
                      <a:xfrm>
                        <a:off x="943848" y="0"/>
                        <a:ext cx="945985" cy="240038"/>
                        <a:chOff x="0" y="0"/>
                        <a:chExt cx="945983" cy="240037"/>
                      </a:xfrm>
                    </p:grpSpPr>
                    <p:sp>
                      <p:nvSpPr>
                        <p:cNvPr id="544" name="Shape 544"/>
                        <p:cNvSpPr/>
                        <p:nvPr/>
                      </p:nvSpPr>
                      <p:spPr>
                        <a:xfrm>
                          <a:off x="0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545" name="Shape 545"/>
                        <p:cNvSpPr/>
                        <p:nvPr/>
                      </p:nvSpPr>
                      <p:spPr>
                        <a:xfrm>
                          <a:off x="467296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549" name="Group 549"/>
                      <p:cNvGrpSpPr/>
                      <p:nvPr/>
                    </p:nvGrpSpPr>
                    <p:grpSpPr>
                      <a:xfrm>
                        <a:off x="1893710" y="0"/>
                        <a:ext cx="939971" cy="240038"/>
                        <a:chOff x="0" y="0"/>
                        <a:chExt cx="939969" cy="240037"/>
                      </a:xfrm>
                    </p:grpSpPr>
                    <p:sp>
                      <p:nvSpPr>
                        <p:cNvPr id="547" name="Shape 547"/>
                        <p:cNvSpPr/>
                        <p:nvPr/>
                      </p:nvSpPr>
                      <p:spPr>
                        <a:xfrm>
                          <a:off x="0" y="0"/>
                          <a:ext cx="471707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548" name="Shape 548"/>
                        <p:cNvSpPr/>
                        <p:nvPr/>
                      </p:nvSpPr>
                      <p:spPr>
                        <a:xfrm>
                          <a:off x="463672" y="0"/>
                          <a:ext cx="47629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552" name="Group 552"/>
                      <p:cNvGrpSpPr/>
                      <p:nvPr/>
                    </p:nvGrpSpPr>
                    <p:grpSpPr>
                      <a:xfrm>
                        <a:off x="2833443" y="0"/>
                        <a:ext cx="943888" cy="240038"/>
                        <a:chOff x="0" y="0"/>
                        <a:chExt cx="943886" cy="240037"/>
                      </a:xfrm>
                    </p:grpSpPr>
                    <p:sp>
                      <p:nvSpPr>
                        <p:cNvPr id="550" name="Shape 550"/>
                        <p:cNvSpPr/>
                        <p:nvPr/>
                      </p:nvSpPr>
                      <p:spPr>
                        <a:xfrm>
                          <a:off x="0" y="0"/>
                          <a:ext cx="47644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551" name="Shape 551"/>
                        <p:cNvSpPr/>
                        <p:nvPr/>
                      </p:nvSpPr>
                      <p:spPr>
                        <a:xfrm>
                          <a:off x="467439" y="0"/>
                          <a:ext cx="47644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555" name="Group 555"/>
                      <p:cNvGrpSpPr/>
                      <p:nvPr/>
                    </p:nvGrpSpPr>
                    <p:grpSpPr>
                      <a:xfrm>
                        <a:off x="3777330" y="0"/>
                        <a:ext cx="943612" cy="240038"/>
                        <a:chOff x="0" y="0"/>
                        <a:chExt cx="943610" cy="240037"/>
                      </a:xfrm>
                    </p:grpSpPr>
                    <p:sp>
                      <p:nvSpPr>
                        <p:cNvPr id="553" name="Shape 553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554" name="Shape 554"/>
                        <p:cNvSpPr/>
                        <p:nvPr/>
                      </p:nvSpPr>
                      <p:spPr>
                        <a:xfrm>
                          <a:off x="467296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558" name="Group 558"/>
                      <p:cNvGrpSpPr/>
                      <p:nvPr/>
                    </p:nvGrpSpPr>
                    <p:grpSpPr>
                      <a:xfrm>
                        <a:off x="4720941" y="0"/>
                        <a:ext cx="946222" cy="240038"/>
                        <a:chOff x="0" y="0"/>
                        <a:chExt cx="946221" cy="240037"/>
                      </a:xfrm>
                    </p:grpSpPr>
                    <p:sp>
                      <p:nvSpPr>
                        <p:cNvPr id="556" name="Shape 556"/>
                        <p:cNvSpPr/>
                        <p:nvPr/>
                      </p:nvSpPr>
                      <p:spPr>
                        <a:xfrm>
                          <a:off x="0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557" name="Shape 557"/>
                        <p:cNvSpPr/>
                        <p:nvPr/>
                      </p:nvSpPr>
                      <p:spPr>
                        <a:xfrm>
                          <a:off x="467533" y="0"/>
                          <a:ext cx="478689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561" name="Group 561"/>
                      <p:cNvGrpSpPr/>
                      <p:nvPr/>
                    </p:nvGrpSpPr>
                    <p:grpSpPr>
                      <a:xfrm>
                        <a:off x="5666925" y="0"/>
                        <a:ext cx="943849" cy="240038"/>
                        <a:chOff x="0" y="0"/>
                        <a:chExt cx="943848" cy="240037"/>
                      </a:xfrm>
                    </p:grpSpPr>
                    <p:sp>
                      <p:nvSpPr>
                        <p:cNvPr id="559" name="Shape 559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560" name="Shape 560"/>
                        <p:cNvSpPr/>
                        <p:nvPr/>
                      </p:nvSpPr>
                      <p:spPr>
                        <a:xfrm>
                          <a:off x="467533" y="0"/>
                          <a:ext cx="476316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</p:grpSp>
                <p:grpSp>
                  <p:nvGrpSpPr>
                    <p:cNvPr id="565" name="Group 565"/>
                    <p:cNvGrpSpPr/>
                    <p:nvPr/>
                  </p:nvGrpSpPr>
                  <p:grpSpPr>
                    <a:xfrm>
                      <a:off x="6610773" y="0"/>
                      <a:ext cx="943752" cy="240038"/>
                      <a:chOff x="0" y="0"/>
                      <a:chExt cx="943750" cy="240037"/>
                    </a:xfrm>
                  </p:grpSpPr>
                  <p:sp>
                    <p:nvSpPr>
                      <p:cNvPr id="563" name="Shape 563"/>
                      <p:cNvSpPr/>
                      <p:nvPr/>
                    </p:nvSpPr>
                    <p:spPr>
                      <a:xfrm>
                        <a:off x="0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564" name="Shape 564"/>
                      <p:cNvSpPr/>
                      <p:nvPr/>
                    </p:nvSpPr>
                    <p:spPr>
                      <a:xfrm>
                        <a:off x="467369" y="0"/>
                        <a:ext cx="476382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568" name="Group 568"/>
                    <p:cNvGrpSpPr/>
                    <p:nvPr/>
                  </p:nvGrpSpPr>
                  <p:grpSpPr>
                    <a:xfrm>
                      <a:off x="7554524" y="0"/>
                      <a:ext cx="946010" cy="240038"/>
                      <a:chOff x="0" y="0"/>
                      <a:chExt cx="946009" cy="240037"/>
                    </a:xfrm>
                  </p:grpSpPr>
                  <p:sp>
                    <p:nvSpPr>
                      <p:cNvPr id="566" name="Shape 566"/>
                      <p:cNvSpPr/>
                      <p:nvPr/>
                    </p:nvSpPr>
                    <p:spPr>
                      <a:xfrm>
                        <a:off x="0" y="0"/>
                        <a:ext cx="47871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567" name="Shape 567"/>
                      <p:cNvSpPr/>
                      <p:nvPr/>
                    </p:nvSpPr>
                    <p:spPr>
                      <a:xfrm>
                        <a:off x="467300" y="0"/>
                        <a:ext cx="47871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571" name="Group 571"/>
                    <p:cNvGrpSpPr/>
                    <p:nvPr/>
                  </p:nvGrpSpPr>
                  <p:grpSpPr>
                    <a:xfrm>
                      <a:off x="8500533" y="0"/>
                      <a:ext cx="943753" cy="240038"/>
                      <a:chOff x="0" y="0"/>
                      <a:chExt cx="943751" cy="240037"/>
                    </a:xfrm>
                  </p:grpSpPr>
                  <p:sp>
                    <p:nvSpPr>
                      <p:cNvPr id="569" name="Shape 569"/>
                      <p:cNvSpPr/>
                      <p:nvPr/>
                    </p:nvSpPr>
                    <p:spPr>
                      <a:xfrm>
                        <a:off x="0" y="0"/>
                        <a:ext cx="47589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570" name="Shape 570"/>
                      <p:cNvSpPr/>
                      <p:nvPr/>
                    </p:nvSpPr>
                    <p:spPr>
                      <a:xfrm>
                        <a:off x="467862" y="0"/>
                        <a:ext cx="47589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574" name="Group 574"/>
                    <p:cNvGrpSpPr/>
                    <p:nvPr/>
                  </p:nvGrpSpPr>
                  <p:grpSpPr>
                    <a:xfrm>
                      <a:off x="9444284" y="0"/>
                      <a:ext cx="943753" cy="240038"/>
                      <a:chOff x="0" y="0"/>
                      <a:chExt cx="943751" cy="240037"/>
                    </a:xfrm>
                  </p:grpSpPr>
                  <p:sp>
                    <p:nvSpPr>
                      <p:cNvPr id="572" name="Shape 572"/>
                      <p:cNvSpPr/>
                      <p:nvPr/>
                    </p:nvSpPr>
                    <p:spPr>
                      <a:xfrm>
                        <a:off x="0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573" name="Shape 573"/>
                      <p:cNvSpPr/>
                      <p:nvPr/>
                    </p:nvSpPr>
                    <p:spPr>
                      <a:xfrm>
                        <a:off x="467371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sp>
                  <p:nvSpPr>
                    <p:cNvPr id="575" name="Shape 575"/>
                    <p:cNvSpPr/>
                    <p:nvPr/>
                  </p:nvSpPr>
                  <p:spPr>
                    <a:xfrm>
                      <a:off x="10388035" y="0"/>
                      <a:ext cx="476392" cy="240038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0504" fill="norm" stroke="1" extrusionOk="0">
                          <a:moveTo>
                            <a:pt x="0" y="0"/>
                          </a:moveTo>
                          <a:lnTo>
                            <a:pt x="0" y="20504"/>
                          </a:lnTo>
                          <a:lnTo>
                            <a:pt x="2534" y="20504"/>
                          </a:lnTo>
                          <a:cubicBezTo>
                            <a:pt x="2512" y="-934"/>
                            <a:pt x="19002" y="-1096"/>
                            <a:pt x="19023" y="20504"/>
                          </a:cubicBezTo>
                          <a:lnTo>
                            <a:pt x="21600" y="20504"/>
                          </a:lnTo>
                          <a:lnTo>
                            <a:pt x="21600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D3D0C7"/>
                    </a:solidFill>
                    <a:ln w="9525" cap="flat">
                      <a:noFill/>
                      <a:round/>
                    </a:ln>
                    <a:effectLst/>
                  </p:spPr>
                  <p:txBody>
                    <a:bodyPr wrap="square" lIns="72248" tIns="72248" rIns="72248" bIns="72248" numCol="1" anchor="ctr">
                      <a:noAutofit/>
                    </a:bodyPr>
                    <a:lstStyle/>
                    <a:p>
                      <a:pPr marL="40639" marR="40639" defTabSz="914400">
                        <a:defRPr sz="3400">
                          <a:solidFill>
                            <a:srgbClr val="EEEEEE"/>
                          </a:solidFill>
                          <a:uFill>
                            <a:solidFill>
                              <a:srgbClr val="EEEEEE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defRPr>
                      </a:pPr>
                    </a:p>
                  </p:txBody>
                </p:sp>
              </p:grpSp>
            </p:grpSp>
            <p:grpSp>
              <p:nvGrpSpPr>
                <p:cNvPr id="580" name="Group 580"/>
                <p:cNvGrpSpPr/>
                <p:nvPr/>
              </p:nvGrpSpPr>
              <p:grpSpPr>
                <a:xfrm>
                  <a:off x="-1" y="-1"/>
                  <a:ext cx="997787" cy="1116891"/>
                  <a:chOff x="0" y="0"/>
                  <a:chExt cx="997785" cy="1116889"/>
                </a:xfrm>
              </p:grpSpPr>
              <p:sp>
                <p:nvSpPr>
                  <p:cNvPr id="578" name="Shape 578"/>
                  <p:cNvSpPr/>
                  <p:nvPr/>
                </p:nvSpPr>
                <p:spPr>
                  <a:xfrm>
                    <a:off x="27093" y="49671"/>
                    <a:ext cx="970693" cy="106721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6702" h="17423" fill="norm" stroke="1" extrusionOk="0">
                        <a:moveTo>
                          <a:pt x="8828" y="0"/>
                        </a:moveTo>
                        <a:cubicBezTo>
                          <a:pt x="-854" y="266"/>
                          <a:pt x="-1115" y="9621"/>
                          <a:pt x="1221" y="13322"/>
                        </a:cubicBezTo>
                        <a:cubicBezTo>
                          <a:pt x="6348" y="21600"/>
                          <a:pt x="20485" y="16227"/>
                          <a:pt x="15745" y="7130"/>
                        </a:cubicBezTo>
                        <a:cubicBezTo>
                          <a:pt x="11324" y="672"/>
                          <a:pt x="1482" y="5865"/>
                          <a:pt x="5062" y="11862"/>
                        </a:cubicBezTo>
                        <a:cubicBezTo>
                          <a:pt x="8004" y="16360"/>
                          <a:pt x="16005" y="13166"/>
                          <a:pt x="12845" y="8278"/>
                        </a:cubicBezTo>
                        <a:cubicBezTo>
                          <a:pt x="10744" y="5216"/>
                          <a:pt x="5407" y="7630"/>
                          <a:pt x="7794" y="10886"/>
                        </a:cubicBezTo>
                        <a:cubicBezTo>
                          <a:pt x="9408" y="12908"/>
                          <a:pt x="12727" y="11362"/>
                          <a:pt x="11400" y="9269"/>
                        </a:cubicBezTo>
                        <a:cubicBezTo>
                          <a:pt x="10559" y="8168"/>
                          <a:pt x="7752" y="8692"/>
                          <a:pt x="9433" y="10581"/>
                        </a:cubicBezTo>
                        <a:cubicBezTo>
                          <a:pt x="8845" y="10761"/>
                          <a:pt x="9147" y="8098"/>
                          <a:pt x="10904" y="9535"/>
                        </a:cubicBezTo>
                        <a:cubicBezTo>
                          <a:pt x="11677" y="10378"/>
                          <a:pt x="10046" y="12260"/>
                          <a:pt x="8500" y="10956"/>
                        </a:cubicBezTo>
                        <a:cubicBezTo>
                          <a:pt x="6189" y="7957"/>
                          <a:pt x="11374" y="6521"/>
                          <a:pt x="12425" y="8934"/>
                        </a:cubicBezTo>
                        <a:cubicBezTo>
                          <a:pt x="14039" y="11667"/>
                          <a:pt x="9340" y="15384"/>
                          <a:pt x="5970" y="11737"/>
                        </a:cubicBezTo>
                        <a:cubicBezTo>
                          <a:pt x="2810" y="6778"/>
                          <a:pt x="10996" y="2023"/>
                          <a:pt x="14652" y="7497"/>
                        </a:cubicBezTo>
                        <a:cubicBezTo>
                          <a:pt x="18115" y="12690"/>
                          <a:pt x="8483" y="20210"/>
                          <a:pt x="2869" y="12651"/>
                        </a:cubicBezTo>
                        <a:cubicBezTo>
                          <a:pt x="1751" y="10433"/>
                          <a:pt x="742" y="3256"/>
                          <a:pt x="8618" y="2085"/>
                        </a:cubicBezTo>
                        <a:lnTo>
                          <a:pt x="8828" y="0"/>
                        </a:lnTo>
                        <a:close/>
                      </a:path>
                    </a:pathLst>
                  </a:custGeom>
                  <a:solidFill>
                    <a:srgbClr val="9A947F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579" name="Shape 579"/>
                  <p:cNvSpPr/>
                  <p:nvPr/>
                </p:nvSpPr>
                <p:spPr>
                  <a:xfrm>
                    <a:off x="0" y="0"/>
                    <a:ext cx="970693" cy="106721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6702" h="17423" fill="norm" stroke="1" extrusionOk="0">
                        <a:moveTo>
                          <a:pt x="8828" y="0"/>
                        </a:moveTo>
                        <a:cubicBezTo>
                          <a:pt x="-854" y="266"/>
                          <a:pt x="-1115" y="9621"/>
                          <a:pt x="1221" y="13322"/>
                        </a:cubicBezTo>
                        <a:cubicBezTo>
                          <a:pt x="6348" y="21600"/>
                          <a:pt x="20485" y="16227"/>
                          <a:pt x="15745" y="7130"/>
                        </a:cubicBezTo>
                        <a:cubicBezTo>
                          <a:pt x="11324" y="672"/>
                          <a:pt x="1482" y="5865"/>
                          <a:pt x="5062" y="11862"/>
                        </a:cubicBezTo>
                        <a:cubicBezTo>
                          <a:pt x="8004" y="16360"/>
                          <a:pt x="16005" y="13166"/>
                          <a:pt x="12845" y="8278"/>
                        </a:cubicBezTo>
                        <a:cubicBezTo>
                          <a:pt x="10744" y="5216"/>
                          <a:pt x="5407" y="7630"/>
                          <a:pt x="7794" y="10886"/>
                        </a:cubicBezTo>
                        <a:cubicBezTo>
                          <a:pt x="9408" y="12908"/>
                          <a:pt x="12727" y="11362"/>
                          <a:pt x="11400" y="9269"/>
                        </a:cubicBezTo>
                        <a:cubicBezTo>
                          <a:pt x="10559" y="8168"/>
                          <a:pt x="7752" y="8692"/>
                          <a:pt x="9433" y="10581"/>
                        </a:cubicBezTo>
                        <a:cubicBezTo>
                          <a:pt x="8845" y="10761"/>
                          <a:pt x="9147" y="8098"/>
                          <a:pt x="10904" y="9535"/>
                        </a:cubicBezTo>
                        <a:cubicBezTo>
                          <a:pt x="11677" y="10378"/>
                          <a:pt x="10046" y="12260"/>
                          <a:pt x="8500" y="10956"/>
                        </a:cubicBezTo>
                        <a:cubicBezTo>
                          <a:pt x="6189" y="7957"/>
                          <a:pt x="11374" y="6521"/>
                          <a:pt x="12425" y="8934"/>
                        </a:cubicBezTo>
                        <a:cubicBezTo>
                          <a:pt x="14039" y="11667"/>
                          <a:pt x="9340" y="15384"/>
                          <a:pt x="5970" y="11737"/>
                        </a:cubicBezTo>
                        <a:cubicBezTo>
                          <a:pt x="2810" y="6778"/>
                          <a:pt x="10996" y="2023"/>
                          <a:pt x="14652" y="7497"/>
                        </a:cubicBezTo>
                        <a:cubicBezTo>
                          <a:pt x="18115" y="12690"/>
                          <a:pt x="8483" y="20210"/>
                          <a:pt x="2869" y="12651"/>
                        </a:cubicBezTo>
                        <a:cubicBezTo>
                          <a:pt x="1751" y="10433"/>
                          <a:pt x="742" y="3256"/>
                          <a:pt x="8618" y="2085"/>
                        </a:cubicBezTo>
                        <a:lnTo>
                          <a:pt x="8828" y="0"/>
                        </a:lnTo>
                        <a:close/>
                      </a:path>
                    </a:pathLst>
                  </a:custGeom>
                  <a:solidFill>
                    <a:srgbClr val="D3D0C7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</p:grpSp>
            <p:sp>
              <p:nvSpPr>
                <p:cNvPr id="581" name="Shape 581"/>
                <p:cNvSpPr/>
                <p:nvPr/>
              </p:nvSpPr>
              <p:spPr>
                <a:xfrm flipH="1">
                  <a:off x="11823250" y="49671"/>
                  <a:ext cx="970693" cy="106721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6702" h="17423" fill="norm" stroke="1" extrusionOk="0">
                      <a:moveTo>
                        <a:pt x="8828" y="0"/>
                      </a:moveTo>
                      <a:cubicBezTo>
                        <a:pt x="-854" y="266"/>
                        <a:pt x="-1115" y="9621"/>
                        <a:pt x="1221" y="13322"/>
                      </a:cubicBezTo>
                      <a:cubicBezTo>
                        <a:pt x="6348" y="21600"/>
                        <a:pt x="20485" y="16227"/>
                        <a:pt x="15745" y="7130"/>
                      </a:cubicBezTo>
                      <a:cubicBezTo>
                        <a:pt x="11324" y="672"/>
                        <a:pt x="1482" y="5865"/>
                        <a:pt x="5062" y="11862"/>
                      </a:cubicBezTo>
                      <a:cubicBezTo>
                        <a:pt x="8004" y="16360"/>
                        <a:pt x="16005" y="13166"/>
                        <a:pt x="12845" y="8278"/>
                      </a:cubicBezTo>
                      <a:cubicBezTo>
                        <a:pt x="10744" y="5216"/>
                        <a:pt x="5407" y="7630"/>
                        <a:pt x="7794" y="10886"/>
                      </a:cubicBezTo>
                      <a:cubicBezTo>
                        <a:pt x="9408" y="12908"/>
                        <a:pt x="12727" y="11362"/>
                        <a:pt x="11400" y="9269"/>
                      </a:cubicBezTo>
                      <a:cubicBezTo>
                        <a:pt x="10559" y="8168"/>
                        <a:pt x="7752" y="8692"/>
                        <a:pt x="9433" y="10581"/>
                      </a:cubicBezTo>
                      <a:cubicBezTo>
                        <a:pt x="8845" y="10761"/>
                        <a:pt x="9147" y="8098"/>
                        <a:pt x="10904" y="9535"/>
                      </a:cubicBezTo>
                      <a:cubicBezTo>
                        <a:pt x="11677" y="10378"/>
                        <a:pt x="10046" y="12260"/>
                        <a:pt x="8500" y="10956"/>
                      </a:cubicBezTo>
                      <a:cubicBezTo>
                        <a:pt x="6189" y="7957"/>
                        <a:pt x="11374" y="6521"/>
                        <a:pt x="12425" y="8934"/>
                      </a:cubicBezTo>
                      <a:cubicBezTo>
                        <a:pt x="14039" y="11667"/>
                        <a:pt x="9340" y="15384"/>
                        <a:pt x="5970" y="11737"/>
                      </a:cubicBezTo>
                      <a:cubicBezTo>
                        <a:pt x="2810" y="6778"/>
                        <a:pt x="10996" y="2023"/>
                        <a:pt x="14652" y="7497"/>
                      </a:cubicBezTo>
                      <a:cubicBezTo>
                        <a:pt x="18115" y="12690"/>
                        <a:pt x="8483" y="20210"/>
                        <a:pt x="2869" y="12651"/>
                      </a:cubicBezTo>
                      <a:cubicBezTo>
                        <a:pt x="1751" y="10433"/>
                        <a:pt x="742" y="3256"/>
                        <a:pt x="8618" y="2085"/>
                      </a:cubicBezTo>
                      <a:lnTo>
                        <a:pt x="8828" y="0"/>
                      </a:lnTo>
                      <a:close/>
                    </a:path>
                  </a:pathLst>
                </a:custGeom>
                <a:solidFill>
                  <a:srgbClr val="9A947F"/>
                </a:solidFill>
                <a:ln w="9525" cap="flat">
                  <a:noFill/>
                  <a:round/>
                </a:ln>
                <a:effectLst/>
              </p:spPr>
              <p:txBody>
                <a:bodyPr wrap="square" lIns="72248" tIns="72248" rIns="72248" bIns="72248" numCol="1" anchor="ctr">
                  <a:noAutofit/>
                </a:bodyPr>
                <a:lstStyle/>
                <a:p>
                  <a:pPr marL="40639" marR="40639" defTabSz="914400">
                    <a:defRPr sz="3400">
                      <a:solidFill>
                        <a:srgbClr val="EEEEEE"/>
                      </a:solidFill>
                      <a:uFill>
                        <a:solidFill>
                          <a:srgbClr val="EEEEEE"/>
                        </a:solidFill>
                      </a:u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</a:p>
              </p:txBody>
            </p:sp>
            <p:sp>
              <p:nvSpPr>
                <p:cNvPr id="582" name="Shape 582"/>
                <p:cNvSpPr/>
                <p:nvPr/>
              </p:nvSpPr>
              <p:spPr>
                <a:xfrm flipH="1">
                  <a:off x="11796157" y="0"/>
                  <a:ext cx="970693" cy="106721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6702" h="17423" fill="norm" stroke="1" extrusionOk="0">
                      <a:moveTo>
                        <a:pt x="8828" y="0"/>
                      </a:moveTo>
                      <a:cubicBezTo>
                        <a:pt x="-854" y="266"/>
                        <a:pt x="-1115" y="9621"/>
                        <a:pt x="1221" y="13322"/>
                      </a:cubicBezTo>
                      <a:cubicBezTo>
                        <a:pt x="6348" y="21600"/>
                        <a:pt x="20485" y="16227"/>
                        <a:pt x="15745" y="7130"/>
                      </a:cubicBezTo>
                      <a:cubicBezTo>
                        <a:pt x="11324" y="672"/>
                        <a:pt x="1482" y="5865"/>
                        <a:pt x="5062" y="11862"/>
                      </a:cubicBezTo>
                      <a:cubicBezTo>
                        <a:pt x="8004" y="16360"/>
                        <a:pt x="16005" y="13166"/>
                        <a:pt x="12845" y="8278"/>
                      </a:cubicBezTo>
                      <a:cubicBezTo>
                        <a:pt x="10744" y="5216"/>
                        <a:pt x="5407" y="7630"/>
                        <a:pt x="7794" y="10886"/>
                      </a:cubicBezTo>
                      <a:cubicBezTo>
                        <a:pt x="9408" y="12908"/>
                        <a:pt x="12727" y="11362"/>
                        <a:pt x="11400" y="9269"/>
                      </a:cubicBezTo>
                      <a:cubicBezTo>
                        <a:pt x="10559" y="8168"/>
                        <a:pt x="7752" y="8692"/>
                        <a:pt x="9433" y="10581"/>
                      </a:cubicBezTo>
                      <a:cubicBezTo>
                        <a:pt x="8845" y="10761"/>
                        <a:pt x="9147" y="8098"/>
                        <a:pt x="10904" y="9535"/>
                      </a:cubicBezTo>
                      <a:cubicBezTo>
                        <a:pt x="11677" y="10378"/>
                        <a:pt x="10046" y="12260"/>
                        <a:pt x="8500" y="10956"/>
                      </a:cubicBezTo>
                      <a:cubicBezTo>
                        <a:pt x="6189" y="7957"/>
                        <a:pt x="11374" y="6521"/>
                        <a:pt x="12425" y="8934"/>
                      </a:cubicBezTo>
                      <a:cubicBezTo>
                        <a:pt x="14039" y="11667"/>
                        <a:pt x="9340" y="15384"/>
                        <a:pt x="5970" y="11737"/>
                      </a:cubicBezTo>
                      <a:cubicBezTo>
                        <a:pt x="2810" y="6778"/>
                        <a:pt x="10996" y="2023"/>
                        <a:pt x="14652" y="7497"/>
                      </a:cubicBezTo>
                      <a:cubicBezTo>
                        <a:pt x="18115" y="12690"/>
                        <a:pt x="8483" y="20210"/>
                        <a:pt x="2869" y="12651"/>
                      </a:cubicBezTo>
                      <a:cubicBezTo>
                        <a:pt x="1751" y="10433"/>
                        <a:pt x="742" y="3256"/>
                        <a:pt x="8618" y="2085"/>
                      </a:cubicBezTo>
                      <a:lnTo>
                        <a:pt x="8828" y="0"/>
                      </a:lnTo>
                      <a:close/>
                    </a:path>
                  </a:pathLst>
                </a:custGeom>
                <a:solidFill>
                  <a:srgbClr val="D3D0C7"/>
                </a:solidFill>
                <a:ln w="9525" cap="flat">
                  <a:noFill/>
                  <a:round/>
                </a:ln>
                <a:effectLst/>
              </p:spPr>
              <p:txBody>
                <a:bodyPr wrap="square" lIns="72248" tIns="72248" rIns="72248" bIns="72248" numCol="1" anchor="ctr">
                  <a:noAutofit/>
                </a:bodyPr>
                <a:lstStyle/>
                <a:p>
                  <a:pPr marL="40639" marR="40639" defTabSz="914400">
                    <a:defRPr sz="3400">
                      <a:solidFill>
                        <a:srgbClr val="EEEEEE"/>
                      </a:solidFill>
                      <a:uFill>
                        <a:solidFill>
                          <a:srgbClr val="EEEEEE"/>
                        </a:solidFill>
                      </a:u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</a:p>
              </p:txBody>
            </p:sp>
            <p:sp>
              <p:nvSpPr>
                <p:cNvPr id="583" name="Shape 583"/>
                <p:cNvSpPr/>
                <p:nvPr/>
              </p:nvSpPr>
              <p:spPr>
                <a:xfrm>
                  <a:off x="477077" y="0"/>
                  <a:ext cx="11812695" cy="126436"/>
                </a:xfrm>
                <a:prstGeom prst="rect">
                  <a:avLst/>
                </a:prstGeom>
                <a:solidFill>
                  <a:srgbClr val="D3D0C7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72248" tIns="72248" rIns="72248" bIns="72248" numCol="1" anchor="ctr">
                  <a:noAutofit/>
                </a:bodyPr>
                <a:lstStyle/>
                <a:p>
                  <a:pPr marL="40639" marR="40639" defTabSz="914400">
                    <a:defRPr sz="3400">
                      <a:solidFill>
                        <a:srgbClr val="EEEEEE"/>
                      </a:solidFill>
                      <a:uFill>
                        <a:solidFill>
                          <a:srgbClr val="EEEEEE"/>
                        </a:solidFill>
                      </a:u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</a:p>
              </p:txBody>
            </p:sp>
          </p:grpSp>
        </p:grpSp>
        <p:sp>
          <p:nvSpPr>
            <p:cNvPr id="586" name="Shape 586"/>
            <p:cNvSpPr/>
            <p:nvPr/>
          </p:nvSpPr>
          <p:spPr>
            <a:xfrm>
              <a:off x="1083733" y="1144693"/>
              <a:ext cx="10805726" cy="433494"/>
            </a:xfrm>
            <a:prstGeom prst="rect">
              <a:avLst/>
            </a:prstGeom>
            <a:gradFill flip="none" rotWithShape="1">
              <a:gsLst>
                <a:gs pos="0">
                  <a:srgbClr val="817C6B"/>
                </a:gs>
                <a:gs pos="100000">
                  <a:srgbClr val="9A947F"/>
                </a:gs>
              </a:gsLst>
              <a:lin ang="162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72248" tIns="72248" rIns="72248" bIns="72248" numCol="1" anchor="ctr">
              <a:noAutofit/>
            </a:bodyPr>
            <a:lstStyle/>
            <a:p>
              <a:pPr marL="40639" marR="40639" defTabSz="914400">
                <a:defRPr sz="3400">
                  <a:solidFill>
                    <a:srgbClr val="EEEEEE"/>
                  </a:solidFill>
                  <a:uFill>
                    <a:solidFill>
                      <a:srgbClr val="EEEEEE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</p:grpSp>
      <p:pic>
        <p:nvPicPr>
          <p:cNvPr id="588" name="degas_dance_class.jp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551679" y="4009813"/>
            <a:ext cx="6177282" cy="4935503"/>
          </a:xfrm>
          <a:prstGeom prst="rect">
            <a:avLst/>
          </a:prstGeom>
          <a:ln w="12700">
            <a:miter lim="400000"/>
          </a:ln>
        </p:spPr>
      </p:pic>
      <p:sp>
        <p:nvSpPr>
          <p:cNvPr id="589" name="Shape 589"/>
          <p:cNvSpPr/>
          <p:nvPr>
            <p:ph type="title"/>
          </p:nvPr>
        </p:nvSpPr>
        <p:spPr>
          <a:xfrm>
            <a:off x="1192106" y="1083733"/>
            <a:ext cx="11054081" cy="3142828"/>
          </a:xfrm>
          <a:prstGeom prst="rect">
            <a:avLst/>
          </a:prstGeom>
        </p:spPr>
        <p:txBody>
          <a:bodyPr/>
          <a:lstStyle/>
          <a:p>
            <a:pPr/>
            <a:r>
              <a:t>Artists use one or more elements of art to create their artwork.</a:t>
            </a:r>
          </a:p>
        </p:txBody>
      </p:sp>
      <p:sp>
        <p:nvSpPr>
          <p:cNvPr id="590" name="Shape 590"/>
          <p:cNvSpPr/>
          <p:nvPr>
            <p:ph type="body" sz="quarter" idx="1"/>
          </p:nvPr>
        </p:nvSpPr>
        <p:spPr>
          <a:xfrm>
            <a:off x="1083733" y="4226559"/>
            <a:ext cx="4226561" cy="5527041"/>
          </a:xfrm>
          <a:prstGeom prst="rect">
            <a:avLst/>
          </a:prstGeom>
        </p:spPr>
        <p:txBody>
          <a:bodyPr/>
          <a:lstStyle/>
          <a:p>
            <a:pPr marL="506004" indent="-465364">
              <a:lnSpc>
                <a:spcPct val="90000"/>
              </a:lnSpc>
              <a:buClr>
                <a:srgbClr val="EEEEEE"/>
              </a:buClr>
              <a:buFont typeface="Times New Roman"/>
              <a:buBlip>
                <a:blip r:embed="rId3"/>
              </a:buBlip>
              <a:defRPr sz="3800"/>
            </a:pPr>
            <a:r>
              <a:t>Line</a:t>
            </a:r>
          </a:p>
          <a:p>
            <a:pPr marL="506004" indent="-465364">
              <a:lnSpc>
                <a:spcPct val="90000"/>
              </a:lnSpc>
              <a:buClr>
                <a:srgbClr val="EEEEEE"/>
              </a:buClr>
              <a:buFont typeface="Times New Roman"/>
              <a:buBlip>
                <a:blip r:embed="rId3"/>
              </a:buBlip>
              <a:defRPr sz="3800"/>
            </a:pPr>
            <a:r>
              <a:t>Shape</a:t>
            </a:r>
          </a:p>
          <a:p>
            <a:pPr marL="506004" indent="-465364">
              <a:lnSpc>
                <a:spcPct val="90000"/>
              </a:lnSpc>
              <a:buClr>
                <a:srgbClr val="EEEEEE"/>
              </a:buClr>
              <a:buFont typeface="Times New Roman"/>
              <a:buBlip>
                <a:blip r:embed="rId3"/>
              </a:buBlip>
              <a:defRPr sz="3800"/>
            </a:pPr>
            <a:r>
              <a:t>Form</a:t>
            </a:r>
          </a:p>
          <a:p>
            <a:pPr marL="506004" indent="-465364">
              <a:lnSpc>
                <a:spcPct val="90000"/>
              </a:lnSpc>
              <a:buClr>
                <a:srgbClr val="EEEEEE"/>
              </a:buClr>
              <a:buFont typeface="Times New Roman"/>
              <a:buBlip>
                <a:blip r:embed="rId3"/>
              </a:buBlip>
              <a:defRPr sz="3800"/>
            </a:pPr>
            <a:r>
              <a:t>Value</a:t>
            </a:r>
          </a:p>
          <a:p>
            <a:pPr marL="506004" indent="-465364">
              <a:lnSpc>
                <a:spcPct val="90000"/>
              </a:lnSpc>
              <a:buClr>
                <a:srgbClr val="EEEEEE"/>
              </a:buClr>
              <a:buFont typeface="Times New Roman"/>
              <a:buBlip>
                <a:blip r:embed="rId3"/>
              </a:buBlip>
              <a:defRPr sz="3800"/>
            </a:pPr>
            <a:r>
              <a:t>Color</a:t>
            </a:r>
          </a:p>
          <a:p>
            <a:pPr marL="506004" indent="-465364">
              <a:lnSpc>
                <a:spcPct val="90000"/>
              </a:lnSpc>
              <a:buClr>
                <a:srgbClr val="EEEEEE"/>
              </a:buClr>
              <a:buFont typeface="Times New Roman"/>
              <a:buBlip>
                <a:blip r:embed="rId3"/>
              </a:buBlip>
              <a:defRPr sz="3800"/>
            </a:pPr>
            <a:r>
              <a:t>Texture</a:t>
            </a:r>
          </a:p>
          <a:p>
            <a:pPr marL="506004" indent="-465364">
              <a:lnSpc>
                <a:spcPct val="90000"/>
              </a:lnSpc>
              <a:buClr>
                <a:srgbClr val="EEEEEE"/>
              </a:buClr>
              <a:buFont typeface="Times New Roman"/>
              <a:buBlip>
                <a:blip r:embed="rId3"/>
              </a:buBlip>
              <a:defRPr sz="3800"/>
            </a:pPr>
            <a:r>
              <a:t>Space</a:t>
            </a:r>
          </a:p>
        </p:txBody>
      </p:sp>
      <p:sp>
        <p:nvSpPr>
          <p:cNvPr id="591" name="Shape 591"/>
          <p:cNvSpPr/>
          <p:nvPr/>
        </p:nvSpPr>
        <p:spPr>
          <a:xfrm>
            <a:off x="8344746" y="8906933"/>
            <a:ext cx="2727396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2248" tIns="72248" rIns="72248" bIns="72248">
            <a:spAutoFit/>
          </a:bodyPr>
          <a:lstStyle>
            <a:lvl1pPr marL="40639" marR="40639" defTabSz="914400">
              <a:spcBef>
                <a:spcPts val="1000"/>
              </a:spcBef>
              <a:buClr>
                <a:srgbClr val="EEEEEE"/>
              </a:buClr>
              <a:buFont typeface="Times New Roman"/>
              <a:defRPr sz="2400">
                <a:solidFill>
                  <a:srgbClr val="EEEEEE"/>
                </a:solidFill>
                <a:uFill>
                  <a:solidFill>
                    <a:srgbClr val="EEEEEE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Edgar Degas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2000"/>
                                        <p:tgtEl>
                                          <p:spTgt spid="5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90" grpId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87" name="Group 3987"/>
          <p:cNvGrpSpPr/>
          <p:nvPr/>
        </p:nvGrpSpPr>
        <p:grpSpPr>
          <a:xfrm>
            <a:off x="0" y="-1"/>
            <a:ext cx="13004800" cy="9753601"/>
            <a:chOff x="0" y="0"/>
            <a:chExt cx="13004800" cy="9753600"/>
          </a:xfrm>
        </p:grpSpPr>
        <p:grpSp>
          <p:nvGrpSpPr>
            <p:cNvPr id="3985" name="Group 3985"/>
            <p:cNvGrpSpPr/>
            <p:nvPr/>
          </p:nvGrpSpPr>
          <p:grpSpPr>
            <a:xfrm>
              <a:off x="0" y="0"/>
              <a:ext cx="13004801" cy="9753600"/>
              <a:chOff x="0" y="0"/>
              <a:chExt cx="13004800" cy="9753600"/>
            </a:xfrm>
          </p:grpSpPr>
          <p:sp>
            <p:nvSpPr>
              <p:cNvPr id="3893" name="Shape 3893"/>
              <p:cNvSpPr/>
              <p:nvPr/>
            </p:nvSpPr>
            <p:spPr>
              <a:xfrm>
                <a:off x="11921066" y="1083733"/>
                <a:ext cx="758615" cy="3034454"/>
              </a:xfrm>
              <a:prstGeom prst="rect">
                <a:avLst/>
              </a:prstGeom>
              <a:gradFill flip="none" rotWithShape="1">
                <a:gsLst>
                  <a:gs pos="0">
                    <a:srgbClr val="817C6B"/>
                  </a:gs>
                  <a:gs pos="100000">
                    <a:srgbClr val="D3D0C7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72248" tIns="72248" rIns="72248" bIns="72248" numCol="1" anchor="ctr">
                <a:noAutofit/>
              </a:bodyPr>
              <a:lstStyle/>
              <a:p>
                <a:pPr marL="40639" marR="40639" defTabSz="914400">
                  <a:defRPr sz="3400">
                    <a:solidFill>
                      <a:srgbClr val="EEEEEE"/>
                    </a:solidFill>
                    <a:uFill>
                      <a:solidFill>
                        <a:srgbClr val="EEEEEE"/>
                      </a:solidFill>
                    </a:u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3894" name="Shape 3894"/>
              <p:cNvSpPr/>
              <p:nvPr/>
            </p:nvSpPr>
            <p:spPr>
              <a:xfrm>
                <a:off x="0" y="0"/>
                <a:ext cx="12788054" cy="216747"/>
              </a:xfrm>
              <a:prstGeom prst="rect">
                <a:avLst/>
              </a:prstGeom>
              <a:solidFill>
                <a:srgbClr val="9A94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2248" tIns="72248" rIns="72248" bIns="72248" numCol="1" anchor="ctr">
                <a:noAutofit/>
              </a:bodyPr>
              <a:lstStyle/>
              <a:p>
                <a:pPr marL="40639" marR="40639" defTabSz="914400">
                  <a:defRPr sz="3400">
                    <a:solidFill>
                      <a:srgbClr val="EEEEEE"/>
                    </a:solidFill>
                    <a:uFill>
                      <a:solidFill>
                        <a:srgbClr val="EEEEEE"/>
                      </a:solidFill>
                    </a:u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3895" name="Shape 3895"/>
              <p:cNvSpPr/>
              <p:nvPr/>
            </p:nvSpPr>
            <p:spPr>
              <a:xfrm>
                <a:off x="12679680" y="0"/>
                <a:ext cx="325121" cy="9753600"/>
              </a:xfrm>
              <a:prstGeom prst="rect">
                <a:avLst/>
              </a:prstGeom>
              <a:gradFill flip="none" rotWithShape="1">
                <a:gsLst>
                  <a:gs pos="0">
                    <a:srgbClr val="9A947F"/>
                  </a:gs>
                  <a:gs pos="50000">
                    <a:srgbClr val="BBB6A8"/>
                  </a:gs>
                  <a:gs pos="100000">
                    <a:srgbClr val="9A947F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72248" tIns="72248" rIns="72248" bIns="72248" numCol="1" anchor="ctr">
                <a:noAutofit/>
              </a:bodyPr>
              <a:lstStyle/>
              <a:p>
                <a:pPr marL="40639" marR="40639" defTabSz="914400">
                  <a:defRPr sz="3400">
                    <a:solidFill>
                      <a:srgbClr val="EEEEEE"/>
                    </a:solidFill>
                    <a:uFill>
                      <a:solidFill>
                        <a:srgbClr val="EEEEEE"/>
                      </a:solidFill>
                    </a:u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3896" name="Shape 3896"/>
              <p:cNvSpPr/>
              <p:nvPr/>
            </p:nvSpPr>
            <p:spPr>
              <a:xfrm>
                <a:off x="0" y="0"/>
                <a:ext cx="325121" cy="9753600"/>
              </a:xfrm>
              <a:prstGeom prst="rect">
                <a:avLst/>
              </a:prstGeom>
              <a:gradFill flip="none" rotWithShape="1">
                <a:gsLst>
                  <a:gs pos="0">
                    <a:srgbClr val="9A947F"/>
                  </a:gs>
                  <a:gs pos="50000">
                    <a:srgbClr val="BBB6A8"/>
                  </a:gs>
                  <a:gs pos="100000">
                    <a:srgbClr val="9A947F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72248" tIns="72248" rIns="72248" bIns="72248" numCol="1" anchor="ctr">
                <a:noAutofit/>
              </a:bodyPr>
              <a:lstStyle/>
              <a:p>
                <a:pPr marL="40639" marR="40639" defTabSz="914400">
                  <a:defRPr sz="3400">
                    <a:solidFill>
                      <a:srgbClr val="EEEEEE"/>
                    </a:solidFill>
                    <a:uFill>
                      <a:solidFill>
                        <a:srgbClr val="EEEEEE"/>
                      </a:solidFill>
                    </a:u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3897" name="Shape 3897"/>
              <p:cNvSpPr/>
              <p:nvPr/>
            </p:nvSpPr>
            <p:spPr>
              <a:xfrm>
                <a:off x="325120" y="1083733"/>
                <a:ext cx="758614" cy="3034454"/>
              </a:xfrm>
              <a:prstGeom prst="rect">
                <a:avLst/>
              </a:prstGeom>
              <a:gradFill flip="none" rotWithShape="1">
                <a:gsLst>
                  <a:gs pos="0">
                    <a:srgbClr val="817C6B"/>
                  </a:gs>
                  <a:gs pos="100000">
                    <a:srgbClr val="D3D0C7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72248" tIns="72248" rIns="72248" bIns="72248" numCol="1" anchor="ctr">
                <a:noAutofit/>
              </a:bodyPr>
              <a:lstStyle/>
              <a:p>
                <a:pPr marL="40639" marR="40639" defTabSz="914400">
                  <a:defRPr sz="3400">
                    <a:solidFill>
                      <a:srgbClr val="EEEEEE"/>
                    </a:solidFill>
                    <a:uFill>
                      <a:solidFill>
                        <a:srgbClr val="EEEEEE"/>
                      </a:solidFill>
                    </a:u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grpSp>
            <p:nvGrpSpPr>
              <p:cNvPr id="3984" name="Group 3984"/>
              <p:cNvGrpSpPr/>
              <p:nvPr/>
            </p:nvGrpSpPr>
            <p:grpSpPr>
              <a:xfrm>
                <a:off x="82851" y="72248"/>
                <a:ext cx="12793944" cy="1116891"/>
                <a:chOff x="0" y="0"/>
                <a:chExt cx="12793942" cy="1116889"/>
              </a:xfrm>
            </p:grpSpPr>
            <p:sp>
              <p:nvSpPr>
                <p:cNvPr id="3898" name="Shape 3898"/>
                <p:cNvSpPr/>
                <p:nvPr/>
              </p:nvSpPr>
              <p:spPr>
                <a:xfrm>
                  <a:off x="43584" y="0"/>
                  <a:ext cx="12736126" cy="1083734"/>
                </a:xfrm>
                <a:prstGeom prst="roundRect">
                  <a:avLst>
                    <a:gd name="adj" fmla="val 35156"/>
                  </a:avLst>
                </a:prstGeom>
                <a:solidFill>
                  <a:srgbClr val="BBB6A8"/>
                </a:solidFill>
                <a:ln w="9525" cap="flat">
                  <a:noFill/>
                  <a:round/>
                </a:ln>
                <a:effectLst/>
              </p:spPr>
              <p:txBody>
                <a:bodyPr wrap="square" lIns="72248" tIns="72248" rIns="72248" bIns="72248" numCol="1" anchor="ctr">
                  <a:noAutofit/>
                </a:bodyPr>
                <a:lstStyle/>
                <a:p>
                  <a:pPr marL="40639" marR="40639" defTabSz="914400">
                    <a:defRPr sz="3400">
                      <a:solidFill>
                        <a:srgbClr val="EEEEEE"/>
                      </a:solidFill>
                      <a:uFill>
                        <a:solidFill>
                          <a:srgbClr val="EEEEEE"/>
                        </a:solidFill>
                      </a:u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</a:p>
              </p:txBody>
            </p:sp>
            <p:sp>
              <p:nvSpPr>
                <p:cNvPr id="3899" name="Shape 3899"/>
                <p:cNvSpPr/>
                <p:nvPr/>
              </p:nvSpPr>
              <p:spPr>
                <a:xfrm>
                  <a:off x="477077" y="54186"/>
                  <a:ext cx="11812695" cy="126437"/>
                </a:xfrm>
                <a:prstGeom prst="rect">
                  <a:avLst/>
                </a:prstGeom>
                <a:solidFill>
                  <a:srgbClr val="9A947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72248" tIns="72248" rIns="72248" bIns="72248" numCol="1" anchor="ctr">
                  <a:noAutofit/>
                </a:bodyPr>
                <a:lstStyle/>
                <a:p>
                  <a:pPr marL="40639" marR="40639" defTabSz="914400">
                    <a:defRPr sz="3400">
                      <a:solidFill>
                        <a:srgbClr val="EEEEEE"/>
                      </a:solidFill>
                      <a:uFill>
                        <a:solidFill>
                          <a:srgbClr val="EEEEEE"/>
                        </a:solidFill>
                      </a:u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</a:p>
              </p:txBody>
            </p:sp>
            <p:grpSp>
              <p:nvGrpSpPr>
                <p:cNvPr id="3938" name="Group 3938"/>
                <p:cNvGrpSpPr/>
                <p:nvPr/>
              </p:nvGrpSpPr>
              <p:grpSpPr>
                <a:xfrm>
                  <a:off x="531264" y="842151"/>
                  <a:ext cx="11758508" cy="243841"/>
                  <a:chOff x="0" y="0"/>
                  <a:chExt cx="11758506" cy="243839"/>
                </a:xfrm>
              </p:grpSpPr>
              <p:sp>
                <p:nvSpPr>
                  <p:cNvPr id="3900" name="Shape 3900"/>
                  <p:cNvSpPr/>
                  <p:nvPr/>
                </p:nvSpPr>
                <p:spPr>
                  <a:xfrm flipH="1">
                    <a:off x="11239217" y="0"/>
                    <a:ext cx="519290" cy="23932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0"/>
                        </a:moveTo>
                        <a:lnTo>
                          <a:pt x="17092" y="0"/>
                        </a:lnTo>
                        <a:lnTo>
                          <a:pt x="0" y="17550"/>
                        </a:lnTo>
                        <a:lnTo>
                          <a:pt x="8077" y="21600"/>
                        </a:lnTo>
                        <a:lnTo>
                          <a:pt x="19158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9A947F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3901" name="Shape 3901"/>
                  <p:cNvSpPr/>
                  <p:nvPr/>
                </p:nvSpPr>
                <p:spPr>
                  <a:xfrm>
                    <a:off x="0" y="4515"/>
                    <a:ext cx="519289" cy="2393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0"/>
                        </a:moveTo>
                        <a:lnTo>
                          <a:pt x="17092" y="0"/>
                        </a:lnTo>
                        <a:lnTo>
                          <a:pt x="0" y="17550"/>
                        </a:lnTo>
                        <a:lnTo>
                          <a:pt x="8077" y="21600"/>
                        </a:lnTo>
                        <a:lnTo>
                          <a:pt x="19158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9A947F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grpSp>
                <p:nvGrpSpPr>
                  <p:cNvPr id="3937" name="Group 3937"/>
                  <p:cNvGrpSpPr/>
                  <p:nvPr/>
                </p:nvGrpSpPr>
                <p:grpSpPr>
                  <a:xfrm>
                    <a:off x="442524" y="1544"/>
                    <a:ext cx="10864428" cy="242296"/>
                    <a:chOff x="0" y="0"/>
                    <a:chExt cx="10864426" cy="242295"/>
                  </a:xfrm>
                </p:grpSpPr>
                <p:grpSp>
                  <p:nvGrpSpPr>
                    <p:cNvPr id="3923" name="Group 3923"/>
                    <p:cNvGrpSpPr/>
                    <p:nvPr/>
                  </p:nvGrpSpPr>
                  <p:grpSpPr>
                    <a:xfrm>
                      <a:off x="0" y="2257"/>
                      <a:ext cx="6610774" cy="240039"/>
                      <a:chOff x="0" y="0"/>
                      <a:chExt cx="6610773" cy="240037"/>
                    </a:xfrm>
                  </p:grpSpPr>
                  <p:grpSp>
                    <p:nvGrpSpPr>
                      <p:cNvPr id="3904" name="Group 3904"/>
                      <p:cNvGrpSpPr/>
                      <p:nvPr/>
                    </p:nvGrpSpPr>
                    <p:grpSpPr>
                      <a:xfrm>
                        <a:off x="0" y="0"/>
                        <a:ext cx="943611" cy="240038"/>
                        <a:chOff x="0" y="0"/>
                        <a:chExt cx="943610" cy="240037"/>
                      </a:xfrm>
                    </p:grpSpPr>
                    <p:sp>
                      <p:nvSpPr>
                        <p:cNvPr id="3902" name="Shape 3902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3903" name="Shape 3903"/>
                        <p:cNvSpPr/>
                        <p:nvPr/>
                      </p:nvSpPr>
                      <p:spPr>
                        <a:xfrm>
                          <a:off x="467296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3907" name="Group 3907"/>
                      <p:cNvGrpSpPr/>
                      <p:nvPr/>
                    </p:nvGrpSpPr>
                    <p:grpSpPr>
                      <a:xfrm>
                        <a:off x="943848" y="0"/>
                        <a:ext cx="945985" cy="240038"/>
                        <a:chOff x="0" y="0"/>
                        <a:chExt cx="945983" cy="240037"/>
                      </a:xfrm>
                    </p:grpSpPr>
                    <p:sp>
                      <p:nvSpPr>
                        <p:cNvPr id="3905" name="Shape 3905"/>
                        <p:cNvSpPr/>
                        <p:nvPr/>
                      </p:nvSpPr>
                      <p:spPr>
                        <a:xfrm>
                          <a:off x="0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3906" name="Shape 3906"/>
                        <p:cNvSpPr/>
                        <p:nvPr/>
                      </p:nvSpPr>
                      <p:spPr>
                        <a:xfrm>
                          <a:off x="467296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3910" name="Group 3910"/>
                      <p:cNvGrpSpPr/>
                      <p:nvPr/>
                    </p:nvGrpSpPr>
                    <p:grpSpPr>
                      <a:xfrm>
                        <a:off x="1893710" y="0"/>
                        <a:ext cx="939971" cy="240038"/>
                        <a:chOff x="0" y="0"/>
                        <a:chExt cx="939969" cy="240037"/>
                      </a:xfrm>
                    </p:grpSpPr>
                    <p:sp>
                      <p:nvSpPr>
                        <p:cNvPr id="3908" name="Shape 3908"/>
                        <p:cNvSpPr/>
                        <p:nvPr/>
                      </p:nvSpPr>
                      <p:spPr>
                        <a:xfrm>
                          <a:off x="0" y="0"/>
                          <a:ext cx="471707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3909" name="Shape 3909"/>
                        <p:cNvSpPr/>
                        <p:nvPr/>
                      </p:nvSpPr>
                      <p:spPr>
                        <a:xfrm>
                          <a:off x="463672" y="0"/>
                          <a:ext cx="47629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3913" name="Group 3913"/>
                      <p:cNvGrpSpPr/>
                      <p:nvPr/>
                    </p:nvGrpSpPr>
                    <p:grpSpPr>
                      <a:xfrm>
                        <a:off x="2833443" y="0"/>
                        <a:ext cx="943888" cy="240038"/>
                        <a:chOff x="0" y="0"/>
                        <a:chExt cx="943886" cy="240037"/>
                      </a:xfrm>
                    </p:grpSpPr>
                    <p:sp>
                      <p:nvSpPr>
                        <p:cNvPr id="3911" name="Shape 3911"/>
                        <p:cNvSpPr/>
                        <p:nvPr/>
                      </p:nvSpPr>
                      <p:spPr>
                        <a:xfrm>
                          <a:off x="0" y="0"/>
                          <a:ext cx="47644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3912" name="Shape 3912"/>
                        <p:cNvSpPr/>
                        <p:nvPr/>
                      </p:nvSpPr>
                      <p:spPr>
                        <a:xfrm>
                          <a:off x="467439" y="0"/>
                          <a:ext cx="47644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3916" name="Group 3916"/>
                      <p:cNvGrpSpPr/>
                      <p:nvPr/>
                    </p:nvGrpSpPr>
                    <p:grpSpPr>
                      <a:xfrm>
                        <a:off x="3777330" y="0"/>
                        <a:ext cx="943612" cy="240038"/>
                        <a:chOff x="0" y="0"/>
                        <a:chExt cx="943610" cy="240037"/>
                      </a:xfrm>
                    </p:grpSpPr>
                    <p:sp>
                      <p:nvSpPr>
                        <p:cNvPr id="3914" name="Shape 3914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3915" name="Shape 3915"/>
                        <p:cNvSpPr/>
                        <p:nvPr/>
                      </p:nvSpPr>
                      <p:spPr>
                        <a:xfrm>
                          <a:off x="467296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3919" name="Group 3919"/>
                      <p:cNvGrpSpPr/>
                      <p:nvPr/>
                    </p:nvGrpSpPr>
                    <p:grpSpPr>
                      <a:xfrm>
                        <a:off x="4720941" y="0"/>
                        <a:ext cx="946222" cy="240038"/>
                        <a:chOff x="0" y="0"/>
                        <a:chExt cx="946221" cy="240037"/>
                      </a:xfrm>
                    </p:grpSpPr>
                    <p:sp>
                      <p:nvSpPr>
                        <p:cNvPr id="3917" name="Shape 3917"/>
                        <p:cNvSpPr/>
                        <p:nvPr/>
                      </p:nvSpPr>
                      <p:spPr>
                        <a:xfrm>
                          <a:off x="0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3918" name="Shape 3918"/>
                        <p:cNvSpPr/>
                        <p:nvPr/>
                      </p:nvSpPr>
                      <p:spPr>
                        <a:xfrm>
                          <a:off x="467533" y="0"/>
                          <a:ext cx="478689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3922" name="Group 3922"/>
                      <p:cNvGrpSpPr/>
                      <p:nvPr/>
                    </p:nvGrpSpPr>
                    <p:grpSpPr>
                      <a:xfrm>
                        <a:off x="5666925" y="0"/>
                        <a:ext cx="943849" cy="240038"/>
                        <a:chOff x="0" y="0"/>
                        <a:chExt cx="943848" cy="240037"/>
                      </a:xfrm>
                    </p:grpSpPr>
                    <p:sp>
                      <p:nvSpPr>
                        <p:cNvPr id="3920" name="Shape 3920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3921" name="Shape 3921"/>
                        <p:cNvSpPr/>
                        <p:nvPr/>
                      </p:nvSpPr>
                      <p:spPr>
                        <a:xfrm>
                          <a:off x="467533" y="0"/>
                          <a:ext cx="476316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</p:grpSp>
                <p:grpSp>
                  <p:nvGrpSpPr>
                    <p:cNvPr id="3926" name="Group 3926"/>
                    <p:cNvGrpSpPr/>
                    <p:nvPr/>
                  </p:nvGrpSpPr>
                  <p:grpSpPr>
                    <a:xfrm>
                      <a:off x="6610773" y="0"/>
                      <a:ext cx="943752" cy="240038"/>
                      <a:chOff x="0" y="0"/>
                      <a:chExt cx="943750" cy="240037"/>
                    </a:xfrm>
                  </p:grpSpPr>
                  <p:sp>
                    <p:nvSpPr>
                      <p:cNvPr id="3924" name="Shape 3924"/>
                      <p:cNvSpPr/>
                      <p:nvPr/>
                    </p:nvSpPr>
                    <p:spPr>
                      <a:xfrm>
                        <a:off x="0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3925" name="Shape 3925"/>
                      <p:cNvSpPr/>
                      <p:nvPr/>
                    </p:nvSpPr>
                    <p:spPr>
                      <a:xfrm>
                        <a:off x="467369" y="0"/>
                        <a:ext cx="476382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3929" name="Group 3929"/>
                    <p:cNvGrpSpPr/>
                    <p:nvPr/>
                  </p:nvGrpSpPr>
                  <p:grpSpPr>
                    <a:xfrm>
                      <a:off x="7554524" y="0"/>
                      <a:ext cx="946010" cy="240038"/>
                      <a:chOff x="0" y="0"/>
                      <a:chExt cx="946009" cy="240037"/>
                    </a:xfrm>
                  </p:grpSpPr>
                  <p:sp>
                    <p:nvSpPr>
                      <p:cNvPr id="3927" name="Shape 3927"/>
                      <p:cNvSpPr/>
                      <p:nvPr/>
                    </p:nvSpPr>
                    <p:spPr>
                      <a:xfrm>
                        <a:off x="0" y="0"/>
                        <a:ext cx="47871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3928" name="Shape 3928"/>
                      <p:cNvSpPr/>
                      <p:nvPr/>
                    </p:nvSpPr>
                    <p:spPr>
                      <a:xfrm>
                        <a:off x="467300" y="0"/>
                        <a:ext cx="47871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3932" name="Group 3932"/>
                    <p:cNvGrpSpPr/>
                    <p:nvPr/>
                  </p:nvGrpSpPr>
                  <p:grpSpPr>
                    <a:xfrm>
                      <a:off x="8500533" y="0"/>
                      <a:ext cx="943753" cy="240038"/>
                      <a:chOff x="0" y="0"/>
                      <a:chExt cx="943751" cy="240037"/>
                    </a:xfrm>
                  </p:grpSpPr>
                  <p:sp>
                    <p:nvSpPr>
                      <p:cNvPr id="3930" name="Shape 3930"/>
                      <p:cNvSpPr/>
                      <p:nvPr/>
                    </p:nvSpPr>
                    <p:spPr>
                      <a:xfrm>
                        <a:off x="0" y="0"/>
                        <a:ext cx="47589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3931" name="Shape 3931"/>
                      <p:cNvSpPr/>
                      <p:nvPr/>
                    </p:nvSpPr>
                    <p:spPr>
                      <a:xfrm>
                        <a:off x="467862" y="0"/>
                        <a:ext cx="47589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3935" name="Group 3935"/>
                    <p:cNvGrpSpPr/>
                    <p:nvPr/>
                  </p:nvGrpSpPr>
                  <p:grpSpPr>
                    <a:xfrm>
                      <a:off x="9444284" y="0"/>
                      <a:ext cx="943753" cy="240038"/>
                      <a:chOff x="0" y="0"/>
                      <a:chExt cx="943751" cy="240037"/>
                    </a:xfrm>
                  </p:grpSpPr>
                  <p:sp>
                    <p:nvSpPr>
                      <p:cNvPr id="3933" name="Shape 3933"/>
                      <p:cNvSpPr/>
                      <p:nvPr/>
                    </p:nvSpPr>
                    <p:spPr>
                      <a:xfrm>
                        <a:off x="0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3934" name="Shape 3934"/>
                      <p:cNvSpPr/>
                      <p:nvPr/>
                    </p:nvSpPr>
                    <p:spPr>
                      <a:xfrm>
                        <a:off x="467371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sp>
                  <p:nvSpPr>
                    <p:cNvPr id="3936" name="Shape 3936"/>
                    <p:cNvSpPr/>
                    <p:nvPr/>
                  </p:nvSpPr>
                  <p:spPr>
                    <a:xfrm>
                      <a:off x="10388035" y="0"/>
                      <a:ext cx="476392" cy="240038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0504" fill="norm" stroke="1" extrusionOk="0">
                          <a:moveTo>
                            <a:pt x="0" y="0"/>
                          </a:moveTo>
                          <a:lnTo>
                            <a:pt x="0" y="20504"/>
                          </a:lnTo>
                          <a:lnTo>
                            <a:pt x="2534" y="20504"/>
                          </a:lnTo>
                          <a:cubicBezTo>
                            <a:pt x="2512" y="-934"/>
                            <a:pt x="19002" y="-1096"/>
                            <a:pt x="19023" y="20504"/>
                          </a:cubicBezTo>
                          <a:lnTo>
                            <a:pt x="21600" y="20504"/>
                          </a:lnTo>
                          <a:lnTo>
                            <a:pt x="21600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9A947F"/>
                    </a:solidFill>
                    <a:ln w="9525" cap="flat">
                      <a:noFill/>
                      <a:round/>
                    </a:ln>
                    <a:effectLst/>
                  </p:spPr>
                  <p:txBody>
                    <a:bodyPr wrap="square" lIns="72248" tIns="72248" rIns="72248" bIns="72248" numCol="1" anchor="ctr">
                      <a:noAutofit/>
                    </a:bodyPr>
                    <a:lstStyle/>
                    <a:p>
                      <a:pPr marL="40639" marR="40639" defTabSz="914400">
                        <a:defRPr sz="3400">
                          <a:solidFill>
                            <a:srgbClr val="EEEEEE"/>
                          </a:solidFill>
                          <a:uFill>
                            <a:solidFill>
                              <a:srgbClr val="EEEEEE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defRPr>
                      </a:pPr>
                    </a:p>
                  </p:txBody>
                </p:sp>
              </p:grpSp>
            </p:grpSp>
            <p:grpSp>
              <p:nvGrpSpPr>
                <p:cNvPr id="3977" name="Group 3977"/>
                <p:cNvGrpSpPr/>
                <p:nvPr/>
              </p:nvGrpSpPr>
              <p:grpSpPr>
                <a:xfrm>
                  <a:off x="508686" y="839893"/>
                  <a:ext cx="11758508" cy="243841"/>
                  <a:chOff x="0" y="0"/>
                  <a:chExt cx="11758506" cy="243839"/>
                </a:xfrm>
              </p:grpSpPr>
              <p:sp>
                <p:nvSpPr>
                  <p:cNvPr id="3939" name="Shape 3939"/>
                  <p:cNvSpPr/>
                  <p:nvPr/>
                </p:nvSpPr>
                <p:spPr>
                  <a:xfrm flipH="1">
                    <a:off x="11239217" y="0"/>
                    <a:ext cx="519290" cy="23932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0"/>
                        </a:moveTo>
                        <a:lnTo>
                          <a:pt x="17092" y="0"/>
                        </a:lnTo>
                        <a:lnTo>
                          <a:pt x="0" y="17550"/>
                        </a:lnTo>
                        <a:lnTo>
                          <a:pt x="8077" y="21600"/>
                        </a:lnTo>
                        <a:lnTo>
                          <a:pt x="19158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D3D0C7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3940" name="Shape 3940"/>
                  <p:cNvSpPr/>
                  <p:nvPr/>
                </p:nvSpPr>
                <p:spPr>
                  <a:xfrm>
                    <a:off x="0" y="4515"/>
                    <a:ext cx="519289" cy="2393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0"/>
                        </a:moveTo>
                        <a:lnTo>
                          <a:pt x="17092" y="0"/>
                        </a:lnTo>
                        <a:lnTo>
                          <a:pt x="0" y="17550"/>
                        </a:lnTo>
                        <a:lnTo>
                          <a:pt x="8077" y="21600"/>
                        </a:lnTo>
                        <a:lnTo>
                          <a:pt x="19158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D3D0C7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grpSp>
                <p:nvGrpSpPr>
                  <p:cNvPr id="3976" name="Group 3976"/>
                  <p:cNvGrpSpPr/>
                  <p:nvPr/>
                </p:nvGrpSpPr>
                <p:grpSpPr>
                  <a:xfrm>
                    <a:off x="442524" y="1544"/>
                    <a:ext cx="10864428" cy="242296"/>
                    <a:chOff x="0" y="0"/>
                    <a:chExt cx="10864426" cy="242295"/>
                  </a:xfrm>
                </p:grpSpPr>
                <p:grpSp>
                  <p:nvGrpSpPr>
                    <p:cNvPr id="3962" name="Group 3962"/>
                    <p:cNvGrpSpPr/>
                    <p:nvPr/>
                  </p:nvGrpSpPr>
                  <p:grpSpPr>
                    <a:xfrm>
                      <a:off x="0" y="2257"/>
                      <a:ext cx="6610774" cy="240039"/>
                      <a:chOff x="0" y="0"/>
                      <a:chExt cx="6610773" cy="240037"/>
                    </a:xfrm>
                  </p:grpSpPr>
                  <p:grpSp>
                    <p:nvGrpSpPr>
                      <p:cNvPr id="3943" name="Group 3943"/>
                      <p:cNvGrpSpPr/>
                      <p:nvPr/>
                    </p:nvGrpSpPr>
                    <p:grpSpPr>
                      <a:xfrm>
                        <a:off x="0" y="0"/>
                        <a:ext cx="943611" cy="240038"/>
                        <a:chOff x="0" y="0"/>
                        <a:chExt cx="943610" cy="240037"/>
                      </a:xfrm>
                    </p:grpSpPr>
                    <p:sp>
                      <p:nvSpPr>
                        <p:cNvPr id="3941" name="Shape 3941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3942" name="Shape 3942"/>
                        <p:cNvSpPr/>
                        <p:nvPr/>
                      </p:nvSpPr>
                      <p:spPr>
                        <a:xfrm>
                          <a:off x="467296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3946" name="Group 3946"/>
                      <p:cNvGrpSpPr/>
                      <p:nvPr/>
                    </p:nvGrpSpPr>
                    <p:grpSpPr>
                      <a:xfrm>
                        <a:off x="943848" y="0"/>
                        <a:ext cx="945985" cy="240038"/>
                        <a:chOff x="0" y="0"/>
                        <a:chExt cx="945983" cy="240037"/>
                      </a:xfrm>
                    </p:grpSpPr>
                    <p:sp>
                      <p:nvSpPr>
                        <p:cNvPr id="3944" name="Shape 3944"/>
                        <p:cNvSpPr/>
                        <p:nvPr/>
                      </p:nvSpPr>
                      <p:spPr>
                        <a:xfrm>
                          <a:off x="0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3945" name="Shape 3945"/>
                        <p:cNvSpPr/>
                        <p:nvPr/>
                      </p:nvSpPr>
                      <p:spPr>
                        <a:xfrm>
                          <a:off x="467296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3949" name="Group 3949"/>
                      <p:cNvGrpSpPr/>
                      <p:nvPr/>
                    </p:nvGrpSpPr>
                    <p:grpSpPr>
                      <a:xfrm>
                        <a:off x="1893710" y="0"/>
                        <a:ext cx="939971" cy="240038"/>
                        <a:chOff x="0" y="0"/>
                        <a:chExt cx="939969" cy="240037"/>
                      </a:xfrm>
                    </p:grpSpPr>
                    <p:sp>
                      <p:nvSpPr>
                        <p:cNvPr id="3947" name="Shape 3947"/>
                        <p:cNvSpPr/>
                        <p:nvPr/>
                      </p:nvSpPr>
                      <p:spPr>
                        <a:xfrm>
                          <a:off x="0" y="0"/>
                          <a:ext cx="471707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3948" name="Shape 3948"/>
                        <p:cNvSpPr/>
                        <p:nvPr/>
                      </p:nvSpPr>
                      <p:spPr>
                        <a:xfrm>
                          <a:off x="463672" y="0"/>
                          <a:ext cx="47629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3952" name="Group 3952"/>
                      <p:cNvGrpSpPr/>
                      <p:nvPr/>
                    </p:nvGrpSpPr>
                    <p:grpSpPr>
                      <a:xfrm>
                        <a:off x="2833443" y="0"/>
                        <a:ext cx="943888" cy="240038"/>
                        <a:chOff x="0" y="0"/>
                        <a:chExt cx="943886" cy="240037"/>
                      </a:xfrm>
                    </p:grpSpPr>
                    <p:sp>
                      <p:nvSpPr>
                        <p:cNvPr id="3950" name="Shape 3950"/>
                        <p:cNvSpPr/>
                        <p:nvPr/>
                      </p:nvSpPr>
                      <p:spPr>
                        <a:xfrm>
                          <a:off x="0" y="0"/>
                          <a:ext cx="47644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3951" name="Shape 3951"/>
                        <p:cNvSpPr/>
                        <p:nvPr/>
                      </p:nvSpPr>
                      <p:spPr>
                        <a:xfrm>
                          <a:off x="467439" y="0"/>
                          <a:ext cx="47644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3955" name="Group 3955"/>
                      <p:cNvGrpSpPr/>
                      <p:nvPr/>
                    </p:nvGrpSpPr>
                    <p:grpSpPr>
                      <a:xfrm>
                        <a:off x="3777330" y="0"/>
                        <a:ext cx="943612" cy="240038"/>
                        <a:chOff x="0" y="0"/>
                        <a:chExt cx="943610" cy="240037"/>
                      </a:xfrm>
                    </p:grpSpPr>
                    <p:sp>
                      <p:nvSpPr>
                        <p:cNvPr id="3953" name="Shape 3953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3954" name="Shape 3954"/>
                        <p:cNvSpPr/>
                        <p:nvPr/>
                      </p:nvSpPr>
                      <p:spPr>
                        <a:xfrm>
                          <a:off x="467296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3958" name="Group 3958"/>
                      <p:cNvGrpSpPr/>
                      <p:nvPr/>
                    </p:nvGrpSpPr>
                    <p:grpSpPr>
                      <a:xfrm>
                        <a:off x="4720941" y="0"/>
                        <a:ext cx="946222" cy="240038"/>
                        <a:chOff x="0" y="0"/>
                        <a:chExt cx="946221" cy="240037"/>
                      </a:xfrm>
                    </p:grpSpPr>
                    <p:sp>
                      <p:nvSpPr>
                        <p:cNvPr id="3956" name="Shape 3956"/>
                        <p:cNvSpPr/>
                        <p:nvPr/>
                      </p:nvSpPr>
                      <p:spPr>
                        <a:xfrm>
                          <a:off x="0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3957" name="Shape 3957"/>
                        <p:cNvSpPr/>
                        <p:nvPr/>
                      </p:nvSpPr>
                      <p:spPr>
                        <a:xfrm>
                          <a:off x="467533" y="0"/>
                          <a:ext cx="478689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3961" name="Group 3961"/>
                      <p:cNvGrpSpPr/>
                      <p:nvPr/>
                    </p:nvGrpSpPr>
                    <p:grpSpPr>
                      <a:xfrm>
                        <a:off x="5666925" y="0"/>
                        <a:ext cx="943849" cy="240038"/>
                        <a:chOff x="0" y="0"/>
                        <a:chExt cx="943848" cy="240037"/>
                      </a:xfrm>
                    </p:grpSpPr>
                    <p:sp>
                      <p:nvSpPr>
                        <p:cNvPr id="3959" name="Shape 3959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3960" name="Shape 3960"/>
                        <p:cNvSpPr/>
                        <p:nvPr/>
                      </p:nvSpPr>
                      <p:spPr>
                        <a:xfrm>
                          <a:off x="467533" y="0"/>
                          <a:ext cx="476316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</p:grpSp>
                <p:grpSp>
                  <p:nvGrpSpPr>
                    <p:cNvPr id="3965" name="Group 3965"/>
                    <p:cNvGrpSpPr/>
                    <p:nvPr/>
                  </p:nvGrpSpPr>
                  <p:grpSpPr>
                    <a:xfrm>
                      <a:off x="6610773" y="0"/>
                      <a:ext cx="943752" cy="240038"/>
                      <a:chOff x="0" y="0"/>
                      <a:chExt cx="943750" cy="240037"/>
                    </a:xfrm>
                  </p:grpSpPr>
                  <p:sp>
                    <p:nvSpPr>
                      <p:cNvPr id="3963" name="Shape 3963"/>
                      <p:cNvSpPr/>
                      <p:nvPr/>
                    </p:nvSpPr>
                    <p:spPr>
                      <a:xfrm>
                        <a:off x="0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3964" name="Shape 3964"/>
                      <p:cNvSpPr/>
                      <p:nvPr/>
                    </p:nvSpPr>
                    <p:spPr>
                      <a:xfrm>
                        <a:off x="467369" y="0"/>
                        <a:ext cx="476382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3968" name="Group 3968"/>
                    <p:cNvGrpSpPr/>
                    <p:nvPr/>
                  </p:nvGrpSpPr>
                  <p:grpSpPr>
                    <a:xfrm>
                      <a:off x="7554524" y="0"/>
                      <a:ext cx="946010" cy="240038"/>
                      <a:chOff x="0" y="0"/>
                      <a:chExt cx="946009" cy="240037"/>
                    </a:xfrm>
                  </p:grpSpPr>
                  <p:sp>
                    <p:nvSpPr>
                      <p:cNvPr id="3966" name="Shape 3966"/>
                      <p:cNvSpPr/>
                      <p:nvPr/>
                    </p:nvSpPr>
                    <p:spPr>
                      <a:xfrm>
                        <a:off x="0" y="0"/>
                        <a:ext cx="47871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3967" name="Shape 3967"/>
                      <p:cNvSpPr/>
                      <p:nvPr/>
                    </p:nvSpPr>
                    <p:spPr>
                      <a:xfrm>
                        <a:off x="467300" y="0"/>
                        <a:ext cx="47871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3971" name="Group 3971"/>
                    <p:cNvGrpSpPr/>
                    <p:nvPr/>
                  </p:nvGrpSpPr>
                  <p:grpSpPr>
                    <a:xfrm>
                      <a:off x="8500533" y="0"/>
                      <a:ext cx="943753" cy="240038"/>
                      <a:chOff x="0" y="0"/>
                      <a:chExt cx="943751" cy="240037"/>
                    </a:xfrm>
                  </p:grpSpPr>
                  <p:sp>
                    <p:nvSpPr>
                      <p:cNvPr id="3969" name="Shape 3969"/>
                      <p:cNvSpPr/>
                      <p:nvPr/>
                    </p:nvSpPr>
                    <p:spPr>
                      <a:xfrm>
                        <a:off x="0" y="0"/>
                        <a:ext cx="47589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3970" name="Shape 3970"/>
                      <p:cNvSpPr/>
                      <p:nvPr/>
                    </p:nvSpPr>
                    <p:spPr>
                      <a:xfrm>
                        <a:off x="467862" y="0"/>
                        <a:ext cx="47589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3974" name="Group 3974"/>
                    <p:cNvGrpSpPr/>
                    <p:nvPr/>
                  </p:nvGrpSpPr>
                  <p:grpSpPr>
                    <a:xfrm>
                      <a:off x="9444284" y="0"/>
                      <a:ext cx="943753" cy="240038"/>
                      <a:chOff x="0" y="0"/>
                      <a:chExt cx="943751" cy="240037"/>
                    </a:xfrm>
                  </p:grpSpPr>
                  <p:sp>
                    <p:nvSpPr>
                      <p:cNvPr id="3972" name="Shape 3972"/>
                      <p:cNvSpPr/>
                      <p:nvPr/>
                    </p:nvSpPr>
                    <p:spPr>
                      <a:xfrm>
                        <a:off x="0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3973" name="Shape 3973"/>
                      <p:cNvSpPr/>
                      <p:nvPr/>
                    </p:nvSpPr>
                    <p:spPr>
                      <a:xfrm>
                        <a:off x="467371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sp>
                  <p:nvSpPr>
                    <p:cNvPr id="3975" name="Shape 3975"/>
                    <p:cNvSpPr/>
                    <p:nvPr/>
                  </p:nvSpPr>
                  <p:spPr>
                    <a:xfrm>
                      <a:off x="10388035" y="0"/>
                      <a:ext cx="476392" cy="240038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0504" fill="norm" stroke="1" extrusionOk="0">
                          <a:moveTo>
                            <a:pt x="0" y="0"/>
                          </a:moveTo>
                          <a:lnTo>
                            <a:pt x="0" y="20504"/>
                          </a:lnTo>
                          <a:lnTo>
                            <a:pt x="2534" y="20504"/>
                          </a:lnTo>
                          <a:cubicBezTo>
                            <a:pt x="2512" y="-934"/>
                            <a:pt x="19002" y="-1096"/>
                            <a:pt x="19023" y="20504"/>
                          </a:cubicBezTo>
                          <a:lnTo>
                            <a:pt x="21600" y="20504"/>
                          </a:lnTo>
                          <a:lnTo>
                            <a:pt x="21600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D3D0C7"/>
                    </a:solidFill>
                    <a:ln w="9525" cap="flat">
                      <a:noFill/>
                      <a:round/>
                    </a:ln>
                    <a:effectLst/>
                  </p:spPr>
                  <p:txBody>
                    <a:bodyPr wrap="square" lIns="72248" tIns="72248" rIns="72248" bIns="72248" numCol="1" anchor="ctr">
                      <a:noAutofit/>
                    </a:bodyPr>
                    <a:lstStyle/>
                    <a:p>
                      <a:pPr marL="40639" marR="40639" defTabSz="914400">
                        <a:defRPr sz="3400">
                          <a:solidFill>
                            <a:srgbClr val="EEEEEE"/>
                          </a:solidFill>
                          <a:uFill>
                            <a:solidFill>
                              <a:srgbClr val="EEEEEE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defRPr>
                      </a:pPr>
                    </a:p>
                  </p:txBody>
                </p:sp>
              </p:grpSp>
            </p:grpSp>
            <p:grpSp>
              <p:nvGrpSpPr>
                <p:cNvPr id="3980" name="Group 3980"/>
                <p:cNvGrpSpPr/>
                <p:nvPr/>
              </p:nvGrpSpPr>
              <p:grpSpPr>
                <a:xfrm>
                  <a:off x="-1" y="-1"/>
                  <a:ext cx="997787" cy="1116891"/>
                  <a:chOff x="0" y="0"/>
                  <a:chExt cx="997785" cy="1116889"/>
                </a:xfrm>
              </p:grpSpPr>
              <p:sp>
                <p:nvSpPr>
                  <p:cNvPr id="3978" name="Shape 3978"/>
                  <p:cNvSpPr/>
                  <p:nvPr/>
                </p:nvSpPr>
                <p:spPr>
                  <a:xfrm>
                    <a:off x="27093" y="49671"/>
                    <a:ext cx="970693" cy="106721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6702" h="17423" fill="norm" stroke="1" extrusionOk="0">
                        <a:moveTo>
                          <a:pt x="8828" y="0"/>
                        </a:moveTo>
                        <a:cubicBezTo>
                          <a:pt x="-854" y="266"/>
                          <a:pt x="-1115" y="9621"/>
                          <a:pt x="1221" y="13322"/>
                        </a:cubicBezTo>
                        <a:cubicBezTo>
                          <a:pt x="6348" y="21600"/>
                          <a:pt x="20485" y="16227"/>
                          <a:pt x="15745" y="7130"/>
                        </a:cubicBezTo>
                        <a:cubicBezTo>
                          <a:pt x="11324" y="672"/>
                          <a:pt x="1482" y="5865"/>
                          <a:pt x="5062" y="11862"/>
                        </a:cubicBezTo>
                        <a:cubicBezTo>
                          <a:pt x="8004" y="16360"/>
                          <a:pt x="16005" y="13166"/>
                          <a:pt x="12845" y="8278"/>
                        </a:cubicBezTo>
                        <a:cubicBezTo>
                          <a:pt x="10744" y="5216"/>
                          <a:pt x="5407" y="7630"/>
                          <a:pt x="7794" y="10886"/>
                        </a:cubicBezTo>
                        <a:cubicBezTo>
                          <a:pt x="9408" y="12908"/>
                          <a:pt x="12727" y="11362"/>
                          <a:pt x="11400" y="9269"/>
                        </a:cubicBezTo>
                        <a:cubicBezTo>
                          <a:pt x="10559" y="8168"/>
                          <a:pt x="7752" y="8692"/>
                          <a:pt x="9433" y="10581"/>
                        </a:cubicBezTo>
                        <a:cubicBezTo>
                          <a:pt x="8845" y="10761"/>
                          <a:pt x="9147" y="8098"/>
                          <a:pt x="10904" y="9535"/>
                        </a:cubicBezTo>
                        <a:cubicBezTo>
                          <a:pt x="11677" y="10378"/>
                          <a:pt x="10046" y="12260"/>
                          <a:pt x="8500" y="10956"/>
                        </a:cubicBezTo>
                        <a:cubicBezTo>
                          <a:pt x="6189" y="7957"/>
                          <a:pt x="11374" y="6521"/>
                          <a:pt x="12425" y="8934"/>
                        </a:cubicBezTo>
                        <a:cubicBezTo>
                          <a:pt x="14039" y="11667"/>
                          <a:pt x="9340" y="15384"/>
                          <a:pt x="5970" y="11737"/>
                        </a:cubicBezTo>
                        <a:cubicBezTo>
                          <a:pt x="2810" y="6778"/>
                          <a:pt x="10996" y="2023"/>
                          <a:pt x="14652" y="7497"/>
                        </a:cubicBezTo>
                        <a:cubicBezTo>
                          <a:pt x="18115" y="12690"/>
                          <a:pt x="8483" y="20210"/>
                          <a:pt x="2869" y="12651"/>
                        </a:cubicBezTo>
                        <a:cubicBezTo>
                          <a:pt x="1751" y="10433"/>
                          <a:pt x="742" y="3256"/>
                          <a:pt x="8618" y="2085"/>
                        </a:cubicBezTo>
                        <a:lnTo>
                          <a:pt x="8828" y="0"/>
                        </a:lnTo>
                        <a:close/>
                      </a:path>
                    </a:pathLst>
                  </a:custGeom>
                  <a:solidFill>
                    <a:srgbClr val="9A947F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3979" name="Shape 3979"/>
                  <p:cNvSpPr/>
                  <p:nvPr/>
                </p:nvSpPr>
                <p:spPr>
                  <a:xfrm>
                    <a:off x="0" y="0"/>
                    <a:ext cx="970693" cy="106721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6702" h="17423" fill="norm" stroke="1" extrusionOk="0">
                        <a:moveTo>
                          <a:pt x="8828" y="0"/>
                        </a:moveTo>
                        <a:cubicBezTo>
                          <a:pt x="-854" y="266"/>
                          <a:pt x="-1115" y="9621"/>
                          <a:pt x="1221" y="13322"/>
                        </a:cubicBezTo>
                        <a:cubicBezTo>
                          <a:pt x="6348" y="21600"/>
                          <a:pt x="20485" y="16227"/>
                          <a:pt x="15745" y="7130"/>
                        </a:cubicBezTo>
                        <a:cubicBezTo>
                          <a:pt x="11324" y="672"/>
                          <a:pt x="1482" y="5865"/>
                          <a:pt x="5062" y="11862"/>
                        </a:cubicBezTo>
                        <a:cubicBezTo>
                          <a:pt x="8004" y="16360"/>
                          <a:pt x="16005" y="13166"/>
                          <a:pt x="12845" y="8278"/>
                        </a:cubicBezTo>
                        <a:cubicBezTo>
                          <a:pt x="10744" y="5216"/>
                          <a:pt x="5407" y="7630"/>
                          <a:pt x="7794" y="10886"/>
                        </a:cubicBezTo>
                        <a:cubicBezTo>
                          <a:pt x="9408" y="12908"/>
                          <a:pt x="12727" y="11362"/>
                          <a:pt x="11400" y="9269"/>
                        </a:cubicBezTo>
                        <a:cubicBezTo>
                          <a:pt x="10559" y="8168"/>
                          <a:pt x="7752" y="8692"/>
                          <a:pt x="9433" y="10581"/>
                        </a:cubicBezTo>
                        <a:cubicBezTo>
                          <a:pt x="8845" y="10761"/>
                          <a:pt x="9147" y="8098"/>
                          <a:pt x="10904" y="9535"/>
                        </a:cubicBezTo>
                        <a:cubicBezTo>
                          <a:pt x="11677" y="10378"/>
                          <a:pt x="10046" y="12260"/>
                          <a:pt x="8500" y="10956"/>
                        </a:cubicBezTo>
                        <a:cubicBezTo>
                          <a:pt x="6189" y="7957"/>
                          <a:pt x="11374" y="6521"/>
                          <a:pt x="12425" y="8934"/>
                        </a:cubicBezTo>
                        <a:cubicBezTo>
                          <a:pt x="14039" y="11667"/>
                          <a:pt x="9340" y="15384"/>
                          <a:pt x="5970" y="11737"/>
                        </a:cubicBezTo>
                        <a:cubicBezTo>
                          <a:pt x="2810" y="6778"/>
                          <a:pt x="10996" y="2023"/>
                          <a:pt x="14652" y="7497"/>
                        </a:cubicBezTo>
                        <a:cubicBezTo>
                          <a:pt x="18115" y="12690"/>
                          <a:pt x="8483" y="20210"/>
                          <a:pt x="2869" y="12651"/>
                        </a:cubicBezTo>
                        <a:cubicBezTo>
                          <a:pt x="1751" y="10433"/>
                          <a:pt x="742" y="3256"/>
                          <a:pt x="8618" y="2085"/>
                        </a:cubicBezTo>
                        <a:lnTo>
                          <a:pt x="8828" y="0"/>
                        </a:lnTo>
                        <a:close/>
                      </a:path>
                    </a:pathLst>
                  </a:custGeom>
                  <a:solidFill>
                    <a:srgbClr val="D3D0C7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</p:grpSp>
            <p:sp>
              <p:nvSpPr>
                <p:cNvPr id="3981" name="Shape 3981"/>
                <p:cNvSpPr/>
                <p:nvPr/>
              </p:nvSpPr>
              <p:spPr>
                <a:xfrm flipH="1">
                  <a:off x="11823250" y="49671"/>
                  <a:ext cx="970693" cy="106721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6702" h="17423" fill="norm" stroke="1" extrusionOk="0">
                      <a:moveTo>
                        <a:pt x="8828" y="0"/>
                      </a:moveTo>
                      <a:cubicBezTo>
                        <a:pt x="-854" y="266"/>
                        <a:pt x="-1115" y="9621"/>
                        <a:pt x="1221" y="13322"/>
                      </a:cubicBezTo>
                      <a:cubicBezTo>
                        <a:pt x="6348" y="21600"/>
                        <a:pt x="20485" y="16227"/>
                        <a:pt x="15745" y="7130"/>
                      </a:cubicBezTo>
                      <a:cubicBezTo>
                        <a:pt x="11324" y="672"/>
                        <a:pt x="1482" y="5865"/>
                        <a:pt x="5062" y="11862"/>
                      </a:cubicBezTo>
                      <a:cubicBezTo>
                        <a:pt x="8004" y="16360"/>
                        <a:pt x="16005" y="13166"/>
                        <a:pt x="12845" y="8278"/>
                      </a:cubicBezTo>
                      <a:cubicBezTo>
                        <a:pt x="10744" y="5216"/>
                        <a:pt x="5407" y="7630"/>
                        <a:pt x="7794" y="10886"/>
                      </a:cubicBezTo>
                      <a:cubicBezTo>
                        <a:pt x="9408" y="12908"/>
                        <a:pt x="12727" y="11362"/>
                        <a:pt x="11400" y="9269"/>
                      </a:cubicBezTo>
                      <a:cubicBezTo>
                        <a:pt x="10559" y="8168"/>
                        <a:pt x="7752" y="8692"/>
                        <a:pt x="9433" y="10581"/>
                      </a:cubicBezTo>
                      <a:cubicBezTo>
                        <a:pt x="8845" y="10761"/>
                        <a:pt x="9147" y="8098"/>
                        <a:pt x="10904" y="9535"/>
                      </a:cubicBezTo>
                      <a:cubicBezTo>
                        <a:pt x="11677" y="10378"/>
                        <a:pt x="10046" y="12260"/>
                        <a:pt x="8500" y="10956"/>
                      </a:cubicBezTo>
                      <a:cubicBezTo>
                        <a:pt x="6189" y="7957"/>
                        <a:pt x="11374" y="6521"/>
                        <a:pt x="12425" y="8934"/>
                      </a:cubicBezTo>
                      <a:cubicBezTo>
                        <a:pt x="14039" y="11667"/>
                        <a:pt x="9340" y="15384"/>
                        <a:pt x="5970" y="11737"/>
                      </a:cubicBezTo>
                      <a:cubicBezTo>
                        <a:pt x="2810" y="6778"/>
                        <a:pt x="10996" y="2023"/>
                        <a:pt x="14652" y="7497"/>
                      </a:cubicBezTo>
                      <a:cubicBezTo>
                        <a:pt x="18115" y="12690"/>
                        <a:pt x="8483" y="20210"/>
                        <a:pt x="2869" y="12651"/>
                      </a:cubicBezTo>
                      <a:cubicBezTo>
                        <a:pt x="1751" y="10433"/>
                        <a:pt x="742" y="3256"/>
                        <a:pt x="8618" y="2085"/>
                      </a:cubicBezTo>
                      <a:lnTo>
                        <a:pt x="8828" y="0"/>
                      </a:lnTo>
                      <a:close/>
                    </a:path>
                  </a:pathLst>
                </a:custGeom>
                <a:solidFill>
                  <a:srgbClr val="9A947F"/>
                </a:solidFill>
                <a:ln w="9525" cap="flat">
                  <a:noFill/>
                  <a:round/>
                </a:ln>
                <a:effectLst/>
              </p:spPr>
              <p:txBody>
                <a:bodyPr wrap="square" lIns="72248" tIns="72248" rIns="72248" bIns="72248" numCol="1" anchor="ctr">
                  <a:noAutofit/>
                </a:bodyPr>
                <a:lstStyle/>
                <a:p>
                  <a:pPr marL="40639" marR="40639" defTabSz="914400">
                    <a:defRPr sz="3400">
                      <a:solidFill>
                        <a:srgbClr val="EEEEEE"/>
                      </a:solidFill>
                      <a:uFill>
                        <a:solidFill>
                          <a:srgbClr val="EEEEEE"/>
                        </a:solidFill>
                      </a:u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</a:p>
              </p:txBody>
            </p:sp>
            <p:sp>
              <p:nvSpPr>
                <p:cNvPr id="3982" name="Shape 3982"/>
                <p:cNvSpPr/>
                <p:nvPr/>
              </p:nvSpPr>
              <p:spPr>
                <a:xfrm flipH="1">
                  <a:off x="11796157" y="0"/>
                  <a:ext cx="970693" cy="106721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6702" h="17423" fill="norm" stroke="1" extrusionOk="0">
                      <a:moveTo>
                        <a:pt x="8828" y="0"/>
                      </a:moveTo>
                      <a:cubicBezTo>
                        <a:pt x="-854" y="266"/>
                        <a:pt x="-1115" y="9621"/>
                        <a:pt x="1221" y="13322"/>
                      </a:cubicBezTo>
                      <a:cubicBezTo>
                        <a:pt x="6348" y="21600"/>
                        <a:pt x="20485" y="16227"/>
                        <a:pt x="15745" y="7130"/>
                      </a:cubicBezTo>
                      <a:cubicBezTo>
                        <a:pt x="11324" y="672"/>
                        <a:pt x="1482" y="5865"/>
                        <a:pt x="5062" y="11862"/>
                      </a:cubicBezTo>
                      <a:cubicBezTo>
                        <a:pt x="8004" y="16360"/>
                        <a:pt x="16005" y="13166"/>
                        <a:pt x="12845" y="8278"/>
                      </a:cubicBezTo>
                      <a:cubicBezTo>
                        <a:pt x="10744" y="5216"/>
                        <a:pt x="5407" y="7630"/>
                        <a:pt x="7794" y="10886"/>
                      </a:cubicBezTo>
                      <a:cubicBezTo>
                        <a:pt x="9408" y="12908"/>
                        <a:pt x="12727" y="11362"/>
                        <a:pt x="11400" y="9269"/>
                      </a:cubicBezTo>
                      <a:cubicBezTo>
                        <a:pt x="10559" y="8168"/>
                        <a:pt x="7752" y="8692"/>
                        <a:pt x="9433" y="10581"/>
                      </a:cubicBezTo>
                      <a:cubicBezTo>
                        <a:pt x="8845" y="10761"/>
                        <a:pt x="9147" y="8098"/>
                        <a:pt x="10904" y="9535"/>
                      </a:cubicBezTo>
                      <a:cubicBezTo>
                        <a:pt x="11677" y="10378"/>
                        <a:pt x="10046" y="12260"/>
                        <a:pt x="8500" y="10956"/>
                      </a:cubicBezTo>
                      <a:cubicBezTo>
                        <a:pt x="6189" y="7957"/>
                        <a:pt x="11374" y="6521"/>
                        <a:pt x="12425" y="8934"/>
                      </a:cubicBezTo>
                      <a:cubicBezTo>
                        <a:pt x="14039" y="11667"/>
                        <a:pt x="9340" y="15384"/>
                        <a:pt x="5970" y="11737"/>
                      </a:cubicBezTo>
                      <a:cubicBezTo>
                        <a:pt x="2810" y="6778"/>
                        <a:pt x="10996" y="2023"/>
                        <a:pt x="14652" y="7497"/>
                      </a:cubicBezTo>
                      <a:cubicBezTo>
                        <a:pt x="18115" y="12690"/>
                        <a:pt x="8483" y="20210"/>
                        <a:pt x="2869" y="12651"/>
                      </a:cubicBezTo>
                      <a:cubicBezTo>
                        <a:pt x="1751" y="10433"/>
                        <a:pt x="742" y="3256"/>
                        <a:pt x="8618" y="2085"/>
                      </a:cubicBezTo>
                      <a:lnTo>
                        <a:pt x="8828" y="0"/>
                      </a:lnTo>
                      <a:close/>
                    </a:path>
                  </a:pathLst>
                </a:custGeom>
                <a:solidFill>
                  <a:srgbClr val="D3D0C7"/>
                </a:solidFill>
                <a:ln w="9525" cap="flat">
                  <a:noFill/>
                  <a:round/>
                </a:ln>
                <a:effectLst/>
              </p:spPr>
              <p:txBody>
                <a:bodyPr wrap="square" lIns="72248" tIns="72248" rIns="72248" bIns="72248" numCol="1" anchor="ctr">
                  <a:noAutofit/>
                </a:bodyPr>
                <a:lstStyle/>
                <a:p>
                  <a:pPr marL="40639" marR="40639" defTabSz="914400">
                    <a:defRPr sz="3400">
                      <a:solidFill>
                        <a:srgbClr val="EEEEEE"/>
                      </a:solidFill>
                      <a:uFill>
                        <a:solidFill>
                          <a:srgbClr val="EEEEEE"/>
                        </a:solidFill>
                      </a:u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</a:p>
              </p:txBody>
            </p:sp>
            <p:sp>
              <p:nvSpPr>
                <p:cNvPr id="3983" name="Shape 3983"/>
                <p:cNvSpPr/>
                <p:nvPr/>
              </p:nvSpPr>
              <p:spPr>
                <a:xfrm>
                  <a:off x="477077" y="0"/>
                  <a:ext cx="11812695" cy="126436"/>
                </a:xfrm>
                <a:prstGeom prst="rect">
                  <a:avLst/>
                </a:prstGeom>
                <a:solidFill>
                  <a:srgbClr val="D3D0C7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72248" tIns="72248" rIns="72248" bIns="72248" numCol="1" anchor="ctr">
                  <a:noAutofit/>
                </a:bodyPr>
                <a:lstStyle/>
                <a:p>
                  <a:pPr marL="40639" marR="40639" defTabSz="914400">
                    <a:defRPr sz="3400">
                      <a:solidFill>
                        <a:srgbClr val="EEEEEE"/>
                      </a:solidFill>
                      <a:uFill>
                        <a:solidFill>
                          <a:srgbClr val="EEEEEE"/>
                        </a:solidFill>
                      </a:u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</a:p>
              </p:txBody>
            </p:sp>
          </p:grpSp>
        </p:grpSp>
        <p:sp>
          <p:nvSpPr>
            <p:cNvPr id="3986" name="Shape 3986"/>
            <p:cNvSpPr/>
            <p:nvPr/>
          </p:nvSpPr>
          <p:spPr>
            <a:xfrm>
              <a:off x="1083733" y="1144693"/>
              <a:ext cx="10805726" cy="433494"/>
            </a:xfrm>
            <a:prstGeom prst="rect">
              <a:avLst/>
            </a:prstGeom>
            <a:gradFill flip="none" rotWithShape="1">
              <a:gsLst>
                <a:gs pos="0">
                  <a:srgbClr val="817C6B"/>
                </a:gs>
                <a:gs pos="100000">
                  <a:srgbClr val="9A947F"/>
                </a:gs>
              </a:gsLst>
              <a:lin ang="162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72248" tIns="72248" rIns="72248" bIns="72248" numCol="1" anchor="ctr">
              <a:noAutofit/>
            </a:bodyPr>
            <a:lstStyle/>
            <a:p>
              <a:pPr marL="40639" marR="40639" defTabSz="914400">
                <a:defRPr sz="3400">
                  <a:solidFill>
                    <a:srgbClr val="EEEEEE"/>
                  </a:solidFill>
                  <a:uFill>
                    <a:solidFill>
                      <a:srgbClr val="EEEEEE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</p:grpSp>
      <p:sp>
        <p:nvSpPr>
          <p:cNvPr id="3988" name="Shape 3988"/>
          <p:cNvSpPr/>
          <p:nvPr/>
        </p:nvSpPr>
        <p:spPr>
          <a:xfrm>
            <a:off x="2817706" y="8344746"/>
            <a:ext cx="2727397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2248" tIns="72248" rIns="72248" bIns="72248">
            <a:spAutoFit/>
          </a:bodyPr>
          <a:lstStyle>
            <a:lvl1pPr marL="40639" marR="40639" defTabSz="914400">
              <a:spcBef>
                <a:spcPts val="1000"/>
              </a:spcBef>
              <a:buClr>
                <a:srgbClr val="EEEEEE"/>
              </a:buClr>
              <a:buFont typeface="Times New Roman"/>
              <a:defRPr sz="2400">
                <a:solidFill>
                  <a:srgbClr val="EEEEEE"/>
                </a:solidFill>
                <a:uFill>
                  <a:solidFill>
                    <a:srgbClr val="EEEEEE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Meret Oppenheim</a:t>
            </a:r>
          </a:p>
        </p:txBody>
      </p:sp>
      <p:sp>
        <p:nvSpPr>
          <p:cNvPr id="3989" name="Shape 3989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Texture</a:t>
            </a:r>
          </a:p>
        </p:txBody>
      </p:sp>
      <p:sp>
        <p:nvSpPr>
          <p:cNvPr id="3990" name="Shape 3990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Clr>
                <a:srgbClr val="EEEEEE"/>
              </a:buClr>
              <a:buFont typeface="Times New Roman"/>
              <a:buBlip>
                <a:blip r:embed="rId2"/>
              </a:buBlip>
            </a:lvl1pPr>
          </a:lstStyle>
          <a:p>
            <a:pPr/>
            <a:r>
              <a:t> Tactile texture- real texture you can feel</a:t>
            </a:r>
          </a:p>
        </p:txBody>
      </p:sp>
      <p:pic>
        <p:nvPicPr>
          <p:cNvPr id="3991" name="url?sa=i&amp;rct=j&amp;q=cup+with+fur&amp;source=images&amp;cd=&amp;docid=-FScDodDJRHHCM&amp;tbnid=NN_jjeH-taaCCM-&amp;ved=0CAUQjRw&amp;url=http%3A%2F%2Fwww.ethanham.com%2Fblog%2F2008%2F01%2Fcup-of-fur.html&amp;ei=VPUHUZCfEKScjALYgYHgCA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362781" y="3973688"/>
            <a:ext cx="7377664" cy="4316873"/>
          </a:xfrm>
          <a:prstGeom prst="rect">
            <a:avLst/>
          </a:prstGeom>
          <a:ln w="12700"/>
        </p:spPr>
      </p:pic>
    </p:spTree>
  </p:cSld>
  <p:clrMapOvr>
    <a:masterClrMapping/>
  </p:clrMapOvr>
  <p:transition xmlns:p14="http://schemas.microsoft.com/office/powerpoint/2010/main" spd="med" advClick="1" p14:dur="100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99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1000"/>
                                        <p:tgtEl>
                                          <p:spTgt spid="399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0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39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0" dur="1000"/>
                                        <p:tgtEl>
                                          <p:spTgt spid="39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1" animBg="1" rev="0" advAuto="0" spid="3990" grpId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" name="Shape 3993"/>
          <p:cNvSpPr/>
          <p:nvPr>
            <p:ph type="sldNum" sz="quarter" idx="2"/>
          </p:nvPr>
        </p:nvSpPr>
        <p:spPr>
          <a:xfrm>
            <a:off x="10467057" y="9226126"/>
            <a:ext cx="415432" cy="4191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 defTabSz="830862"/>
          </a:lstStyle>
          <a:p>
            <a:pPr/>
            <a:fld id="{86CB4B4D-7CA3-9044-876B-883B54F8677D}" type="slidenum"/>
          </a:p>
        </p:txBody>
      </p:sp>
      <p:grpSp>
        <p:nvGrpSpPr>
          <p:cNvPr id="4088" name="Group 4088"/>
          <p:cNvGrpSpPr/>
          <p:nvPr/>
        </p:nvGrpSpPr>
        <p:grpSpPr>
          <a:xfrm>
            <a:off x="0" y="-1"/>
            <a:ext cx="13004800" cy="9753601"/>
            <a:chOff x="0" y="0"/>
            <a:chExt cx="13004800" cy="9753600"/>
          </a:xfrm>
        </p:grpSpPr>
        <p:grpSp>
          <p:nvGrpSpPr>
            <p:cNvPr id="4086" name="Group 4086"/>
            <p:cNvGrpSpPr/>
            <p:nvPr/>
          </p:nvGrpSpPr>
          <p:grpSpPr>
            <a:xfrm>
              <a:off x="0" y="0"/>
              <a:ext cx="13004801" cy="9753600"/>
              <a:chOff x="0" y="0"/>
              <a:chExt cx="13004800" cy="9753600"/>
            </a:xfrm>
          </p:grpSpPr>
          <p:sp>
            <p:nvSpPr>
              <p:cNvPr id="3994" name="Shape 3994"/>
              <p:cNvSpPr/>
              <p:nvPr/>
            </p:nvSpPr>
            <p:spPr>
              <a:xfrm>
                <a:off x="11921066" y="1083733"/>
                <a:ext cx="758615" cy="3034454"/>
              </a:xfrm>
              <a:prstGeom prst="rect">
                <a:avLst/>
              </a:prstGeom>
              <a:gradFill flip="none" rotWithShape="1">
                <a:gsLst>
                  <a:gs pos="0">
                    <a:srgbClr val="817C6B"/>
                  </a:gs>
                  <a:gs pos="100000">
                    <a:srgbClr val="D3D0C7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72248" tIns="72248" rIns="72248" bIns="72248" numCol="1" anchor="ctr">
                <a:noAutofit/>
              </a:bodyPr>
              <a:lstStyle/>
              <a:p>
                <a:pPr marL="40639" marR="40639" defTabSz="914400">
                  <a:defRPr sz="3400">
                    <a:solidFill>
                      <a:srgbClr val="EEEEEE"/>
                    </a:solidFill>
                    <a:uFill>
                      <a:solidFill>
                        <a:srgbClr val="EEEEEE"/>
                      </a:solidFill>
                    </a:u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3995" name="Shape 3995"/>
              <p:cNvSpPr/>
              <p:nvPr/>
            </p:nvSpPr>
            <p:spPr>
              <a:xfrm>
                <a:off x="0" y="0"/>
                <a:ext cx="12788054" cy="216747"/>
              </a:xfrm>
              <a:prstGeom prst="rect">
                <a:avLst/>
              </a:prstGeom>
              <a:solidFill>
                <a:srgbClr val="9A94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2248" tIns="72248" rIns="72248" bIns="72248" numCol="1" anchor="ctr">
                <a:noAutofit/>
              </a:bodyPr>
              <a:lstStyle/>
              <a:p>
                <a:pPr marL="40639" marR="40639" defTabSz="914400">
                  <a:defRPr sz="3400">
                    <a:solidFill>
                      <a:srgbClr val="EEEEEE"/>
                    </a:solidFill>
                    <a:uFill>
                      <a:solidFill>
                        <a:srgbClr val="EEEEEE"/>
                      </a:solidFill>
                    </a:u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3996" name="Shape 3996"/>
              <p:cNvSpPr/>
              <p:nvPr/>
            </p:nvSpPr>
            <p:spPr>
              <a:xfrm>
                <a:off x="12679680" y="0"/>
                <a:ext cx="325121" cy="9753600"/>
              </a:xfrm>
              <a:prstGeom prst="rect">
                <a:avLst/>
              </a:prstGeom>
              <a:gradFill flip="none" rotWithShape="1">
                <a:gsLst>
                  <a:gs pos="0">
                    <a:srgbClr val="9A947F"/>
                  </a:gs>
                  <a:gs pos="50000">
                    <a:srgbClr val="BBB6A8"/>
                  </a:gs>
                  <a:gs pos="100000">
                    <a:srgbClr val="9A947F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72248" tIns="72248" rIns="72248" bIns="72248" numCol="1" anchor="ctr">
                <a:noAutofit/>
              </a:bodyPr>
              <a:lstStyle/>
              <a:p>
                <a:pPr marL="40639" marR="40639" defTabSz="914400">
                  <a:defRPr sz="3400">
                    <a:solidFill>
                      <a:srgbClr val="EEEEEE"/>
                    </a:solidFill>
                    <a:uFill>
                      <a:solidFill>
                        <a:srgbClr val="EEEEEE"/>
                      </a:solidFill>
                    </a:u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3997" name="Shape 3997"/>
              <p:cNvSpPr/>
              <p:nvPr/>
            </p:nvSpPr>
            <p:spPr>
              <a:xfrm>
                <a:off x="0" y="0"/>
                <a:ext cx="325121" cy="9753600"/>
              </a:xfrm>
              <a:prstGeom prst="rect">
                <a:avLst/>
              </a:prstGeom>
              <a:gradFill flip="none" rotWithShape="1">
                <a:gsLst>
                  <a:gs pos="0">
                    <a:srgbClr val="9A947F"/>
                  </a:gs>
                  <a:gs pos="50000">
                    <a:srgbClr val="BBB6A8"/>
                  </a:gs>
                  <a:gs pos="100000">
                    <a:srgbClr val="9A947F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72248" tIns="72248" rIns="72248" bIns="72248" numCol="1" anchor="ctr">
                <a:noAutofit/>
              </a:bodyPr>
              <a:lstStyle/>
              <a:p>
                <a:pPr marL="40639" marR="40639" defTabSz="914400">
                  <a:defRPr sz="3400">
                    <a:solidFill>
                      <a:srgbClr val="EEEEEE"/>
                    </a:solidFill>
                    <a:uFill>
                      <a:solidFill>
                        <a:srgbClr val="EEEEEE"/>
                      </a:solidFill>
                    </a:u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3998" name="Shape 3998"/>
              <p:cNvSpPr/>
              <p:nvPr/>
            </p:nvSpPr>
            <p:spPr>
              <a:xfrm>
                <a:off x="325120" y="1083733"/>
                <a:ext cx="758614" cy="3034454"/>
              </a:xfrm>
              <a:prstGeom prst="rect">
                <a:avLst/>
              </a:prstGeom>
              <a:gradFill flip="none" rotWithShape="1">
                <a:gsLst>
                  <a:gs pos="0">
                    <a:srgbClr val="817C6B"/>
                  </a:gs>
                  <a:gs pos="100000">
                    <a:srgbClr val="D3D0C7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72248" tIns="72248" rIns="72248" bIns="72248" numCol="1" anchor="ctr">
                <a:noAutofit/>
              </a:bodyPr>
              <a:lstStyle/>
              <a:p>
                <a:pPr marL="40639" marR="40639" defTabSz="914400">
                  <a:defRPr sz="3400">
                    <a:solidFill>
                      <a:srgbClr val="EEEEEE"/>
                    </a:solidFill>
                    <a:uFill>
                      <a:solidFill>
                        <a:srgbClr val="EEEEEE"/>
                      </a:solidFill>
                    </a:u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grpSp>
            <p:nvGrpSpPr>
              <p:cNvPr id="4085" name="Group 4085"/>
              <p:cNvGrpSpPr/>
              <p:nvPr/>
            </p:nvGrpSpPr>
            <p:grpSpPr>
              <a:xfrm>
                <a:off x="82851" y="72248"/>
                <a:ext cx="12793944" cy="1116891"/>
                <a:chOff x="0" y="0"/>
                <a:chExt cx="12793942" cy="1116889"/>
              </a:xfrm>
            </p:grpSpPr>
            <p:sp>
              <p:nvSpPr>
                <p:cNvPr id="3999" name="Shape 3999"/>
                <p:cNvSpPr/>
                <p:nvPr/>
              </p:nvSpPr>
              <p:spPr>
                <a:xfrm>
                  <a:off x="43584" y="0"/>
                  <a:ext cx="12736126" cy="1083734"/>
                </a:xfrm>
                <a:prstGeom prst="roundRect">
                  <a:avLst>
                    <a:gd name="adj" fmla="val 35156"/>
                  </a:avLst>
                </a:prstGeom>
                <a:solidFill>
                  <a:srgbClr val="BBB6A8"/>
                </a:solidFill>
                <a:ln w="9525" cap="flat">
                  <a:noFill/>
                  <a:round/>
                </a:ln>
                <a:effectLst/>
              </p:spPr>
              <p:txBody>
                <a:bodyPr wrap="square" lIns="72248" tIns="72248" rIns="72248" bIns="72248" numCol="1" anchor="ctr">
                  <a:noAutofit/>
                </a:bodyPr>
                <a:lstStyle/>
                <a:p>
                  <a:pPr marL="40639" marR="40639" defTabSz="914400">
                    <a:defRPr sz="3400">
                      <a:solidFill>
                        <a:srgbClr val="EEEEEE"/>
                      </a:solidFill>
                      <a:uFill>
                        <a:solidFill>
                          <a:srgbClr val="EEEEEE"/>
                        </a:solidFill>
                      </a:u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</a:p>
              </p:txBody>
            </p:sp>
            <p:sp>
              <p:nvSpPr>
                <p:cNvPr id="4000" name="Shape 4000"/>
                <p:cNvSpPr/>
                <p:nvPr/>
              </p:nvSpPr>
              <p:spPr>
                <a:xfrm>
                  <a:off x="477077" y="54186"/>
                  <a:ext cx="11812695" cy="126437"/>
                </a:xfrm>
                <a:prstGeom prst="rect">
                  <a:avLst/>
                </a:prstGeom>
                <a:solidFill>
                  <a:srgbClr val="9A947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72248" tIns="72248" rIns="72248" bIns="72248" numCol="1" anchor="ctr">
                  <a:noAutofit/>
                </a:bodyPr>
                <a:lstStyle/>
                <a:p>
                  <a:pPr marL="40639" marR="40639" defTabSz="914400">
                    <a:defRPr sz="3400">
                      <a:solidFill>
                        <a:srgbClr val="EEEEEE"/>
                      </a:solidFill>
                      <a:uFill>
                        <a:solidFill>
                          <a:srgbClr val="EEEEEE"/>
                        </a:solidFill>
                      </a:u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</a:p>
              </p:txBody>
            </p:sp>
            <p:grpSp>
              <p:nvGrpSpPr>
                <p:cNvPr id="4039" name="Group 4039"/>
                <p:cNvGrpSpPr/>
                <p:nvPr/>
              </p:nvGrpSpPr>
              <p:grpSpPr>
                <a:xfrm>
                  <a:off x="531264" y="842151"/>
                  <a:ext cx="11758508" cy="243841"/>
                  <a:chOff x="0" y="0"/>
                  <a:chExt cx="11758506" cy="243839"/>
                </a:xfrm>
              </p:grpSpPr>
              <p:sp>
                <p:nvSpPr>
                  <p:cNvPr id="4001" name="Shape 4001"/>
                  <p:cNvSpPr/>
                  <p:nvPr/>
                </p:nvSpPr>
                <p:spPr>
                  <a:xfrm flipH="1">
                    <a:off x="11239217" y="0"/>
                    <a:ext cx="519290" cy="23932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0"/>
                        </a:moveTo>
                        <a:lnTo>
                          <a:pt x="17092" y="0"/>
                        </a:lnTo>
                        <a:lnTo>
                          <a:pt x="0" y="17550"/>
                        </a:lnTo>
                        <a:lnTo>
                          <a:pt x="8077" y="21600"/>
                        </a:lnTo>
                        <a:lnTo>
                          <a:pt x="19158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9A947F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4002" name="Shape 4002"/>
                  <p:cNvSpPr/>
                  <p:nvPr/>
                </p:nvSpPr>
                <p:spPr>
                  <a:xfrm>
                    <a:off x="0" y="4515"/>
                    <a:ext cx="519289" cy="2393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0"/>
                        </a:moveTo>
                        <a:lnTo>
                          <a:pt x="17092" y="0"/>
                        </a:lnTo>
                        <a:lnTo>
                          <a:pt x="0" y="17550"/>
                        </a:lnTo>
                        <a:lnTo>
                          <a:pt x="8077" y="21600"/>
                        </a:lnTo>
                        <a:lnTo>
                          <a:pt x="19158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9A947F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grpSp>
                <p:nvGrpSpPr>
                  <p:cNvPr id="4038" name="Group 4038"/>
                  <p:cNvGrpSpPr/>
                  <p:nvPr/>
                </p:nvGrpSpPr>
                <p:grpSpPr>
                  <a:xfrm>
                    <a:off x="442524" y="1544"/>
                    <a:ext cx="10864428" cy="242296"/>
                    <a:chOff x="0" y="0"/>
                    <a:chExt cx="10864426" cy="242295"/>
                  </a:xfrm>
                </p:grpSpPr>
                <p:grpSp>
                  <p:nvGrpSpPr>
                    <p:cNvPr id="4024" name="Group 4024"/>
                    <p:cNvGrpSpPr/>
                    <p:nvPr/>
                  </p:nvGrpSpPr>
                  <p:grpSpPr>
                    <a:xfrm>
                      <a:off x="0" y="2257"/>
                      <a:ext cx="6610774" cy="240039"/>
                      <a:chOff x="0" y="0"/>
                      <a:chExt cx="6610773" cy="240037"/>
                    </a:xfrm>
                  </p:grpSpPr>
                  <p:grpSp>
                    <p:nvGrpSpPr>
                      <p:cNvPr id="4005" name="Group 4005"/>
                      <p:cNvGrpSpPr/>
                      <p:nvPr/>
                    </p:nvGrpSpPr>
                    <p:grpSpPr>
                      <a:xfrm>
                        <a:off x="0" y="0"/>
                        <a:ext cx="943611" cy="240038"/>
                        <a:chOff x="0" y="0"/>
                        <a:chExt cx="943610" cy="240037"/>
                      </a:xfrm>
                    </p:grpSpPr>
                    <p:sp>
                      <p:nvSpPr>
                        <p:cNvPr id="4003" name="Shape 4003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4004" name="Shape 4004"/>
                        <p:cNvSpPr/>
                        <p:nvPr/>
                      </p:nvSpPr>
                      <p:spPr>
                        <a:xfrm>
                          <a:off x="467296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4008" name="Group 4008"/>
                      <p:cNvGrpSpPr/>
                      <p:nvPr/>
                    </p:nvGrpSpPr>
                    <p:grpSpPr>
                      <a:xfrm>
                        <a:off x="943848" y="0"/>
                        <a:ext cx="945985" cy="240038"/>
                        <a:chOff x="0" y="0"/>
                        <a:chExt cx="945983" cy="240037"/>
                      </a:xfrm>
                    </p:grpSpPr>
                    <p:sp>
                      <p:nvSpPr>
                        <p:cNvPr id="4006" name="Shape 4006"/>
                        <p:cNvSpPr/>
                        <p:nvPr/>
                      </p:nvSpPr>
                      <p:spPr>
                        <a:xfrm>
                          <a:off x="0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4007" name="Shape 4007"/>
                        <p:cNvSpPr/>
                        <p:nvPr/>
                      </p:nvSpPr>
                      <p:spPr>
                        <a:xfrm>
                          <a:off x="467296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4011" name="Group 4011"/>
                      <p:cNvGrpSpPr/>
                      <p:nvPr/>
                    </p:nvGrpSpPr>
                    <p:grpSpPr>
                      <a:xfrm>
                        <a:off x="1893710" y="0"/>
                        <a:ext cx="939971" cy="240038"/>
                        <a:chOff x="0" y="0"/>
                        <a:chExt cx="939969" cy="240037"/>
                      </a:xfrm>
                    </p:grpSpPr>
                    <p:sp>
                      <p:nvSpPr>
                        <p:cNvPr id="4009" name="Shape 4009"/>
                        <p:cNvSpPr/>
                        <p:nvPr/>
                      </p:nvSpPr>
                      <p:spPr>
                        <a:xfrm>
                          <a:off x="0" y="0"/>
                          <a:ext cx="471707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4010" name="Shape 4010"/>
                        <p:cNvSpPr/>
                        <p:nvPr/>
                      </p:nvSpPr>
                      <p:spPr>
                        <a:xfrm>
                          <a:off x="463672" y="0"/>
                          <a:ext cx="47629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4014" name="Group 4014"/>
                      <p:cNvGrpSpPr/>
                      <p:nvPr/>
                    </p:nvGrpSpPr>
                    <p:grpSpPr>
                      <a:xfrm>
                        <a:off x="2833443" y="0"/>
                        <a:ext cx="943888" cy="240038"/>
                        <a:chOff x="0" y="0"/>
                        <a:chExt cx="943886" cy="240037"/>
                      </a:xfrm>
                    </p:grpSpPr>
                    <p:sp>
                      <p:nvSpPr>
                        <p:cNvPr id="4012" name="Shape 4012"/>
                        <p:cNvSpPr/>
                        <p:nvPr/>
                      </p:nvSpPr>
                      <p:spPr>
                        <a:xfrm>
                          <a:off x="0" y="0"/>
                          <a:ext cx="47644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4013" name="Shape 4013"/>
                        <p:cNvSpPr/>
                        <p:nvPr/>
                      </p:nvSpPr>
                      <p:spPr>
                        <a:xfrm>
                          <a:off x="467439" y="0"/>
                          <a:ext cx="47644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4017" name="Group 4017"/>
                      <p:cNvGrpSpPr/>
                      <p:nvPr/>
                    </p:nvGrpSpPr>
                    <p:grpSpPr>
                      <a:xfrm>
                        <a:off x="3777330" y="0"/>
                        <a:ext cx="943612" cy="240038"/>
                        <a:chOff x="0" y="0"/>
                        <a:chExt cx="943610" cy="240037"/>
                      </a:xfrm>
                    </p:grpSpPr>
                    <p:sp>
                      <p:nvSpPr>
                        <p:cNvPr id="4015" name="Shape 4015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4016" name="Shape 4016"/>
                        <p:cNvSpPr/>
                        <p:nvPr/>
                      </p:nvSpPr>
                      <p:spPr>
                        <a:xfrm>
                          <a:off x="467296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4020" name="Group 4020"/>
                      <p:cNvGrpSpPr/>
                      <p:nvPr/>
                    </p:nvGrpSpPr>
                    <p:grpSpPr>
                      <a:xfrm>
                        <a:off x="4720941" y="0"/>
                        <a:ext cx="946222" cy="240038"/>
                        <a:chOff x="0" y="0"/>
                        <a:chExt cx="946221" cy="240037"/>
                      </a:xfrm>
                    </p:grpSpPr>
                    <p:sp>
                      <p:nvSpPr>
                        <p:cNvPr id="4018" name="Shape 4018"/>
                        <p:cNvSpPr/>
                        <p:nvPr/>
                      </p:nvSpPr>
                      <p:spPr>
                        <a:xfrm>
                          <a:off x="0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4019" name="Shape 4019"/>
                        <p:cNvSpPr/>
                        <p:nvPr/>
                      </p:nvSpPr>
                      <p:spPr>
                        <a:xfrm>
                          <a:off x="467533" y="0"/>
                          <a:ext cx="478689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4023" name="Group 4023"/>
                      <p:cNvGrpSpPr/>
                      <p:nvPr/>
                    </p:nvGrpSpPr>
                    <p:grpSpPr>
                      <a:xfrm>
                        <a:off x="5666925" y="0"/>
                        <a:ext cx="943849" cy="240038"/>
                        <a:chOff x="0" y="0"/>
                        <a:chExt cx="943848" cy="240037"/>
                      </a:xfrm>
                    </p:grpSpPr>
                    <p:sp>
                      <p:nvSpPr>
                        <p:cNvPr id="4021" name="Shape 4021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4022" name="Shape 4022"/>
                        <p:cNvSpPr/>
                        <p:nvPr/>
                      </p:nvSpPr>
                      <p:spPr>
                        <a:xfrm>
                          <a:off x="467533" y="0"/>
                          <a:ext cx="476316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</p:grpSp>
                <p:grpSp>
                  <p:nvGrpSpPr>
                    <p:cNvPr id="4027" name="Group 4027"/>
                    <p:cNvGrpSpPr/>
                    <p:nvPr/>
                  </p:nvGrpSpPr>
                  <p:grpSpPr>
                    <a:xfrm>
                      <a:off x="6610773" y="0"/>
                      <a:ext cx="943752" cy="240038"/>
                      <a:chOff x="0" y="0"/>
                      <a:chExt cx="943750" cy="240037"/>
                    </a:xfrm>
                  </p:grpSpPr>
                  <p:sp>
                    <p:nvSpPr>
                      <p:cNvPr id="4025" name="Shape 4025"/>
                      <p:cNvSpPr/>
                      <p:nvPr/>
                    </p:nvSpPr>
                    <p:spPr>
                      <a:xfrm>
                        <a:off x="0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4026" name="Shape 4026"/>
                      <p:cNvSpPr/>
                      <p:nvPr/>
                    </p:nvSpPr>
                    <p:spPr>
                      <a:xfrm>
                        <a:off x="467369" y="0"/>
                        <a:ext cx="476382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4030" name="Group 4030"/>
                    <p:cNvGrpSpPr/>
                    <p:nvPr/>
                  </p:nvGrpSpPr>
                  <p:grpSpPr>
                    <a:xfrm>
                      <a:off x="7554524" y="0"/>
                      <a:ext cx="946010" cy="240038"/>
                      <a:chOff x="0" y="0"/>
                      <a:chExt cx="946009" cy="240037"/>
                    </a:xfrm>
                  </p:grpSpPr>
                  <p:sp>
                    <p:nvSpPr>
                      <p:cNvPr id="4028" name="Shape 4028"/>
                      <p:cNvSpPr/>
                      <p:nvPr/>
                    </p:nvSpPr>
                    <p:spPr>
                      <a:xfrm>
                        <a:off x="0" y="0"/>
                        <a:ext cx="47871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4029" name="Shape 4029"/>
                      <p:cNvSpPr/>
                      <p:nvPr/>
                    </p:nvSpPr>
                    <p:spPr>
                      <a:xfrm>
                        <a:off x="467300" y="0"/>
                        <a:ext cx="47871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4033" name="Group 4033"/>
                    <p:cNvGrpSpPr/>
                    <p:nvPr/>
                  </p:nvGrpSpPr>
                  <p:grpSpPr>
                    <a:xfrm>
                      <a:off x="8500533" y="0"/>
                      <a:ext cx="943753" cy="240038"/>
                      <a:chOff x="0" y="0"/>
                      <a:chExt cx="943751" cy="240037"/>
                    </a:xfrm>
                  </p:grpSpPr>
                  <p:sp>
                    <p:nvSpPr>
                      <p:cNvPr id="4031" name="Shape 4031"/>
                      <p:cNvSpPr/>
                      <p:nvPr/>
                    </p:nvSpPr>
                    <p:spPr>
                      <a:xfrm>
                        <a:off x="0" y="0"/>
                        <a:ext cx="47589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4032" name="Shape 4032"/>
                      <p:cNvSpPr/>
                      <p:nvPr/>
                    </p:nvSpPr>
                    <p:spPr>
                      <a:xfrm>
                        <a:off x="467862" y="0"/>
                        <a:ext cx="47589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4036" name="Group 4036"/>
                    <p:cNvGrpSpPr/>
                    <p:nvPr/>
                  </p:nvGrpSpPr>
                  <p:grpSpPr>
                    <a:xfrm>
                      <a:off x="9444284" y="0"/>
                      <a:ext cx="943753" cy="240038"/>
                      <a:chOff x="0" y="0"/>
                      <a:chExt cx="943751" cy="240037"/>
                    </a:xfrm>
                  </p:grpSpPr>
                  <p:sp>
                    <p:nvSpPr>
                      <p:cNvPr id="4034" name="Shape 4034"/>
                      <p:cNvSpPr/>
                      <p:nvPr/>
                    </p:nvSpPr>
                    <p:spPr>
                      <a:xfrm>
                        <a:off x="0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4035" name="Shape 4035"/>
                      <p:cNvSpPr/>
                      <p:nvPr/>
                    </p:nvSpPr>
                    <p:spPr>
                      <a:xfrm>
                        <a:off x="467371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sp>
                  <p:nvSpPr>
                    <p:cNvPr id="4037" name="Shape 4037"/>
                    <p:cNvSpPr/>
                    <p:nvPr/>
                  </p:nvSpPr>
                  <p:spPr>
                    <a:xfrm>
                      <a:off x="10388035" y="0"/>
                      <a:ext cx="476392" cy="240038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0504" fill="norm" stroke="1" extrusionOk="0">
                          <a:moveTo>
                            <a:pt x="0" y="0"/>
                          </a:moveTo>
                          <a:lnTo>
                            <a:pt x="0" y="20504"/>
                          </a:lnTo>
                          <a:lnTo>
                            <a:pt x="2534" y="20504"/>
                          </a:lnTo>
                          <a:cubicBezTo>
                            <a:pt x="2512" y="-934"/>
                            <a:pt x="19002" y="-1096"/>
                            <a:pt x="19023" y="20504"/>
                          </a:cubicBezTo>
                          <a:lnTo>
                            <a:pt x="21600" y="20504"/>
                          </a:lnTo>
                          <a:lnTo>
                            <a:pt x="21600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9A947F"/>
                    </a:solidFill>
                    <a:ln w="9525" cap="flat">
                      <a:noFill/>
                      <a:round/>
                    </a:ln>
                    <a:effectLst/>
                  </p:spPr>
                  <p:txBody>
                    <a:bodyPr wrap="square" lIns="72248" tIns="72248" rIns="72248" bIns="72248" numCol="1" anchor="ctr">
                      <a:noAutofit/>
                    </a:bodyPr>
                    <a:lstStyle/>
                    <a:p>
                      <a:pPr marL="40639" marR="40639" defTabSz="914400">
                        <a:defRPr sz="3400">
                          <a:solidFill>
                            <a:srgbClr val="EEEEEE"/>
                          </a:solidFill>
                          <a:uFill>
                            <a:solidFill>
                              <a:srgbClr val="EEEEEE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defRPr>
                      </a:pPr>
                    </a:p>
                  </p:txBody>
                </p:sp>
              </p:grpSp>
            </p:grpSp>
            <p:grpSp>
              <p:nvGrpSpPr>
                <p:cNvPr id="4078" name="Group 4078"/>
                <p:cNvGrpSpPr/>
                <p:nvPr/>
              </p:nvGrpSpPr>
              <p:grpSpPr>
                <a:xfrm>
                  <a:off x="508686" y="839893"/>
                  <a:ext cx="11758508" cy="243841"/>
                  <a:chOff x="0" y="0"/>
                  <a:chExt cx="11758506" cy="243839"/>
                </a:xfrm>
              </p:grpSpPr>
              <p:sp>
                <p:nvSpPr>
                  <p:cNvPr id="4040" name="Shape 4040"/>
                  <p:cNvSpPr/>
                  <p:nvPr/>
                </p:nvSpPr>
                <p:spPr>
                  <a:xfrm flipH="1">
                    <a:off x="11239217" y="0"/>
                    <a:ext cx="519290" cy="23932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0"/>
                        </a:moveTo>
                        <a:lnTo>
                          <a:pt x="17092" y="0"/>
                        </a:lnTo>
                        <a:lnTo>
                          <a:pt x="0" y="17550"/>
                        </a:lnTo>
                        <a:lnTo>
                          <a:pt x="8077" y="21600"/>
                        </a:lnTo>
                        <a:lnTo>
                          <a:pt x="19158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D3D0C7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4041" name="Shape 4041"/>
                  <p:cNvSpPr/>
                  <p:nvPr/>
                </p:nvSpPr>
                <p:spPr>
                  <a:xfrm>
                    <a:off x="0" y="4515"/>
                    <a:ext cx="519289" cy="2393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0"/>
                        </a:moveTo>
                        <a:lnTo>
                          <a:pt x="17092" y="0"/>
                        </a:lnTo>
                        <a:lnTo>
                          <a:pt x="0" y="17550"/>
                        </a:lnTo>
                        <a:lnTo>
                          <a:pt x="8077" y="21600"/>
                        </a:lnTo>
                        <a:lnTo>
                          <a:pt x="19158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D3D0C7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grpSp>
                <p:nvGrpSpPr>
                  <p:cNvPr id="4077" name="Group 4077"/>
                  <p:cNvGrpSpPr/>
                  <p:nvPr/>
                </p:nvGrpSpPr>
                <p:grpSpPr>
                  <a:xfrm>
                    <a:off x="442524" y="1544"/>
                    <a:ext cx="10864428" cy="242296"/>
                    <a:chOff x="0" y="0"/>
                    <a:chExt cx="10864426" cy="242295"/>
                  </a:xfrm>
                </p:grpSpPr>
                <p:grpSp>
                  <p:nvGrpSpPr>
                    <p:cNvPr id="4063" name="Group 4063"/>
                    <p:cNvGrpSpPr/>
                    <p:nvPr/>
                  </p:nvGrpSpPr>
                  <p:grpSpPr>
                    <a:xfrm>
                      <a:off x="0" y="2257"/>
                      <a:ext cx="6610774" cy="240039"/>
                      <a:chOff x="0" y="0"/>
                      <a:chExt cx="6610773" cy="240037"/>
                    </a:xfrm>
                  </p:grpSpPr>
                  <p:grpSp>
                    <p:nvGrpSpPr>
                      <p:cNvPr id="4044" name="Group 4044"/>
                      <p:cNvGrpSpPr/>
                      <p:nvPr/>
                    </p:nvGrpSpPr>
                    <p:grpSpPr>
                      <a:xfrm>
                        <a:off x="0" y="0"/>
                        <a:ext cx="943611" cy="240038"/>
                        <a:chOff x="0" y="0"/>
                        <a:chExt cx="943610" cy="240037"/>
                      </a:xfrm>
                    </p:grpSpPr>
                    <p:sp>
                      <p:nvSpPr>
                        <p:cNvPr id="4042" name="Shape 4042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4043" name="Shape 4043"/>
                        <p:cNvSpPr/>
                        <p:nvPr/>
                      </p:nvSpPr>
                      <p:spPr>
                        <a:xfrm>
                          <a:off x="467296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4047" name="Group 4047"/>
                      <p:cNvGrpSpPr/>
                      <p:nvPr/>
                    </p:nvGrpSpPr>
                    <p:grpSpPr>
                      <a:xfrm>
                        <a:off x="943848" y="0"/>
                        <a:ext cx="945985" cy="240038"/>
                        <a:chOff x="0" y="0"/>
                        <a:chExt cx="945983" cy="240037"/>
                      </a:xfrm>
                    </p:grpSpPr>
                    <p:sp>
                      <p:nvSpPr>
                        <p:cNvPr id="4045" name="Shape 4045"/>
                        <p:cNvSpPr/>
                        <p:nvPr/>
                      </p:nvSpPr>
                      <p:spPr>
                        <a:xfrm>
                          <a:off x="0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4046" name="Shape 4046"/>
                        <p:cNvSpPr/>
                        <p:nvPr/>
                      </p:nvSpPr>
                      <p:spPr>
                        <a:xfrm>
                          <a:off x="467296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4050" name="Group 4050"/>
                      <p:cNvGrpSpPr/>
                      <p:nvPr/>
                    </p:nvGrpSpPr>
                    <p:grpSpPr>
                      <a:xfrm>
                        <a:off x="1893710" y="0"/>
                        <a:ext cx="939971" cy="240038"/>
                        <a:chOff x="0" y="0"/>
                        <a:chExt cx="939969" cy="240037"/>
                      </a:xfrm>
                    </p:grpSpPr>
                    <p:sp>
                      <p:nvSpPr>
                        <p:cNvPr id="4048" name="Shape 4048"/>
                        <p:cNvSpPr/>
                        <p:nvPr/>
                      </p:nvSpPr>
                      <p:spPr>
                        <a:xfrm>
                          <a:off x="0" y="0"/>
                          <a:ext cx="471707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4049" name="Shape 4049"/>
                        <p:cNvSpPr/>
                        <p:nvPr/>
                      </p:nvSpPr>
                      <p:spPr>
                        <a:xfrm>
                          <a:off x="463672" y="0"/>
                          <a:ext cx="47629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4053" name="Group 4053"/>
                      <p:cNvGrpSpPr/>
                      <p:nvPr/>
                    </p:nvGrpSpPr>
                    <p:grpSpPr>
                      <a:xfrm>
                        <a:off x="2833443" y="0"/>
                        <a:ext cx="943888" cy="240038"/>
                        <a:chOff x="0" y="0"/>
                        <a:chExt cx="943886" cy="240037"/>
                      </a:xfrm>
                    </p:grpSpPr>
                    <p:sp>
                      <p:nvSpPr>
                        <p:cNvPr id="4051" name="Shape 4051"/>
                        <p:cNvSpPr/>
                        <p:nvPr/>
                      </p:nvSpPr>
                      <p:spPr>
                        <a:xfrm>
                          <a:off x="0" y="0"/>
                          <a:ext cx="47644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4052" name="Shape 4052"/>
                        <p:cNvSpPr/>
                        <p:nvPr/>
                      </p:nvSpPr>
                      <p:spPr>
                        <a:xfrm>
                          <a:off x="467439" y="0"/>
                          <a:ext cx="47644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4056" name="Group 4056"/>
                      <p:cNvGrpSpPr/>
                      <p:nvPr/>
                    </p:nvGrpSpPr>
                    <p:grpSpPr>
                      <a:xfrm>
                        <a:off x="3777330" y="0"/>
                        <a:ext cx="943612" cy="240038"/>
                        <a:chOff x="0" y="0"/>
                        <a:chExt cx="943610" cy="240037"/>
                      </a:xfrm>
                    </p:grpSpPr>
                    <p:sp>
                      <p:nvSpPr>
                        <p:cNvPr id="4054" name="Shape 4054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4055" name="Shape 4055"/>
                        <p:cNvSpPr/>
                        <p:nvPr/>
                      </p:nvSpPr>
                      <p:spPr>
                        <a:xfrm>
                          <a:off x="467296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4059" name="Group 4059"/>
                      <p:cNvGrpSpPr/>
                      <p:nvPr/>
                    </p:nvGrpSpPr>
                    <p:grpSpPr>
                      <a:xfrm>
                        <a:off x="4720941" y="0"/>
                        <a:ext cx="946222" cy="240038"/>
                        <a:chOff x="0" y="0"/>
                        <a:chExt cx="946221" cy="240037"/>
                      </a:xfrm>
                    </p:grpSpPr>
                    <p:sp>
                      <p:nvSpPr>
                        <p:cNvPr id="4057" name="Shape 4057"/>
                        <p:cNvSpPr/>
                        <p:nvPr/>
                      </p:nvSpPr>
                      <p:spPr>
                        <a:xfrm>
                          <a:off x="0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4058" name="Shape 4058"/>
                        <p:cNvSpPr/>
                        <p:nvPr/>
                      </p:nvSpPr>
                      <p:spPr>
                        <a:xfrm>
                          <a:off x="467533" y="0"/>
                          <a:ext cx="478689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4062" name="Group 4062"/>
                      <p:cNvGrpSpPr/>
                      <p:nvPr/>
                    </p:nvGrpSpPr>
                    <p:grpSpPr>
                      <a:xfrm>
                        <a:off x="5666925" y="0"/>
                        <a:ext cx="943849" cy="240038"/>
                        <a:chOff x="0" y="0"/>
                        <a:chExt cx="943848" cy="240037"/>
                      </a:xfrm>
                    </p:grpSpPr>
                    <p:sp>
                      <p:nvSpPr>
                        <p:cNvPr id="4060" name="Shape 4060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4061" name="Shape 4061"/>
                        <p:cNvSpPr/>
                        <p:nvPr/>
                      </p:nvSpPr>
                      <p:spPr>
                        <a:xfrm>
                          <a:off x="467533" y="0"/>
                          <a:ext cx="476316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</p:grpSp>
                <p:grpSp>
                  <p:nvGrpSpPr>
                    <p:cNvPr id="4066" name="Group 4066"/>
                    <p:cNvGrpSpPr/>
                    <p:nvPr/>
                  </p:nvGrpSpPr>
                  <p:grpSpPr>
                    <a:xfrm>
                      <a:off x="6610773" y="0"/>
                      <a:ext cx="943752" cy="240038"/>
                      <a:chOff x="0" y="0"/>
                      <a:chExt cx="943750" cy="240037"/>
                    </a:xfrm>
                  </p:grpSpPr>
                  <p:sp>
                    <p:nvSpPr>
                      <p:cNvPr id="4064" name="Shape 4064"/>
                      <p:cNvSpPr/>
                      <p:nvPr/>
                    </p:nvSpPr>
                    <p:spPr>
                      <a:xfrm>
                        <a:off x="0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4065" name="Shape 4065"/>
                      <p:cNvSpPr/>
                      <p:nvPr/>
                    </p:nvSpPr>
                    <p:spPr>
                      <a:xfrm>
                        <a:off x="467369" y="0"/>
                        <a:ext cx="476382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4069" name="Group 4069"/>
                    <p:cNvGrpSpPr/>
                    <p:nvPr/>
                  </p:nvGrpSpPr>
                  <p:grpSpPr>
                    <a:xfrm>
                      <a:off x="7554524" y="0"/>
                      <a:ext cx="946010" cy="240038"/>
                      <a:chOff x="0" y="0"/>
                      <a:chExt cx="946009" cy="240037"/>
                    </a:xfrm>
                  </p:grpSpPr>
                  <p:sp>
                    <p:nvSpPr>
                      <p:cNvPr id="4067" name="Shape 4067"/>
                      <p:cNvSpPr/>
                      <p:nvPr/>
                    </p:nvSpPr>
                    <p:spPr>
                      <a:xfrm>
                        <a:off x="0" y="0"/>
                        <a:ext cx="47871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4068" name="Shape 4068"/>
                      <p:cNvSpPr/>
                      <p:nvPr/>
                    </p:nvSpPr>
                    <p:spPr>
                      <a:xfrm>
                        <a:off x="467300" y="0"/>
                        <a:ext cx="47871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4072" name="Group 4072"/>
                    <p:cNvGrpSpPr/>
                    <p:nvPr/>
                  </p:nvGrpSpPr>
                  <p:grpSpPr>
                    <a:xfrm>
                      <a:off x="8500533" y="0"/>
                      <a:ext cx="943753" cy="240038"/>
                      <a:chOff x="0" y="0"/>
                      <a:chExt cx="943751" cy="240037"/>
                    </a:xfrm>
                  </p:grpSpPr>
                  <p:sp>
                    <p:nvSpPr>
                      <p:cNvPr id="4070" name="Shape 4070"/>
                      <p:cNvSpPr/>
                      <p:nvPr/>
                    </p:nvSpPr>
                    <p:spPr>
                      <a:xfrm>
                        <a:off x="0" y="0"/>
                        <a:ext cx="47589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4071" name="Shape 4071"/>
                      <p:cNvSpPr/>
                      <p:nvPr/>
                    </p:nvSpPr>
                    <p:spPr>
                      <a:xfrm>
                        <a:off x="467862" y="0"/>
                        <a:ext cx="47589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4075" name="Group 4075"/>
                    <p:cNvGrpSpPr/>
                    <p:nvPr/>
                  </p:nvGrpSpPr>
                  <p:grpSpPr>
                    <a:xfrm>
                      <a:off x="9444284" y="0"/>
                      <a:ext cx="943753" cy="240038"/>
                      <a:chOff x="0" y="0"/>
                      <a:chExt cx="943751" cy="240037"/>
                    </a:xfrm>
                  </p:grpSpPr>
                  <p:sp>
                    <p:nvSpPr>
                      <p:cNvPr id="4073" name="Shape 4073"/>
                      <p:cNvSpPr/>
                      <p:nvPr/>
                    </p:nvSpPr>
                    <p:spPr>
                      <a:xfrm>
                        <a:off x="0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4074" name="Shape 4074"/>
                      <p:cNvSpPr/>
                      <p:nvPr/>
                    </p:nvSpPr>
                    <p:spPr>
                      <a:xfrm>
                        <a:off x="467371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sp>
                  <p:nvSpPr>
                    <p:cNvPr id="4076" name="Shape 4076"/>
                    <p:cNvSpPr/>
                    <p:nvPr/>
                  </p:nvSpPr>
                  <p:spPr>
                    <a:xfrm>
                      <a:off x="10388035" y="0"/>
                      <a:ext cx="476392" cy="240038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0504" fill="norm" stroke="1" extrusionOk="0">
                          <a:moveTo>
                            <a:pt x="0" y="0"/>
                          </a:moveTo>
                          <a:lnTo>
                            <a:pt x="0" y="20504"/>
                          </a:lnTo>
                          <a:lnTo>
                            <a:pt x="2534" y="20504"/>
                          </a:lnTo>
                          <a:cubicBezTo>
                            <a:pt x="2512" y="-934"/>
                            <a:pt x="19002" y="-1096"/>
                            <a:pt x="19023" y="20504"/>
                          </a:cubicBezTo>
                          <a:lnTo>
                            <a:pt x="21600" y="20504"/>
                          </a:lnTo>
                          <a:lnTo>
                            <a:pt x="21600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D3D0C7"/>
                    </a:solidFill>
                    <a:ln w="9525" cap="flat">
                      <a:noFill/>
                      <a:round/>
                    </a:ln>
                    <a:effectLst/>
                  </p:spPr>
                  <p:txBody>
                    <a:bodyPr wrap="square" lIns="72248" tIns="72248" rIns="72248" bIns="72248" numCol="1" anchor="ctr">
                      <a:noAutofit/>
                    </a:bodyPr>
                    <a:lstStyle/>
                    <a:p>
                      <a:pPr marL="40639" marR="40639" defTabSz="914400">
                        <a:defRPr sz="3400">
                          <a:solidFill>
                            <a:srgbClr val="EEEEEE"/>
                          </a:solidFill>
                          <a:uFill>
                            <a:solidFill>
                              <a:srgbClr val="EEEEEE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defRPr>
                      </a:pPr>
                    </a:p>
                  </p:txBody>
                </p:sp>
              </p:grpSp>
            </p:grpSp>
            <p:grpSp>
              <p:nvGrpSpPr>
                <p:cNvPr id="4081" name="Group 4081"/>
                <p:cNvGrpSpPr/>
                <p:nvPr/>
              </p:nvGrpSpPr>
              <p:grpSpPr>
                <a:xfrm>
                  <a:off x="-1" y="-1"/>
                  <a:ext cx="997787" cy="1116891"/>
                  <a:chOff x="0" y="0"/>
                  <a:chExt cx="997785" cy="1116889"/>
                </a:xfrm>
              </p:grpSpPr>
              <p:sp>
                <p:nvSpPr>
                  <p:cNvPr id="4079" name="Shape 4079"/>
                  <p:cNvSpPr/>
                  <p:nvPr/>
                </p:nvSpPr>
                <p:spPr>
                  <a:xfrm>
                    <a:off x="27093" y="49671"/>
                    <a:ext cx="970693" cy="106721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6702" h="17423" fill="norm" stroke="1" extrusionOk="0">
                        <a:moveTo>
                          <a:pt x="8828" y="0"/>
                        </a:moveTo>
                        <a:cubicBezTo>
                          <a:pt x="-854" y="266"/>
                          <a:pt x="-1115" y="9621"/>
                          <a:pt x="1221" y="13322"/>
                        </a:cubicBezTo>
                        <a:cubicBezTo>
                          <a:pt x="6348" y="21600"/>
                          <a:pt x="20485" y="16227"/>
                          <a:pt x="15745" y="7130"/>
                        </a:cubicBezTo>
                        <a:cubicBezTo>
                          <a:pt x="11324" y="672"/>
                          <a:pt x="1482" y="5865"/>
                          <a:pt x="5062" y="11862"/>
                        </a:cubicBezTo>
                        <a:cubicBezTo>
                          <a:pt x="8004" y="16360"/>
                          <a:pt x="16005" y="13166"/>
                          <a:pt x="12845" y="8278"/>
                        </a:cubicBezTo>
                        <a:cubicBezTo>
                          <a:pt x="10744" y="5216"/>
                          <a:pt x="5407" y="7630"/>
                          <a:pt x="7794" y="10886"/>
                        </a:cubicBezTo>
                        <a:cubicBezTo>
                          <a:pt x="9408" y="12908"/>
                          <a:pt x="12727" y="11362"/>
                          <a:pt x="11400" y="9269"/>
                        </a:cubicBezTo>
                        <a:cubicBezTo>
                          <a:pt x="10559" y="8168"/>
                          <a:pt x="7752" y="8692"/>
                          <a:pt x="9433" y="10581"/>
                        </a:cubicBezTo>
                        <a:cubicBezTo>
                          <a:pt x="8845" y="10761"/>
                          <a:pt x="9147" y="8098"/>
                          <a:pt x="10904" y="9535"/>
                        </a:cubicBezTo>
                        <a:cubicBezTo>
                          <a:pt x="11677" y="10378"/>
                          <a:pt x="10046" y="12260"/>
                          <a:pt x="8500" y="10956"/>
                        </a:cubicBezTo>
                        <a:cubicBezTo>
                          <a:pt x="6189" y="7957"/>
                          <a:pt x="11374" y="6521"/>
                          <a:pt x="12425" y="8934"/>
                        </a:cubicBezTo>
                        <a:cubicBezTo>
                          <a:pt x="14039" y="11667"/>
                          <a:pt x="9340" y="15384"/>
                          <a:pt x="5970" y="11737"/>
                        </a:cubicBezTo>
                        <a:cubicBezTo>
                          <a:pt x="2810" y="6778"/>
                          <a:pt x="10996" y="2023"/>
                          <a:pt x="14652" y="7497"/>
                        </a:cubicBezTo>
                        <a:cubicBezTo>
                          <a:pt x="18115" y="12690"/>
                          <a:pt x="8483" y="20210"/>
                          <a:pt x="2869" y="12651"/>
                        </a:cubicBezTo>
                        <a:cubicBezTo>
                          <a:pt x="1751" y="10433"/>
                          <a:pt x="742" y="3256"/>
                          <a:pt x="8618" y="2085"/>
                        </a:cubicBezTo>
                        <a:lnTo>
                          <a:pt x="8828" y="0"/>
                        </a:lnTo>
                        <a:close/>
                      </a:path>
                    </a:pathLst>
                  </a:custGeom>
                  <a:solidFill>
                    <a:srgbClr val="9A947F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4080" name="Shape 4080"/>
                  <p:cNvSpPr/>
                  <p:nvPr/>
                </p:nvSpPr>
                <p:spPr>
                  <a:xfrm>
                    <a:off x="0" y="0"/>
                    <a:ext cx="970693" cy="106721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6702" h="17423" fill="norm" stroke="1" extrusionOk="0">
                        <a:moveTo>
                          <a:pt x="8828" y="0"/>
                        </a:moveTo>
                        <a:cubicBezTo>
                          <a:pt x="-854" y="266"/>
                          <a:pt x="-1115" y="9621"/>
                          <a:pt x="1221" y="13322"/>
                        </a:cubicBezTo>
                        <a:cubicBezTo>
                          <a:pt x="6348" y="21600"/>
                          <a:pt x="20485" y="16227"/>
                          <a:pt x="15745" y="7130"/>
                        </a:cubicBezTo>
                        <a:cubicBezTo>
                          <a:pt x="11324" y="672"/>
                          <a:pt x="1482" y="5865"/>
                          <a:pt x="5062" y="11862"/>
                        </a:cubicBezTo>
                        <a:cubicBezTo>
                          <a:pt x="8004" y="16360"/>
                          <a:pt x="16005" y="13166"/>
                          <a:pt x="12845" y="8278"/>
                        </a:cubicBezTo>
                        <a:cubicBezTo>
                          <a:pt x="10744" y="5216"/>
                          <a:pt x="5407" y="7630"/>
                          <a:pt x="7794" y="10886"/>
                        </a:cubicBezTo>
                        <a:cubicBezTo>
                          <a:pt x="9408" y="12908"/>
                          <a:pt x="12727" y="11362"/>
                          <a:pt x="11400" y="9269"/>
                        </a:cubicBezTo>
                        <a:cubicBezTo>
                          <a:pt x="10559" y="8168"/>
                          <a:pt x="7752" y="8692"/>
                          <a:pt x="9433" y="10581"/>
                        </a:cubicBezTo>
                        <a:cubicBezTo>
                          <a:pt x="8845" y="10761"/>
                          <a:pt x="9147" y="8098"/>
                          <a:pt x="10904" y="9535"/>
                        </a:cubicBezTo>
                        <a:cubicBezTo>
                          <a:pt x="11677" y="10378"/>
                          <a:pt x="10046" y="12260"/>
                          <a:pt x="8500" y="10956"/>
                        </a:cubicBezTo>
                        <a:cubicBezTo>
                          <a:pt x="6189" y="7957"/>
                          <a:pt x="11374" y="6521"/>
                          <a:pt x="12425" y="8934"/>
                        </a:cubicBezTo>
                        <a:cubicBezTo>
                          <a:pt x="14039" y="11667"/>
                          <a:pt x="9340" y="15384"/>
                          <a:pt x="5970" y="11737"/>
                        </a:cubicBezTo>
                        <a:cubicBezTo>
                          <a:pt x="2810" y="6778"/>
                          <a:pt x="10996" y="2023"/>
                          <a:pt x="14652" y="7497"/>
                        </a:cubicBezTo>
                        <a:cubicBezTo>
                          <a:pt x="18115" y="12690"/>
                          <a:pt x="8483" y="20210"/>
                          <a:pt x="2869" y="12651"/>
                        </a:cubicBezTo>
                        <a:cubicBezTo>
                          <a:pt x="1751" y="10433"/>
                          <a:pt x="742" y="3256"/>
                          <a:pt x="8618" y="2085"/>
                        </a:cubicBezTo>
                        <a:lnTo>
                          <a:pt x="8828" y="0"/>
                        </a:lnTo>
                        <a:close/>
                      </a:path>
                    </a:pathLst>
                  </a:custGeom>
                  <a:solidFill>
                    <a:srgbClr val="D3D0C7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</p:grpSp>
            <p:sp>
              <p:nvSpPr>
                <p:cNvPr id="4082" name="Shape 4082"/>
                <p:cNvSpPr/>
                <p:nvPr/>
              </p:nvSpPr>
              <p:spPr>
                <a:xfrm flipH="1">
                  <a:off x="11823250" y="49671"/>
                  <a:ext cx="970693" cy="106721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6702" h="17423" fill="norm" stroke="1" extrusionOk="0">
                      <a:moveTo>
                        <a:pt x="8828" y="0"/>
                      </a:moveTo>
                      <a:cubicBezTo>
                        <a:pt x="-854" y="266"/>
                        <a:pt x="-1115" y="9621"/>
                        <a:pt x="1221" y="13322"/>
                      </a:cubicBezTo>
                      <a:cubicBezTo>
                        <a:pt x="6348" y="21600"/>
                        <a:pt x="20485" y="16227"/>
                        <a:pt x="15745" y="7130"/>
                      </a:cubicBezTo>
                      <a:cubicBezTo>
                        <a:pt x="11324" y="672"/>
                        <a:pt x="1482" y="5865"/>
                        <a:pt x="5062" y="11862"/>
                      </a:cubicBezTo>
                      <a:cubicBezTo>
                        <a:pt x="8004" y="16360"/>
                        <a:pt x="16005" y="13166"/>
                        <a:pt x="12845" y="8278"/>
                      </a:cubicBezTo>
                      <a:cubicBezTo>
                        <a:pt x="10744" y="5216"/>
                        <a:pt x="5407" y="7630"/>
                        <a:pt x="7794" y="10886"/>
                      </a:cubicBezTo>
                      <a:cubicBezTo>
                        <a:pt x="9408" y="12908"/>
                        <a:pt x="12727" y="11362"/>
                        <a:pt x="11400" y="9269"/>
                      </a:cubicBezTo>
                      <a:cubicBezTo>
                        <a:pt x="10559" y="8168"/>
                        <a:pt x="7752" y="8692"/>
                        <a:pt x="9433" y="10581"/>
                      </a:cubicBezTo>
                      <a:cubicBezTo>
                        <a:pt x="8845" y="10761"/>
                        <a:pt x="9147" y="8098"/>
                        <a:pt x="10904" y="9535"/>
                      </a:cubicBezTo>
                      <a:cubicBezTo>
                        <a:pt x="11677" y="10378"/>
                        <a:pt x="10046" y="12260"/>
                        <a:pt x="8500" y="10956"/>
                      </a:cubicBezTo>
                      <a:cubicBezTo>
                        <a:pt x="6189" y="7957"/>
                        <a:pt x="11374" y="6521"/>
                        <a:pt x="12425" y="8934"/>
                      </a:cubicBezTo>
                      <a:cubicBezTo>
                        <a:pt x="14039" y="11667"/>
                        <a:pt x="9340" y="15384"/>
                        <a:pt x="5970" y="11737"/>
                      </a:cubicBezTo>
                      <a:cubicBezTo>
                        <a:pt x="2810" y="6778"/>
                        <a:pt x="10996" y="2023"/>
                        <a:pt x="14652" y="7497"/>
                      </a:cubicBezTo>
                      <a:cubicBezTo>
                        <a:pt x="18115" y="12690"/>
                        <a:pt x="8483" y="20210"/>
                        <a:pt x="2869" y="12651"/>
                      </a:cubicBezTo>
                      <a:cubicBezTo>
                        <a:pt x="1751" y="10433"/>
                        <a:pt x="742" y="3256"/>
                        <a:pt x="8618" y="2085"/>
                      </a:cubicBezTo>
                      <a:lnTo>
                        <a:pt x="8828" y="0"/>
                      </a:lnTo>
                      <a:close/>
                    </a:path>
                  </a:pathLst>
                </a:custGeom>
                <a:solidFill>
                  <a:srgbClr val="9A947F"/>
                </a:solidFill>
                <a:ln w="9525" cap="flat">
                  <a:noFill/>
                  <a:round/>
                </a:ln>
                <a:effectLst/>
              </p:spPr>
              <p:txBody>
                <a:bodyPr wrap="square" lIns="72248" tIns="72248" rIns="72248" bIns="72248" numCol="1" anchor="ctr">
                  <a:noAutofit/>
                </a:bodyPr>
                <a:lstStyle/>
                <a:p>
                  <a:pPr marL="40639" marR="40639" defTabSz="914400">
                    <a:defRPr sz="3400">
                      <a:solidFill>
                        <a:srgbClr val="EEEEEE"/>
                      </a:solidFill>
                      <a:uFill>
                        <a:solidFill>
                          <a:srgbClr val="EEEEEE"/>
                        </a:solidFill>
                      </a:u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</a:p>
              </p:txBody>
            </p:sp>
            <p:sp>
              <p:nvSpPr>
                <p:cNvPr id="4083" name="Shape 4083"/>
                <p:cNvSpPr/>
                <p:nvPr/>
              </p:nvSpPr>
              <p:spPr>
                <a:xfrm flipH="1">
                  <a:off x="11796157" y="0"/>
                  <a:ext cx="970693" cy="106721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6702" h="17423" fill="norm" stroke="1" extrusionOk="0">
                      <a:moveTo>
                        <a:pt x="8828" y="0"/>
                      </a:moveTo>
                      <a:cubicBezTo>
                        <a:pt x="-854" y="266"/>
                        <a:pt x="-1115" y="9621"/>
                        <a:pt x="1221" y="13322"/>
                      </a:cubicBezTo>
                      <a:cubicBezTo>
                        <a:pt x="6348" y="21600"/>
                        <a:pt x="20485" y="16227"/>
                        <a:pt x="15745" y="7130"/>
                      </a:cubicBezTo>
                      <a:cubicBezTo>
                        <a:pt x="11324" y="672"/>
                        <a:pt x="1482" y="5865"/>
                        <a:pt x="5062" y="11862"/>
                      </a:cubicBezTo>
                      <a:cubicBezTo>
                        <a:pt x="8004" y="16360"/>
                        <a:pt x="16005" y="13166"/>
                        <a:pt x="12845" y="8278"/>
                      </a:cubicBezTo>
                      <a:cubicBezTo>
                        <a:pt x="10744" y="5216"/>
                        <a:pt x="5407" y="7630"/>
                        <a:pt x="7794" y="10886"/>
                      </a:cubicBezTo>
                      <a:cubicBezTo>
                        <a:pt x="9408" y="12908"/>
                        <a:pt x="12727" y="11362"/>
                        <a:pt x="11400" y="9269"/>
                      </a:cubicBezTo>
                      <a:cubicBezTo>
                        <a:pt x="10559" y="8168"/>
                        <a:pt x="7752" y="8692"/>
                        <a:pt x="9433" y="10581"/>
                      </a:cubicBezTo>
                      <a:cubicBezTo>
                        <a:pt x="8845" y="10761"/>
                        <a:pt x="9147" y="8098"/>
                        <a:pt x="10904" y="9535"/>
                      </a:cubicBezTo>
                      <a:cubicBezTo>
                        <a:pt x="11677" y="10378"/>
                        <a:pt x="10046" y="12260"/>
                        <a:pt x="8500" y="10956"/>
                      </a:cubicBezTo>
                      <a:cubicBezTo>
                        <a:pt x="6189" y="7957"/>
                        <a:pt x="11374" y="6521"/>
                        <a:pt x="12425" y="8934"/>
                      </a:cubicBezTo>
                      <a:cubicBezTo>
                        <a:pt x="14039" y="11667"/>
                        <a:pt x="9340" y="15384"/>
                        <a:pt x="5970" y="11737"/>
                      </a:cubicBezTo>
                      <a:cubicBezTo>
                        <a:pt x="2810" y="6778"/>
                        <a:pt x="10996" y="2023"/>
                        <a:pt x="14652" y="7497"/>
                      </a:cubicBezTo>
                      <a:cubicBezTo>
                        <a:pt x="18115" y="12690"/>
                        <a:pt x="8483" y="20210"/>
                        <a:pt x="2869" y="12651"/>
                      </a:cubicBezTo>
                      <a:cubicBezTo>
                        <a:pt x="1751" y="10433"/>
                        <a:pt x="742" y="3256"/>
                        <a:pt x="8618" y="2085"/>
                      </a:cubicBezTo>
                      <a:lnTo>
                        <a:pt x="8828" y="0"/>
                      </a:lnTo>
                      <a:close/>
                    </a:path>
                  </a:pathLst>
                </a:custGeom>
                <a:solidFill>
                  <a:srgbClr val="D3D0C7"/>
                </a:solidFill>
                <a:ln w="9525" cap="flat">
                  <a:noFill/>
                  <a:round/>
                </a:ln>
                <a:effectLst/>
              </p:spPr>
              <p:txBody>
                <a:bodyPr wrap="square" lIns="72248" tIns="72248" rIns="72248" bIns="72248" numCol="1" anchor="ctr">
                  <a:noAutofit/>
                </a:bodyPr>
                <a:lstStyle/>
                <a:p>
                  <a:pPr marL="40639" marR="40639" defTabSz="914400">
                    <a:defRPr sz="3400">
                      <a:solidFill>
                        <a:srgbClr val="EEEEEE"/>
                      </a:solidFill>
                      <a:uFill>
                        <a:solidFill>
                          <a:srgbClr val="EEEEEE"/>
                        </a:solidFill>
                      </a:u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</a:p>
              </p:txBody>
            </p:sp>
            <p:sp>
              <p:nvSpPr>
                <p:cNvPr id="4084" name="Shape 4084"/>
                <p:cNvSpPr/>
                <p:nvPr/>
              </p:nvSpPr>
              <p:spPr>
                <a:xfrm>
                  <a:off x="477077" y="0"/>
                  <a:ext cx="11812695" cy="126436"/>
                </a:xfrm>
                <a:prstGeom prst="rect">
                  <a:avLst/>
                </a:prstGeom>
                <a:solidFill>
                  <a:srgbClr val="D3D0C7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72248" tIns="72248" rIns="72248" bIns="72248" numCol="1" anchor="ctr">
                  <a:noAutofit/>
                </a:bodyPr>
                <a:lstStyle/>
                <a:p>
                  <a:pPr marL="40639" marR="40639" defTabSz="914400">
                    <a:defRPr sz="3400">
                      <a:solidFill>
                        <a:srgbClr val="EEEEEE"/>
                      </a:solidFill>
                      <a:uFill>
                        <a:solidFill>
                          <a:srgbClr val="EEEEEE"/>
                        </a:solidFill>
                      </a:u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</a:p>
              </p:txBody>
            </p:sp>
          </p:grpSp>
        </p:grpSp>
        <p:sp>
          <p:nvSpPr>
            <p:cNvPr id="4087" name="Shape 4087"/>
            <p:cNvSpPr/>
            <p:nvPr/>
          </p:nvSpPr>
          <p:spPr>
            <a:xfrm>
              <a:off x="1083733" y="1144693"/>
              <a:ext cx="10805726" cy="433494"/>
            </a:xfrm>
            <a:prstGeom prst="rect">
              <a:avLst/>
            </a:prstGeom>
            <a:gradFill flip="none" rotWithShape="1">
              <a:gsLst>
                <a:gs pos="0">
                  <a:srgbClr val="817C6B"/>
                </a:gs>
                <a:gs pos="100000">
                  <a:srgbClr val="9A947F"/>
                </a:gs>
              </a:gsLst>
              <a:lin ang="162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72248" tIns="72248" rIns="72248" bIns="72248" numCol="1" anchor="ctr">
              <a:noAutofit/>
            </a:bodyPr>
            <a:lstStyle/>
            <a:p>
              <a:pPr marL="40639" marR="40639" defTabSz="914400">
                <a:defRPr sz="3400">
                  <a:solidFill>
                    <a:srgbClr val="EEEEEE"/>
                  </a:solidFill>
                  <a:uFill>
                    <a:solidFill>
                      <a:srgbClr val="EEEEEE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</p:grpSp>
      <p:sp>
        <p:nvSpPr>
          <p:cNvPr id="4089" name="Shape 4089"/>
          <p:cNvSpPr/>
          <p:nvPr>
            <p:ph type="title"/>
          </p:nvPr>
        </p:nvSpPr>
        <p:spPr>
          <a:xfrm>
            <a:off x="1354666" y="1842346"/>
            <a:ext cx="11054081" cy="2059094"/>
          </a:xfrm>
          <a:prstGeom prst="rect">
            <a:avLst/>
          </a:prstGeom>
        </p:spPr>
        <p:txBody>
          <a:bodyPr/>
          <a:lstStyle/>
          <a:p>
            <a:pPr/>
            <a:r>
              <a:t>Draw a visual texture.</a:t>
            </a:r>
          </a:p>
        </p:txBody>
      </p:sp>
      <p:pic>
        <p:nvPicPr>
          <p:cNvPr id="4090" name="url?sa=i&amp;rct=j&amp;q=visual+texture&amp;source=images&amp;cd=&amp;docid=VyK5nBTZOObDgM&amp;tbnid=HYnEMfQNlAe4sM-&amp;ved=0CAUQjRw&amp;url=http%3A%2F%2Fwww.cmap.polytechnique.fr%2F~yu%2Fresearch%2FVisualClassification%2Fdemo.html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14595" y="3861502"/>
            <a:ext cx="9916162" cy="3905254"/>
          </a:xfrm>
          <a:prstGeom prst="rect">
            <a:avLst/>
          </a:prstGeom>
          <a:ln w="12700"/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86" name="Group 4186"/>
          <p:cNvGrpSpPr/>
          <p:nvPr/>
        </p:nvGrpSpPr>
        <p:grpSpPr>
          <a:xfrm>
            <a:off x="0" y="-1"/>
            <a:ext cx="13004800" cy="9753601"/>
            <a:chOff x="0" y="0"/>
            <a:chExt cx="13004800" cy="9753600"/>
          </a:xfrm>
        </p:grpSpPr>
        <p:grpSp>
          <p:nvGrpSpPr>
            <p:cNvPr id="4184" name="Group 4184"/>
            <p:cNvGrpSpPr/>
            <p:nvPr/>
          </p:nvGrpSpPr>
          <p:grpSpPr>
            <a:xfrm>
              <a:off x="0" y="0"/>
              <a:ext cx="13004801" cy="9753600"/>
              <a:chOff x="0" y="0"/>
              <a:chExt cx="13004800" cy="9753600"/>
            </a:xfrm>
          </p:grpSpPr>
          <p:sp>
            <p:nvSpPr>
              <p:cNvPr id="4092" name="Shape 4092"/>
              <p:cNvSpPr/>
              <p:nvPr/>
            </p:nvSpPr>
            <p:spPr>
              <a:xfrm>
                <a:off x="11921066" y="1083733"/>
                <a:ext cx="758615" cy="3034454"/>
              </a:xfrm>
              <a:prstGeom prst="rect">
                <a:avLst/>
              </a:prstGeom>
              <a:gradFill flip="none" rotWithShape="1">
                <a:gsLst>
                  <a:gs pos="0">
                    <a:srgbClr val="817C6B"/>
                  </a:gs>
                  <a:gs pos="100000">
                    <a:srgbClr val="D3D0C7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72248" tIns="72248" rIns="72248" bIns="72248" numCol="1" anchor="ctr">
                <a:noAutofit/>
              </a:bodyPr>
              <a:lstStyle/>
              <a:p>
                <a:pPr marL="40639" marR="40639" defTabSz="914400">
                  <a:defRPr sz="3400">
                    <a:solidFill>
                      <a:srgbClr val="EEEEEE"/>
                    </a:solidFill>
                    <a:uFill>
                      <a:solidFill>
                        <a:srgbClr val="EEEEEE"/>
                      </a:solidFill>
                    </a:u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4093" name="Shape 4093"/>
              <p:cNvSpPr/>
              <p:nvPr/>
            </p:nvSpPr>
            <p:spPr>
              <a:xfrm>
                <a:off x="0" y="0"/>
                <a:ext cx="12788054" cy="216747"/>
              </a:xfrm>
              <a:prstGeom prst="rect">
                <a:avLst/>
              </a:prstGeom>
              <a:solidFill>
                <a:srgbClr val="9A94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2248" tIns="72248" rIns="72248" bIns="72248" numCol="1" anchor="ctr">
                <a:noAutofit/>
              </a:bodyPr>
              <a:lstStyle/>
              <a:p>
                <a:pPr marL="40639" marR="40639" defTabSz="914400">
                  <a:defRPr sz="3400">
                    <a:solidFill>
                      <a:srgbClr val="EEEEEE"/>
                    </a:solidFill>
                    <a:uFill>
                      <a:solidFill>
                        <a:srgbClr val="EEEEEE"/>
                      </a:solidFill>
                    </a:u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4094" name="Shape 4094"/>
              <p:cNvSpPr/>
              <p:nvPr/>
            </p:nvSpPr>
            <p:spPr>
              <a:xfrm>
                <a:off x="12679680" y="0"/>
                <a:ext cx="325121" cy="9753600"/>
              </a:xfrm>
              <a:prstGeom prst="rect">
                <a:avLst/>
              </a:prstGeom>
              <a:gradFill flip="none" rotWithShape="1">
                <a:gsLst>
                  <a:gs pos="0">
                    <a:srgbClr val="9A947F"/>
                  </a:gs>
                  <a:gs pos="50000">
                    <a:srgbClr val="BBB6A8"/>
                  </a:gs>
                  <a:gs pos="100000">
                    <a:srgbClr val="9A947F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72248" tIns="72248" rIns="72248" bIns="72248" numCol="1" anchor="ctr">
                <a:noAutofit/>
              </a:bodyPr>
              <a:lstStyle/>
              <a:p>
                <a:pPr marL="40639" marR="40639" defTabSz="914400">
                  <a:defRPr sz="3400">
                    <a:solidFill>
                      <a:srgbClr val="EEEEEE"/>
                    </a:solidFill>
                    <a:uFill>
                      <a:solidFill>
                        <a:srgbClr val="EEEEEE"/>
                      </a:solidFill>
                    </a:u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4095" name="Shape 4095"/>
              <p:cNvSpPr/>
              <p:nvPr/>
            </p:nvSpPr>
            <p:spPr>
              <a:xfrm>
                <a:off x="0" y="0"/>
                <a:ext cx="325121" cy="9753600"/>
              </a:xfrm>
              <a:prstGeom prst="rect">
                <a:avLst/>
              </a:prstGeom>
              <a:gradFill flip="none" rotWithShape="1">
                <a:gsLst>
                  <a:gs pos="0">
                    <a:srgbClr val="9A947F"/>
                  </a:gs>
                  <a:gs pos="50000">
                    <a:srgbClr val="BBB6A8"/>
                  </a:gs>
                  <a:gs pos="100000">
                    <a:srgbClr val="9A947F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72248" tIns="72248" rIns="72248" bIns="72248" numCol="1" anchor="ctr">
                <a:noAutofit/>
              </a:bodyPr>
              <a:lstStyle/>
              <a:p>
                <a:pPr marL="40639" marR="40639" defTabSz="914400">
                  <a:defRPr sz="3400">
                    <a:solidFill>
                      <a:srgbClr val="EEEEEE"/>
                    </a:solidFill>
                    <a:uFill>
                      <a:solidFill>
                        <a:srgbClr val="EEEEEE"/>
                      </a:solidFill>
                    </a:u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4096" name="Shape 4096"/>
              <p:cNvSpPr/>
              <p:nvPr/>
            </p:nvSpPr>
            <p:spPr>
              <a:xfrm>
                <a:off x="325120" y="1083733"/>
                <a:ext cx="758614" cy="3034454"/>
              </a:xfrm>
              <a:prstGeom prst="rect">
                <a:avLst/>
              </a:prstGeom>
              <a:gradFill flip="none" rotWithShape="1">
                <a:gsLst>
                  <a:gs pos="0">
                    <a:srgbClr val="817C6B"/>
                  </a:gs>
                  <a:gs pos="100000">
                    <a:srgbClr val="D3D0C7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72248" tIns="72248" rIns="72248" bIns="72248" numCol="1" anchor="ctr">
                <a:noAutofit/>
              </a:bodyPr>
              <a:lstStyle/>
              <a:p>
                <a:pPr marL="40639" marR="40639" defTabSz="914400">
                  <a:defRPr sz="3400">
                    <a:solidFill>
                      <a:srgbClr val="EEEEEE"/>
                    </a:solidFill>
                    <a:uFill>
                      <a:solidFill>
                        <a:srgbClr val="EEEEEE"/>
                      </a:solidFill>
                    </a:u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grpSp>
            <p:nvGrpSpPr>
              <p:cNvPr id="4183" name="Group 4183"/>
              <p:cNvGrpSpPr/>
              <p:nvPr/>
            </p:nvGrpSpPr>
            <p:grpSpPr>
              <a:xfrm>
                <a:off x="82851" y="72248"/>
                <a:ext cx="12793944" cy="1116891"/>
                <a:chOff x="0" y="0"/>
                <a:chExt cx="12793942" cy="1116889"/>
              </a:xfrm>
            </p:grpSpPr>
            <p:sp>
              <p:nvSpPr>
                <p:cNvPr id="4097" name="Shape 4097"/>
                <p:cNvSpPr/>
                <p:nvPr/>
              </p:nvSpPr>
              <p:spPr>
                <a:xfrm>
                  <a:off x="43584" y="0"/>
                  <a:ext cx="12736126" cy="1083734"/>
                </a:xfrm>
                <a:prstGeom prst="roundRect">
                  <a:avLst>
                    <a:gd name="adj" fmla="val 35156"/>
                  </a:avLst>
                </a:prstGeom>
                <a:solidFill>
                  <a:srgbClr val="BBB6A8"/>
                </a:solidFill>
                <a:ln w="9525" cap="flat">
                  <a:noFill/>
                  <a:round/>
                </a:ln>
                <a:effectLst/>
              </p:spPr>
              <p:txBody>
                <a:bodyPr wrap="square" lIns="72248" tIns="72248" rIns="72248" bIns="72248" numCol="1" anchor="ctr">
                  <a:noAutofit/>
                </a:bodyPr>
                <a:lstStyle/>
                <a:p>
                  <a:pPr marL="40639" marR="40639" defTabSz="914400">
                    <a:defRPr sz="3400">
                      <a:solidFill>
                        <a:srgbClr val="EEEEEE"/>
                      </a:solidFill>
                      <a:uFill>
                        <a:solidFill>
                          <a:srgbClr val="EEEEEE"/>
                        </a:solidFill>
                      </a:u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</a:p>
              </p:txBody>
            </p:sp>
            <p:sp>
              <p:nvSpPr>
                <p:cNvPr id="4098" name="Shape 4098"/>
                <p:cNvSpPr/>
                <p:nvPr/>
              </p:nvSpPr>
              <p:spPr>
                <a:xfrm>
                  <a:off x="477077" y="54186"/>
                  <a:ext cx="11812695" cy="126437"/>
                </a:xfrm>
                <a:prstGeom prst="rect">
                  <a:avLst/>
                </a:prstGeom>
                <a:solidFill>
                  <a:srgbClr val="9A947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72248" tIns="72248" rIns="72248" bIns="72248" numCol="1" anchor="ctr">
                  <a:noAutofit/>
                </a:bodyPr>
                <a:lstStyle/>
                <a:p>
                  <a:pPr marL="40639" marR="40639" defTabSz="914400">
                    <a:defRPr sz="3400">
                      <a:solidFill>
                        <a:srgbClr val="EEEEEE"/>
                      </a:solidFill>
                      <a:uFill>
                        <a:solidFill>
                          <a:srgbClr val="EEEEEE"/>
                        </a:solidFill>
                      </a:u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</a:p>
              </p:txBody>
            </p:sp>
            <p:grpSp>
              <p:nvGrpSpPr>
                <p:cNvPr id="4137" name="Group 4137"/>
                <p:cNvGrpSpPr/>
                <p:nvPr/>
              </p:nvGrpSpPr>
              <p:grpSpPr>
                <a:xfrm>
                  <a:off x="531264" y="842151"/>
                  <a:ext cx="11758508" cy="243841"/>
                  <a:chOff x="0" y="0"/>
                  <a:chExt cx="11758506" cy="243839"/>
                </a:xfrm>
              </p:grpSpPr>
              <p:sp>
                <p:nvSpPr>
                  <p:cNvPr id="4099" name="Shape 4099"/>
                  <p:cNvSpPr/>
                  <p:nvPr/>
                </p:nvSpPr>
                <p:spPr>
                  <a:xfrm flipH="1">
                    <a:off x="11239217" y="0"/>
                    <a:ext cx="519290" cy="23932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0"/>
                        </a:moveTo>
                        <a:lnTo>
                          <a:pt x="17092" y="0"/>
                        </a:lnTo>
                        <a:lnTo>
                          <a:pt x="0" y="17550"/>
                        </a:lnTo>
                        <a:lnTo>
                          <a:pt x="8077" y="21600"/>
                        </a:lnTo>
                        <a:lnTo>
                          <a:pt x="19158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9A947F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4100" name="Shape 4100"/>
                  <p:cNvSpPr/>
                  <p:nvPr/>
                </p:nvSpPr>
                <p:spPr>
                  <a:xfrm>
                    <a:off x="0" y="4515"/>
                    <a:ext cx="519289" cy="2393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0"/>
                        </a:moveTo>
                        <a:lnTo>
                          <a:pt x="17092" y="0"/>
                        </a:lnTo>
                        <a:lnTo>
                          <a:pt x="0" y="17550"/>
                        </a:lnTo>
                        <a:lnTo>
                          <a:pt x="8077" y="21600"/>
                        </a:lnTo>
                        <a:lnTo>
                          <a:pt x="19158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9A947F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grpSp>
                <p:nvGrpSpPr>
                  <p:cNvPr id="4136" name="Group 4136"/>
                  <p:cNvGrpSpPr/>
                  <p:nvPr/>
                </p:nvGrpSpPr>
                <p:grpSpPr>
                  <a:xfrm>
                    <a:off x="442524" y="1544"/>
                    <a:ext cx="10864428" cy="242296"/>
                    <a:chOff x="0" y="0"/>
                    <a:chExt cx="10864426" cy="242295"/>
                  </a:xfrm>
                </p:grpSpPr>
                <p:grpSp>
                  <p:nvGrpSpPr>
                    <p:cNvPr id="4122" name="Group 4122"/>
                    <p:cNvGrpSpPr/>
                    <p:nvPr/>
                  </p:nvGrpSpPr>
                  <p:grpSpPr>
                    <a:xfrm>
                      <a:off x="0" y="2257"/>
                      <a:ext cx="6610774" cy="240039"/>
                      <a:chOff x="0" y="0"/>
                      <a:chExt cx="6610773" cy="240037"/>
                    </a:xfrm>
                  </p:grpSpPr>
                  <p:grpSp>
                    <p:nvGrpSpPr>
                      <p:cNvPr id="4103" name="Group 4103"/>
                      <p:cNvGrpSpPr/>
                      <p:nvPr/>
                    </p:nvGrpSpPr>
                    <p:grpSpPr>
                      <a:xfrm>
                        <a:off x="0" y="0"/>
                        <a:ext cx="943611" cy="240038"/>
                        <a:chOff x="0" y="0"/>
                        <a:chExt cx="943610" cy="240037"/>
                      </a:xfrm>
                    </p:grpSpPr>
                    <p:sp>
                      <p:nvSpPr>
                        <p:cNvPr id="4101" name="Shape 4101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4102" name="Shape 4102"/>
                        <p:cNvSpPr/>
                        <p:nvPr/>
                      </p:nvSpPr>
                      <p:spPr>
                        <a:xfrm>
                          <a:off x="467296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4106" name="Group 4106"/>
                      <p:cNvGrpSpPr/>
                      <p:nvPr/>
                    </p:nvGrpSpPr>
                    <p:grpSpPr>
                      <a:xfrm>
                        <a:off x="943848" y="0"/>
                        <a:ext cx="945985" cy="240038"/>
                        <a:chOff x="0" y="0"/>
                        <a:chExt cx="945983" cy="240037"/>
                      </a:xfrm>
                    </p:grpSpPr>
                    <p:sp>
                      <p:nvSpPr>
                        <p:cNvPr id="4104" name="Shape 4104"/>
                        <p:cNvSpPr/>
                        <p:nvPr/>
                      </p:nvSpPr>
                      <p:spPr>
                        <a:xfrm>
                          <a:off x="0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4105" name="Shape 4105"/>
                        <p:cNvSpPr/>
                        <p:nvPr/>
                      </p:nvSpPr>
                      <p:spPr>
                        <a:xfrm>
                          <a:off x="467296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4109" name="Group 4109"/>
                      <p:cNvGrpSpPr/>
                      <p:nvPr/>
                    </p:nvGrpSpPr>
                    <p:grpSpPr>
                      <a:xfrm>
                        <a:off x="1893710" y="0"/>
                        <a:ext cx="939971" cy="240038"/>
                        <a:chOff x="0" y="0"/>
                        <a:chExt cx="939969" cy="240037"/>
                      </a:xfrm>
                    </p:grpSpPr>
                    <p:sp>
                      <p:nvSpPr>
                        <p:cNvPr id="4107" name="Shape 4107"/>
                        <p:cNvSpPr/>
                        <p:nvPr/>
                      </p:nvSpPr>
                      <p:spPr>
                        <a:xfrm>
                          <a:off x="0" y="0"/>
                          <a:ext cx="471707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4108" name="Shape 4108"/>
                        <p:cNvSpPr/>
                        <p:nvPr/>
                      </p:nvSpPr>
                      <p:spPr>
                        <a:xfrm>
                          <a:off x="463672" y="0"/>
                          <a:ext cx="47629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4112" name="Group 4112"/>
                      <p:cNvGrpSpPr/>
                      <p:nvPr/>
                    </p:nvGrpSpPr>
                    <p:grpSpPr>
                      <a:xfrm>
                        <a:off x="2833443" y="0"/>
                        <a:ext cx="943888" cy="240038"/>
                        <a:chOff x="0" y="0"/>
                        <a:chExt cx="943886" cy="240037"/>
                      </a:xfrm>
                    </p:grpSpPr>
                    <p:sp>
                      <p:nvSpPr>
                        <p:cNvPr id="4110" name="Shape 4110"/>
                        <p:cNvSpPr/>
                        <p:nvPr/>
                      </p:nvSpPr>
                      <p:spPr>
                        <a:xfrm>
                          <a:off x="0" y="0"/>
                          <a:ext cx="47644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4111" name="Shape 4111"/>
                        <p:cNvSpPr/>
                        <p:nvPr/>
                      </p:nvSpPr>
                      <p:spPr>
                        <a:xfrm>
                          <a:off x="467439" y="0"/>
                          <a:ext cx="47644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4115" name="Group 4115"/>
                      <p:cNvGrpSpPr/>
                      <p:nvPr/>
                    </p:nvGrpSpPr>
                    <p:grpSpPr>
                      <a:xfrm>
                        <a:off x="3777330" y="0"/>
                        <a:ext cx="943612" cy="240038"/>
                        <a:chOff x="0" y="0"/>
                        <a:chExt cx="943610" cy="240037"/>
                      </a:xfrm>
                    </p:grpSpPr>
                    <p:sp>
                      <p:nvSpPr>
                        <p:cNvPr id="4113" name="Shape 4113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4114" name="Shape 4114"/>
                        <p:cNvSpPr/>
                        <p:nvPr/>
                      </p:nvSpPr>
                      <p:spPr>
                        <a:xfrm>
                          <a:off x="467296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4118" name="Group 4118"/>
                      <p:cNvGrpSpPr/>
                      <p:nvPr/>
                    </p:nvGrpSpPr>
                    <p:grpSpPr>
                      <a:xfrm>
                        <a:off x="4720941" y="0"/>
                        <a:ext cx="946222" cy="240038"/>
                        <a:chOff x="0" y="0"/>
                        <a:chExt cx="946221" cy="240037"/>
                      </a:xfrm>
                    </p:grpSpPr>
                    <p:sp>
                      <p:nvSpPr>
                        <p:cNvPr id="4116" name="Shape 4116"/>
                        <p:cNvSpPr/>
                        <p:nvPr/>
                      </p:nvSpPr>
                      <p:spPr>
                        <a:xfrm>
                          <a:off x="0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4117" name="Shape 4117"/>
                        <p:cNvSpPr/>
                        <p:nvPr/>
                      </p:nvSpPr>
                      <p:spPr>
                        <a:xfrm>
                          <a:off x="467533" y="0"/>
                          <a:ext cx="478689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4121" name="Group 4121"/>
                      <p:cNvGrpSpPr/>
                      <p:nvPr/>
                    </p:nvGrpSpPr>
                    <p:grpSpPr>
                      <a:xfrm>
                        <a:off x="5666925" y="0"/>
                        <a:ext cx="943849" cy="240038"/>
                        <a:chOff x="0" y="0"/>
                        <a:chExt cx="943848" cy="240037"/>
                      </a:xfrm>
                    </p:grpSpPr>
                    <p:sp>
                      <p:nvSpPr>
                        <p:cNvPr id="4119" name="Shape 4119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4120" name="Shape 4120"/>
                        <p:cNvSpPr/>
                        <p:nvPr/>
                      </p:nvSpPr>
                      <p:spPr>
                        <a:xfrm>
                          <a:off x="467533" y="0"/>
                          <a:ext cx="476316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</p:grpSp>
                <p:grpSp>
                  <p:nvGrpSpPr>
                    <p:cNvPr id="4125" name="Group 4125"/>
                    <p:cNvGrpSpPr/>
                    <p:nvPr/>
                  </p:nvGrpSpPr>
                  <p:grpSpPr>
                    <a:xfrm>
                      <a:off x="6610773" y="0"/>
                      <a:ext cx="943752" cy="240038"/>
                      <a:chOff x="0" y="0"/>
                      <a:chExt cx="943750" cy="240037"/>
                    </a:xfrm>
                  </p:grpSpPr>
                  <p:sp>
                    <p:nvSpPr>
                      <p:cNvPr id="4123" name="Shape 4123"/>
                      <p:cNvSpPr/>
                      <p:nvPr/>
                    </p:nvSpPr>
                    <p:spPr>
                      <a:xfrm>
                        <a:off x="0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4124" name="Shape 4124"/>
                      <p:cNvSpPr/>
                      <p:nvPr/>
                    </p:nvSpPr>
                    <p:spPr>
                      <a:xfrm>
                        <a:off x="467369" y="0"/>
                        <a:ext cx="476382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4128" name="Group 4128"/>
                    <p:cNvGrpSpPr/>
                    <p:nvPr/>
                  </p:nvGrpSpPr>
                  <p:grpSpPr>
                    <a:xfrm>
                      <a:off x="7554524" y="0"/>
                      <a:ext cx="946010" cy="240038"/>
                      <a:chOff x="0" y="0"/>
                      <a:chExt cx="946009" cy="240037"/>
                    </a:xfrm>
                  </p:grpSpPr>
                  <p:sp>
                    <p:nvSpPr>
                      <p:cNvPr id="4126" name="Shape 4126"/>
                      <p:cNvSpPr/>
                      <p:nvPr/>
                    </p:nvSpPr>
                    <p:spPr>
                      <a:xfrm>
                        <a:off x="0" y="0"/>
                        <a:ext cx="47871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4127" name="Shape 4127"/>
                      <p:cNvSpPr/>
                      <p:nvPr/>
                    </p:nvSpPr>
                    <p:spPr>
                      <a:xfrm>
                        <a:off x="467300" y="0"/>
                        <a:ext cx="47871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4131" name="Group 4131"/>
                    <p:cNvGrpSpPr/>
                    <p:nvPr/>
                  </p:nvGrpSpPr>
                  <p:grpSpPr>
                    <a:xfrm>
                      <a:off x="8500533" y="0"/>
                      <a:ext cx="943753" cy="240038"/>
                      <a:chOff x="0" y="0"/>
                      <a:chExt cx="943751" cy="240037"/>
                    </a:xfrm>
                  </p:grpSpPr>
                  <p:sp>
                    <p:nvSpPr>
                      <p:cNvPr id="4129" name="Shape 4129"/>
                      <p:cNvSpPr/>
                      <p:nvPr/>
                    </p:nvSpPr>
                    <p:spPr>
                      <a:xfrm>
                        <a:off x="0" y="0"/>
                        <a:ext cx="47589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4130" name="Shape 4130"/>
                      <p:cNvSpPr/>
                      <p:nvPr/>
                    </p:nvSpPr>
                    <p:spPr>
                      <a:xfrm>
                        <a:off x="467862" y="0"/>
                        <a:ext cx="47589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4134" name="Group 4134"/>
                    <p:cNvGrpSpPr/>
                    <p:nvPr/>
                  </p:nvGrpSpPr>
                  <p:grpSpPr>
                    <a:xfrm>
                      <a:off x="9444284" y="0"/>
                      <a:ext cx="943753" cy="240038"/>
                      <a:chOff x="0" y="0"/>
                      <a:chExt cx="943751" cy="240037"/>
                    </a:xfrm>
                  </p:grpSpPr>
                  <p:sp>
                    <p:nvSpPr>
                      <p:cNvPr id="4132" name="Shape 4132"/>
                      <p:cNvSpPr/>
                      <p:nvPr/>
                    </p:nvSpPr>
                    <p:spPr>
                      <a:xfrm>
                        <a:off x="0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4133" name="Shape 4133"/>
                      <p:cNvSpPr/>
                      <p:nvPr/>
                    </p:nvSpPr>
                    <p:spPr>
                      <a:xfrm>
                        <a:off x="467371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sp>
                  <p:nvSpPr>
                    <p:cNvPr id="4135" name="Shape 4135"/>
                    <p:cNvSpPr/>
                    <p:nvPr/>
                  </p:nvSpPr>
                  <p:spPr>
                    <a:xfrm>
                      <a:off x="10388035" y="0"/>
                      <a:ext cx="476392" cy="240038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0504" fill="norm" stroke="1" extrusionOk="0">
                          <a:moveTo>
                            <a:pt x="0" y="0"/>
                          </a:moveTo>
                          <a:lnTo>
                            <a:pt x="0" y="20504"/>
                          </a:lnTo>
                          <a:lnTo>
                            <a:pt x="2534" y="20504"/>
                          </a:lnTo>
                          <a:cubicBezTo>
                            <a:pt x="2512" y="-934"/>
                            <a:pt x="19002" y="-1096"/>
                            <a:pt x="19023" y="20504"/>
                          </a:cubicBezTo>
                          <a:lnTo>
                            <a:pt x="21600" y="20504"/>
                          </a:lnTo>
                          <a:lnTo>
                            <a:pt x="21600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9A947F"/>
                    </a:solidFill>
                    <a:ln w="9525" cap="flat">
                      <a:noFill/>
                      <a:round/>
                    </a:ln>
                    <a:effectLst/>
                  </p:spPr>
                  <p:txBody>
                    <a:bodyPr wrap="square" lIns="72248" tIns="72248" rIns="72248" bIns="72248" numCol="1" anchor="ctr">
                      <a:noAutofit/>
                    </a:bodyPr>
                    <a:lstStyle/>
                    <a:p>
                      <a:pPr marL="40639" marR="40639" defTabSz="914400">
                        <a:defRPr sz="3400">
                          <a:solidFill>
                            <a:srgbClr val="EEEEEE"/>
                          </a:solidFill>
                          <a:uFill>
                            <a:solidFill>
                              <a:srgbClr val="EEEEEE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defRPr>
                      </a:pPr>
                    </a:p>
                  </p:txBody>
                </p:sp>
              </p:grpSp>
            </p:grpSp>
            <p:grpSp>
              <p:nvGrpSpPr>
                <p:cNvPr id="4176" name="Group 4176"/>
                <p:cNvGrpSpPr/>
                <p:nvPr/>
              </p:nvGrpSpPr>
              <p:grpSpPr>
                <a:xfrm>
                  <a:off x="508686" y="839893"/>
                  <a:ext cx="11758508" cy="243841"/>
                  <a:chOff x="0" y="0"/>
                  <a:chExt cx="11758506" cy="243839"/>
                </a:xfrm>
              </p:grpSpPr>
              <p:sp>
                <p:nvSpPr>
                  <p:cNvPr id="4138" name="Shape 4138"/>
                  <p:cNvSpPr/>
                  <p:nvPr/>
                </p:nvSpPr>
                <p:spPr>
                  <a:xfrm flipH="1">
                    <a:off x="11239217" y="0"/>
                    <a:ext cx="519290" cy="23932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0"/>
                        </a:moveTo>
                        <a:lnTo>
                          <a:pt x="17092" y="0"/>
                        </a:lnTo>
                        <a:lnTo>
                          <a:pt x="0" y="17550"/>
                        </a:lnTo>
                        <a:lnTo>
                          <a:pt x="8077" y="21600"/>
                        </a:lnTo>
                        <a:lnTo>
                          <a:pt x="19158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D3D0C7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4139" name="Shape 4139"/>
                  <p:cNvSpPr/>
                  <p:nvPr/>
                </p:nvSpPr>
                <p:spPr>
                  <a:xfrm>
                    <a:off x="0" y="4515"/>
                    <a:ext cx="519289" cy="2393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0"/>
                        </a:moveTo>
                        <a:lnTo>
                          <a:pt x="17092" y="0"/>
                        </a:lnTo>
                        <a:lnTo>
                          <a:pt x="0" y="17550"/>
                        </a:lnTo>
                        <a:lnTo>
                          <a:pt x="8077" y="21600"/>
                        </a:lnTo>
                        <a:lnTo>
                          <a:pt x="19158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D3D0C7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grpSp>
                <p:nvGrpSpPr>
                  <p:cNvPr id="4175" name="Group 4175"/>
                  <p:cNvGrpSpPr/>
                  <p:nvPr/>
                </p:nvGrpSpPr>
                <p:grpSpPr>
                  <a:xfrm>
                    <a:off x="442524" y="1544"/>
                    <a:ext cx="10864428" cy="242296"/>
                    <a:chOff x="0" y="0"/>
                    <a:chExt cx="10864426" cy="242295"/>
                  </a:xfrm>
                </p:grpSpPr>
                <p:grpSp>
                  <p:nvGrpSpPr>
                    <p:cNvPr id="4161" name="Group 4161"/>
                    <p:cNvGrpSpPr/>
                    <p:nvPr/>
                  </p:nvGrpSpPr>
                  <p:grpSpPr>
                    <a:xfrm>
                      <a:off x="0" y="2257"/>
                      <a:ext cx="6610774" cy="240039"/>
                      <a:chOff x="0" y="0"/>
                      <a:chExt cx="6610773" cy="240037"/>
                    </a:xfrm>
                  </p:grpSpPr>
                  <p:grpSp>
                    <p:nvGrpSpPr>
                      <p:cNvPr id="4142" name="Group 4142"/>
                      <p:cNvGrpSpPr/>
                      <p:nvPr/>
                    </p:nvGrpSpPr>
                    <p:grpSpPr>
                      <a:xfrm>
                        <a:off x="0" y="0"/>
                        <a:ext cx="943611" cy="240038"/>
                        <a:chOff x="0" y="0"/>
                        <a:chExt cx="943610" cy="240037"/>
                      </a:xfrm>
                    </p:grpSpPr>
                    <p:sp>
                      <p:nvSpPr>
                        <p:cNvPr id="4140" name="Shape 4140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4141" name="Shape 4141"/>
                        <p:cNvSpPr/>
                        <p:nvPr/>
                      </p:nvSpPr>
                      <p:spPr>
                        <a:xfrm>
                          <a:off x="467296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4145" name="Group 4145"/>
                      <p:cNvGrpSpPr/>
                      <p:nvPr/>
                    </p:nvGrpSpPr>
                    <p:grpSpPr>
                      <a:xfrm>
                        <a:off x="943848" y="0"/>
                        <a:ext cx="945985" cy="240038"/>
                        <a:chOff x="0" y="0"/>
                        <a:chExt cx="945983" cy="240037"/>
                      </a:xfrm>
                    </p:grpSpPr>
                    <p:sp>
                      <p:nvSpPr>
                        <p:cNvPr id="4143" name="Shape 4143"/>
                        <p:cNvSpPr/>
                        <p:nvPr/>
                      </p:nvSpPr>
                      <p:spPr>
                        <a:xfrm>
                          <a:off x="0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4144" name="Shape 4144"/>
                        <p:cNvSpPr/>
                        <p:nvPr/>
                      </p:nvSpPr>
                      <p:spPr>
                        <a:xfrm>
                          <a:off x="467296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4148" name="Group 4148"/>
                      <p:cNvGrpSpPr/>
                      <p:nvPr/>
                    </p:nvGrpSpPr>
                    <p:grpSpPr>
                      <a:xfrm>
                        <a:off x="1893710" y="0"/>
                        <a:ext cx="939971" cy="240038"/>
                        <a:chOff x="0" y="0"/>
                        <a:chExt cx="939969" cy="240037"/>
                      </a:xfrm>
                    </p:grpSpPr>
                    <p:sp>
                      <p:nvSpPr>
                        <p:cNvPr id="4146" name="Shape 4146"/>
                        <p:cNvSpPr/>
                        <p:nvPr/>
                      </p:nvSpPr>
                      <p:spPr>
                        <a:xfrm>
                          <a:off x="0" y="0"/>
                          <a:ext cx="471707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4147" name="Shape 4147"/>
                        <p:cNvSpPr/>
                        <p:nvPr/>
                      </p:nvSpPr>
                      <p:spPr>
                        <a:xfrm>
                          <a:off x="463672" y="0"/>
                          <a:ext cx="47629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4151" name="Group 4151"/>
                      <p:cNvGrpSpPr/>
                      <p:nvPr/>
                    </p:nvGrpSpPr>
                    <p:grpSpPr>
                      <a:xfrm>
                        <a:off x="2833443" y="0"/>
                        <a:ext cx="943888" cy="240038"/>
                        <a:chOff x="0" y="0"/>
                        <a:chExt cx="943886" cy="240037"/>
                      </a:xfrm>
                    </p:grpSpPr>
                    <p:sp>
                      <p:nvSpPr>
                        <p:cNvPr id="4149" name="Shape 4149"/>
                        <p:cNvSpPr/>
                        <p:nvPr/>
                      </p:nvSpPr>
                      <p:spPr>
                        <a:xfrm>
                          <a:off x="0" y="0"/>
                          <a:ext cx="47644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4150" name="Shape 4150"/>
                        <p:cNvSpPr/>
                        <p:nvPr/>
                      </p:nvSpPr>
                      <p:spPr>
                        <a:xfrm>
                          <a:off x="467439" y="0"/>
                          <a:ext cx="47644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4154" name="Group 4154"/>
                      <p:cNvGrpSpPr/>
                      <p:nvPr/>
                    </p:nvGrpSpPr>
                    <p:grpSpPr>
                      <a:xfrm>
                        <a:off x="3777330" y="0"/>
                        <a:ext cx="943612" cy="240038"/>
                        <a:chOff x="0" y="0"/>
                        <a:chExt cx="943610" cy="240037"/>
                      </a:xfrm>
                    </p:grpSpPr>
                    <p:sp>
                      <p:nvSpPr>
                        <p:cNvPr id="4152" name="Shape 4152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4153" name="Shape 4153"/>
                        <p:cNvSpPr/>
                        <p:nvPr/>
                      </p:nvSpPr>
                      <p:spPr>
                        <a:xfrm>
                          <a:off x="467296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4157" name="Group 4157"/>
                      <p:cNvGrpSpPr/>
                      <p:nvPr/>
                    </p:nvGrpSpPr>
                    <p:grpSpPr>
                      <a:xfrm>
                        <a:off x="4720941" y="0"/>
                        <a:ext cx="946222" cy="240038"/>
                        <a:chOff x="0" y="0"/>
                        <a:chExt cx="946221" cy="240037"/>
                      </a:xfrm>
                    </p:grpSpPr>
                    <p:sp>
                      <p:nvSpPr>
                        <p:cNvPr id="4155" name="Shape 4155"/>
                        <p:cNvSpPr/>
                        <p:nvPr/>
                      </p:nvSpPr>
                      <p:spPr>
                        <a:xfrm>
                          <a:off x="0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4156" name="Shape 4156"/>
                        <p:cNvSpPr/>
                        <p:nvPr/>
                      </p:nvSpPr>
                      <p:spPr>
                        <a:xfrm>
                          <a:off x="467533" y="0"/>
                          <a:ext cx="478689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4160" name="Group 4160"/>
                      <p:cNvGrpSpPr/>
                      <p:nvPr/>
                    </p:nvGrpSpPr>
                    <p:grpSpPr>
                      <a:xfrm>
                        <a:off x="5666925" y="0"/>
                        <a:ext cx="943849" cy="240038"/>
                        <a:chOff x="0" y="0"/>
                        <a:chExt cx="943848" cy="240037"/>
                      </a:xfrm>
                    </p:grpSpPr>
                    <p:sp>
                      <p:nvSpPr>
                        <p:cNvPr id="4158" name="Shape 4158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4159" name="Shape 4159"/>
                        <p:cNvSpPr/>
                        <p:nvPr/>
                      </p:nvSpPr>
                      <p:spPr>
                        <a:xfrm>
                          <a:off x="467533" y="0"/>
                          <a:ext cx="476316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</p:grpSp>
                <p:grpSp>
                  <p:nvGrpSpPr>
                    <p:cNvPr id="4164" name="Group 4164"/>
                    <p:cNvGrpSpPr/>
                    <p:nvPr/>
                  </p:nvGrpSpPr>
                  <p:grpSpPr>
                    <a:xfrm>
                      <a:off x="6610773" y="0"/>
                      <a:ext cx="943752" cy="240038"/>
                      <a:chOff x="0" y="0"/>
                      <a:chExt cx="943750" cy="240037"/>
                    </a:xfrm>
                  </p:grpSpPr>
                  <p:sp>
                    <p:nvSpPr>
                      <p:cNvPr id="4162" name="Shape 4162"/>
                      <p:cNvSpPr/>
                      <p:nvPr/>
                    </p:nvSpPr>
                    <p:spPr>
                      <a:xfrm>
                        <a:off x="0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4163" name="Shape 4163"/>
                      <p:cNvSpPr/>
                      <p:nvPr/>
                    </p:nvSpPr>
                    <p:spPr>
                      <a:xfrm>
                        <a:off x="467369" y="0"/>
                        <a:ext cx="476382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4167" name="Group 4167"/>
                    <p:cNvGrpSpPr/>
                    <p:nvPr/>
                  </p:nvGrpSpPr>
                  <p:grpSpPr>
                    <a:xfrm>
                      <a:off x="7554524" y="0"/>
                      <a:ext cx="946010" cy="240038"/>
                      <a:chOff x="0" y="0"/>
                      <a:chExt cx="946009" cy="240037"/>
                    </a:xfrm>
                  </p:grpSpPr>
                  <p:sp>
                    <p:nvSpPr>
                      <p:cNvPr id="4165" name="Shape 4165"/>
                      <p:cNvSpPr/>
                      <p:nvPr/>
                    </p:nvSpPr>
                    <p:spPr>
                      <a:xfrm>
                        <a:off x="0" y="0"/>
                        <a:ext cx="47871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4166" name="Shape 4166"/>
                      <p:cNvSpPr/>
                      <p:nvPr/>
                    </p:nvSpPr>
                    <p:spPr>
                      <a:xfrm>
                        <a:off x="467300" y="0"/>
                        <a:ext cx="47871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4170" name="Group 4170"/>
                    <p:cNvGrpSpPr/>
                    <p:nvPr/>
                  </p:nvGrpSpPr>
                  <p:grpSpPr>
                    <a:xfrm>
                      <a:off x="8500533" y="0"/>
                      <a:ext cx="943753" cy="240038"/>
                      <a:chOff x="0" y="0"/>
                      <a:chExt cx="943751" cy="240037"/>
                    </a:xfrm>
                  </p:grpSpPr>
                  <p:sp>
                    <p:nvSpPr>
                      <p:cNvPr id="4168" name="Shape 4168"/>
                      <p:cNvSpPr/>
                      <p:nvPr/>
                    </p:nvSpPr>
                    <p:spPr>
                      <a:xfrm>
                        <a:off x="0" y="0"/>
                        <a:ext cx="47589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4169" name="Shape 4169"/>
                      <p:cNvSpPr/>
                      <p:nvPr/>
                    </p:nvSpPr>
                    <p:spPr>
                      <a:xfrm>
                        <a:off x="467862" y="0"/>
                        <a:ext cx="47589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4173" name="Group 4173"/>
                    <p:cNvGrpSpPr/>
                    <p:nvPr/>
                  </p:nvGrpSpPr>
                  <p:grpSpPr>
                    <a:xfrm>
                      <a:off x="9444284" y="0"/>
                      <a:ext cx="943753" cy="240038"/>
                      <a:chOff x="0" y="0"/>
                      <a:chExt cx="943751" cy="240037"/>
                    </a:xfrm>
                  </p:grpSpPr>
                  <p:sp>
                    <p:nvSpPr>
                      <p:cNvPr id="4171" name="Shape 4171"/>
                      <p:cNvSpPr/>
                      <p:nvPr/>
                    </p:nvSpPr>
                    <p:spPr>
                      <a:xfrm>
                        <a:off x="0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4172" name="Shape 4172"/>
                      <p:cNvSpPr/>
                      <p:nvPr/>
                    </p:nvSpPr>
                    <p:spPr>
                      <a:xfrm>
                        <a:off x="467371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sp>
                  <p:nvSpPr>
                    <p:cNvPr id="4174" name="Shape 4174"/>
                    <p:cNvSpPr/>
                    <p:nvPr/>
                  </p:nvSpPr>
                  <p:spPr>
                    <a:xfrm>
                      <a:off x="10388035" y="0"/>
                      <a:ext cx="476392" cy="240038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0504" fill="norm" stroke="1" extrusionOk="0">
                          <a:moveTo>
                            <a:pt x="0" y="0"/>
                          </a:moveTo>
                          <a:lnTo>
                            <a:pt x="0" y="20504"/>
                          </a:lnTo>
                          <a:lnTo>
                            <a:pt x="2534" y="20504"/>
                          </a:lnTo>
                          <a:cubicBezTo>
                            <a:pt x="2512" y="-934"/>
                            <a:pt x="19002" y="-1096"/>
                            <a:pt x="19023" y="20504"/>
                          </a:cubicBezTo>
                          <a:lnTo>
                            <a:pt x="21600" y="20504"/>
                          </a:lnTo>
                          <a:lnTo>
                            <a:pt x="21600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D3D0C7"/>
                    </a:solidFill>
                    <a:ln w="9525" cap="flat">
                      <a:noFill/>
                      <a:round/>
                    </a:ln>
                    <a:effectLst/>
                  </p:spPr>
                  <p:txBody>
                    <a:bodyPr wrap="square" lIns="72248" tIns="72248" rIns="72248" bIns="72248" numCol="1" anchor="ctr">
                      <a:noAutofit/>
                    </a:bodyPr>
                    <a:lstStyle/>
                    <a:p>
                      <a:pPr marL="40639" marR="40639" defTabSz="914400">
                        <a:defRPr sz="3400">
                          <a:solidFill>
                            <a:srgbClr val="EEEEEE"/>
                          </a:solidFill>
                          <a:uFill>
                            <a:solidFill>
                              <a:srgbClr val="EEEEEE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defRPr>
                      </a:pPr>
                    </a:p>
                  </p:txBody>
                </p:sp>
              </p:grpSp>
            </p:grpSp>
            <p:grpSp>
              <p:nvGrpSpPr>
                <p:cNvPr id="4179" name="Group 4179"/>
                <p:cNvGrpSpPr/>
                <p:nvPr/>
              </p:nvGrpSpPr>
              <p:grpSpPr>
                <a:xfrm>
                  <a:off x="-1" y="-1"/>
                  <a:ext cx="997787" cy="1116891"/>
                  <a:chOff x="0" y="0"/>
                  <a:chExt cx="997785" cy="1116889"/>
                </a:xfrm>
              </p:grpSpPr>
              <p:sp>
                <p:nvSpPr>
                  <p:cNvPr id="4177" name="Shape 4177"/>
                  <p:cNvSpPr/>
                  <p:nvPr/>
                </p:nvSpPr>
                <p:spPr>
                  <a:xfrm>
                    <a:off x="27093" y="49671"/>
                    <a:ext cx="970693" cy="106721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6702" h="17423" fill="norm" stroke="1" extrusionOk="0">
                        <a:moveTo>
                          <a:pt x="8828" y="0"/>
                        </a:moveTo>
                        <a:cubicBezTo>
                          <a:pt x="-854" y="266"/>
                          <a:pt x="-1115" y="9621"/>
                          <a:pt x="1221" y="13322"/>
                        </a:cubicBezTo>
                        <a:cubicBezTo>
                          <a:pt x="6348" y="21600"/>
                          <a:pt x="20485" y="16227"/>
                          <a:pt x="15745" y="7130"/>
                        </a:cubicBezTo>
                        <a:cubicBezTo>
                          <a:pt x="11324" y="672"/>
                          <a:pt x="1482" y="5865"/>
                          <a:pt x="5062" y="11862"/>
                        </a:cubicBezTo>
                        <a:cubicBezTo>
                          <a:pt x="8004" y="16360"/>
                          <a:pt x="16005" y="13166"/>
                          <a:pt x="12845" y="8278"/>
                        </a:cubicBezTo>
                        <a:cubicBezTo>
                          <a:pt x="10744" y="5216"/>
                          <a:pt x="5407" y="7630"/>
                          <a:pt x="7794" y="10886"/>
                        </a:cubicBezTo>
                        <a:cubicBezTo>
                          <a:pt x="9408" y="12908"/>
                          <a:pt x="12727" y="11362"/>
                          <a:pt x="11400" y="9269"/>
                        </a:cubicBezTo>
                        <a:cubicBezTo>
                          <a:pt x="10559" y="8168"/>
                          <a:pt x="7752" y="8692"/>
                          <a:pt x="9433" y="10581"/>
                        </a:cubicBezTo>
                        <a:cubicBezTo>
                          <a:pt x="8845" y="10761"/>
                          <a:pt x="9147" y="8098"/>
                          <a:pt x="10904" y="9535"/>
                        </a:cubicBezTo>
                        <a:cubicBezTo>
                          <a:pt x="11677" y="10378"/>
                          <a:pt x="10046" y="12260"/>
                          <a:pt x="8500" y="10956"/>
                        </a:cubicBezTo>
                        <a:cubicBezTo>
                          <a:pt x="6189" y="7957"/>
                          <a:pt x="11374" y="6521"/>
                          <a:pt x="12425" y="8934"/>
                        </a:cubicBezTo>
                        <a:cubicBezTo>
                          <a:pt x="14039" y="11667"/>
                          <a:pt x="9340" y="15384"/>
                          <a:pt x="5970" y="11737"/>
                        </a:cubicBezTo>
                        <a:cubicBezTo>
                          <a:pt x="2810" y="6778"/>
                          <a:pt x="10996" y="2023"/>
                          <a:pt x="14652" y="7497"/>
                        </a:cubicBezTo>
                        <a:cubicBezTo>
                          <a:pt x="18115" y="12690"/>
                          <a:pt x="8483" y="20210"/>
                          <a:pt x="2869" y="12651"/>
                        </a:cubicBezTo>
                        <a:cubicBezTo>
                          <a:pt x="1751" y="10433"/>
                          <a:pt x="742" y="3256"/>
                          <a:pt x="8618" y="2085"/>
                        </a:cubicBezTo>
                        <a:lnTo>
                          <a:pt x="8828" y="0"/>
                        </a:lnTo>
                        <a:close/>
                      </a:path>
                    </a:pathLst>
                  </a:custGeom>
                  <a:solidFill>
                    <a:srgbClr val="9A947F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4178" name="Shape 4178"/>
                  <p:cNvSpPr/>
                  <p:nvPr/>
                </p:nvSpPr>
                <p:spPr>
                  <a:xfrm>
                    <a:off x="0" y="0"/>
                    <a:ext cx="970693" cy="106721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6702" h="17423" fill="norm" stroke="1" extrusionOk="0">
                        <a:moveTo>
                          <a:pt x="8828" y="0"/>
                        </a:moveTo>
                        <a:cubicBezTo>
                          <a:pt x="-854" y="266"/>
                          <a:pt x="-1115" y="9621"/>
                          <a:pt x="1221" y="13322"/>
                        </a:cubicBezTo>
                        <a:cubicBezTo>
                          <a:pt x="6348" y="21600"/>
                          <a:pt x="20485" y="16227"/>
                          <a:pt x="15745" y="7130"/>
                        </a:cubicBezTo>
                        <a:cubicBezTo>
                          <a:pt x="11324" y="672"/>
                          <a:pt x="1482" y="5865"/>
                          <a:pt x="5062" y="11862"/>
                        </a:cubicBezTo>
                        <a:cubicBezTo>
                          <a:pt x="8004" y="16360"/>
                          <a:pt x="16005" y="13166"/>
                          <a:pt x="12845" y="8278"/>
                        </a:cubicBezTo>
                        <a:cubicBezTo>
                          <a:pt x="10744" y="5216"/>
                          <a:pt x="5407" y="7630"/>
                          <a:pt x="7794" y="10886"/>
                        </a:cubicBezTo>
                        <a:cubicBezTo>
                          <a:pt x="9408" y="12908"/>
                          <a:pt x="12727" y="11362"/>
                          <a:pt x="11400" y="9269"/>
                        </a:cubicBezTo>
                        <a:cubicBezTo>
                          <a:pt x="10559" y="8168"/>
                          <a:pt x="7752" y="8692"/>
                          <a:pt x="9433" y="10581"/>
                        </a:cubicBezTo>
                        <a:cubicBezTo>
                          <a:pt x="8845" y="10761"/>
                          <a:pt x="9147" y="8098"/>
                          <a:pt x="10904" y="9535"/>
                        </a:cubicBezTo>
                        <a:cubicBezTo>
                          <a:pt x="11677" y="10378"/>
                          <a:pt x="10046" y="12260"/>
                          <a:pt x="8500" y="10956"/>
                        </a:cubicBezTo>
                        <a:cubicBezTo>
                          <a:pt x="6189" y="7957"/>
                          <a:pt x="11374" y="6521"/>
                          <a:pt x="12425" y="8934"/>
                        </a:cubicBezTo>
                        <a:cubicBezTo>
                          <a:pt x="14039" y="11667"/>
                          <a:pt x="9340" y="15384"/>
                          <a:pt x="5970" y="11737"/>
                        </a:cubicBezTo>
                        <a:cubicBezTo>
                          <a:pt x="2810" y="6778"/>
                          <a:pt x="10996" y="2023"/>
                          <a:pt x="14652" y="7497"/>
                        </a:cubicBezTo>
                        <a:cubicBezTo>
                          <a:pt x="18115" y="12690"/>
                          <a:pt x="8483" y="20210"/>
                          <a:pt x="2869" y="12651"/>
                        </a:cubicBezTo>
                        <a:cubicBezTo>
                          <a:pt x="1751" y="10433"/>
                          <a:pt x="742" y="3256"/>
                          <a:pt x="8618" y="2085"/>
                        </a:cubicBezTo>
                        <a:lnTo>
                          <a:pt x="8828" y="0"/>
                        </a:lnTo>
                        <a:close/>
                      </a:path>
                    </a:pathLst>
                  </a:custGeom>
                  <a:solidFill>
                    <a:srgbClr val="D3D0C7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</p:grpSp>
            <p:sp>
              <p:nvSpPr>
                <p:cNvPr id="4180" name="Shape 4180"/>
                <p:cNvSpPr/>
                <p:nvPr/>
              </p:nvSpPr>
              <p:spPr>
                <a:xfrm flipH="1">
                  <a:off x="11823250" y="49671"/>
                  <a:ext cx="970693" cy="106721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6702" h="17423" fill="norm" stroke="1" extrusionOk="0">
                      <a:moveTo>
                        <a:pt x="8828" y="0"/>
                      </a:moveTo>
                      <a:cubicBezTo>
                        <a:pt x="-854" y="266"/>
                        <a:pt x="-1115" y="9621"/>
                        <a:pt x="1221" y="13322"/>
                      </a:cubicBezTo>
                      <a:cubicBezTo>
                        <a:pt x="6348" y="21600"/>
                        <a:pt x="20485" y="16227"/>
                        <a:pt x="15745" y="7130"/>
                      </a:cubicBezTo>
                      <a:cubicBezTo>
                        <a:pt x="11324" y="672"/>
                        <a:pt x="1482" y="5865"/>
                        <a:pt x="5062" y="11862"/>
                      </a:cubicBezTo>
                      <a:cubicBezTo>
                        <a:pt x="8004" y="16360"/>
                        <a:pt x="16005" y="13166"/>
                        <a:pt x="12845" y="8278"/>
                      </a:cubicBezTo>
                      <a:cubicBezTo>
                        <a:pt x="10744" y="5216"/>
                        <a:pt x="5407" y="7630"/>
                        <a:pt x="7794" y="10886"/>
                      </a:cubicBezTo>
                      <a:cubicBezTo>
                        <a:pt x="9408" y="12908"/>
                        <a:pt x="12727" y="11362"/>
                        <a:pt x="11400" y="9269"/>
                      </a:cubicBezTo>
                      <a:cubicBezTo>
                        <a:pt x="10559" y="8168"/>
                        <a:pt x="7752" y="8692"/>
                        <a:pt x="9433" y="10581"/>
                      </a:cubicBezTo>
                      <a:cubicBezTo>
                        <a:pt x="8845" y="10761"/>
                        <a:pt x="9147" y="8098"/>
                        <a:pt x="10904" y="9535"/>
                      </a:cubicBezTo>
                      <a:cubicBezTo>
                        <a:pt x="11677" y="10378"/>
                        <a:pt x="10046" y="12260"/>
                        <a:pt x="8500" y="10956"/>
                      </a:cubicBezTo>
                      <a:cubicBezTo>
                        <a:pt x="6189" y="7957"/>
                        <a:pt x="11374" y="6521"/>
                        <a:pt x="12425" y="8934"/>
                      </a:cubicBezTo>
                      <a:cubicBezTo>
                        <a:pt x="14039" y="11667"/>
                        <a:pt x="9340" y="15384"/>
                        <a:pt x="5970" y="11737"/>
                      </a:cubicBezTo>
                      <a:cubicBezTo>
                        <a:pt x="2810" y="6778"/>
                        <a:pt x="10996" y="2023"/>
                        <a:pt x="14652" y="7497"/>
                      </a:cubicBezTo>
                      <a:cubicBezTo>
                        <a:pt x="18115" y="12690"/>
                        <a:pt x="8483" y="20210"/>
                        <a:pt x="2869" y="12651"/>
                      </a:cubicBezTo>
                      <a:cubicBezTo>
                        <a:pt x="1751" y="10433"/>
                        <a:pt x="742" y="3256"/>
                        <a:pt x="8618" y="2085"/>
                      </a:cubicBezTo>
                      <a:lnTo>
                        <a:pt x="8828" y="0"/>
                      </a:lnTo>
                      <a:close/>
                    </a:path>
                  </a:pathLst>
                </a:custGeom>
                <a:solidFill>
                  <a:srgbClr val="9A947F"/>
                </a:solidFill>
                <a:ln w="9525" cap="flat">
                  <a:noFill/>
                  <a:round/>
                </a:ln>
                <a:effectLst/>
              </p:spPr>
              <p:txBody>
                <a:bodyPr wrap="square" lIns="72248" tIns="72248" rIns="72248" bIns="72248" numCol="1" anchor="ctr">
                  <a:noAutofit/>
                </a:bodyPr>
                <a:lstStyle/>
                <a:p>
                  <a:pPr marL="40639" marR="40639" defTabSz="914400">
                    <a:defRPr sz="3400">
                      <a:solidFill>
                        <a:srgbClr val="EEEEEE"/>
                      </a:solidFill>
                      <a:uFill>
                        <a:solidFill>
                          <a:srgbClr val="EEEEEE"/>
                        </a:solidFill>
                      </a:u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</a:p>
              </p:txBody>
            </p:sp>
            <p:sp>
              <p:nvSpPr>
                <p:cNvPr id="4181" name="Shape 4181"/>
                <p:cNvSpPr/>
                <p:nvPr/>
              </p:nvSpPr>
              <p:spPr>
                <a:xfrm flipH="1">
                  <a:off x="11796157" y="0"/>
                  <a:ext cx="970693" cy="106721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6702" h="17423" fill="norm" stroke="1" extrusionOk="0">
                      <a:moveTo>
                        <a:pt x="8828" y="0"/>
                      </a:moveTo>
                      <a:cubicBezTo>
                        <a:pt x="-854" y="266"/>
                        <a:pt x="-1115" y="9621"/>
                        <a:pt x="1221" y="13322"/>
                      </a:cubicBezTo>
                      <a:cubicBezTo>
                        <a:pt x="6348" y="21600"/>
                        <a:pt x="20485" y="16227"/>
                        <a:pt x="15745" y="7130"/>
                      </a:cubicBezTo>
                      <a:cubicBezTo>
                        <a:pt x="11324" y="672"/>
                        <a:pt x="1482" y="5865"/>
                        <a:pt x="5062" y="11862"/>
                      </a:cubicBezTo>
                      <a:cubicBezTo>
                        <a:pt x="8004" y="16360"/>
                        <a:pt x="16005" y="13166"/>
                        <a:pt x="12845" y="8278"/>
                      </a:cubicBezTo>
                      <a:cubicBezTo>
                        <a:pt x="10744" y="5216"/>
                        <a:pt x="5407" y="7630"/>
                        <a:pt x="7794" y="10886"/>
                      </a:cubicBezTo>
                      <a:cubicBezTo>
                        <a:pt x="9408" y="12908"/>
                        <a:pt x="12727" y="11362"/>
                        <a:pt x="11400" y="9269"/>
                      </a:cubicBezTo>
                      <a:cubicBezTo>
                        <a:pt x="10559" y="8168"/>
                        <a:pt x="7752" y="8692"/>
                        <a:pt x="9433" y="10581"/>
                      </a:cubicBezTo>
                      <a:cubicBezTo>
                        <a:pt x="8845" y="10761"/>
                        <a:pt x="9147" y="8098"/>
                        <a:pt x="10904" y="9535"/>
                      </a:cubicBezTo>
                      <a:cubicBezTo>
                        <a:pt x="11677" y="10378"/>
                        <a:pt x="10046" y="12260"/>
                        <a:pt x="8500" y="10956"/>
                      </a:cubicBezTo>
                      <a:cubicBezTo>
                        <a:pt x="6189" y="7957"/>
                        <a:pt x="11374" y="6521"/>
                        <a:pt x="12425" y="8934"/>
                      </a:cubicBezTo>
                      <a:cubicBezTo>
                        <a:pt x="14039" y="11667"/>
                        <a:pt x="9340" y="15384"/>
                        <a:pt x="5970" y="11737"/>
                      </a:cubicBezTo>
                      <a:cubicBezTo>
                        <a:pt x="2810" y="6778"/>
                        <a:pt x="10996" y="2023"/>
                        <a:pt x="14652" y="7497"/>
                      </a:cubicBezTo>
                      <a:cubicBezTo>
                        <a:pt x="18115" y="12690"/>
                        <a:pt x="8483" y="20210"/>
                        <a:pt x="2869" y="12651"/>
                      </a:cubicBezTo>
                      <a:cubicBezTo>
                        <a:pt x="1751" y="10433"/>
                        <a:pt x="742" y="3256"/>
                        <a:pt x="8618" y="2085"/>
                      </a:cubicBezTo>
                      <a:lnTo>
                        <a:pt x="8828" y="0"/>
                      </a:lnTo>
                      <a:close/>
                    </a:path>
                  </a:pathLst>
                </a:custGeom>
                <a:solidFill>
                  <a:srgbClr val="D3D0C7"/>
                </a:solidFill>
                <a:ln w="9525" cap="flat">
                  <a:noFill/>
                  <a:round/>
                </a:ln>
                <a:effectLst/>
              </p:spPr>
              <p:txBody>
                <a:bodyPr wrap="square" lIns="72248" tIns="72248" rIns="72248" bIns="72248" numCol="1" anchor="ctr">
                  <a:noAutofit/>
                </a:bodyPr>
                <a:lstStyle/>
                <a:p>
                  <a:pPr marL="40639" marR="40639" defTabSz="914400">
                    <a:defRPr sz="3400">
                      <a:solidFill>
                        <a:srgbClr val="EEEEEE"/>
                      </a:solidFill>
                      <a:uFill>
                        <a:solidFill>
                          <a:srgbClr val="EEEEEE"/>
                        </a:solidFill>
                      </a:u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</a:p>
              </p:txBody>
            </p:sp>
            <p:sp>
              <p:nvSpPr>
                <p:cNvPr id="4182" name="Shape 4182"/>
                <p:cNvSpPr/>
                <p:nvPr/>
              </p:nvSpPr>
              <p:spPr>
                <a:xfrm>
                  <a:off x="477077" y="0"/>
                  <a:ext cx="11812695" cy="126436"/>
                </a:xfrm>
                <a:prstGeom prst="rect">
                  <a:avLst/>
                </a:prstGeom>
                <a:solidFill>
                  <a:srgbClr val="D3D0C7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72248" tIns="72248" rIns="72248" bIns="72248" numCol="1" anchor="ctr">
                  <a:noAutofit/>
                </a:bodyPr>
                <a:lstStyle/>
                <a:p>
                  <a:pPr marL="40639" marR="40639" defTabSz="914400">
                    <a:defRPr sz="3400">
                      <a:solidFill>
                        <a:srgbClr val="EEEEEE"/>
                      </a:solidFill>
                      <a:uFill>
                        <a:solidFill>
                          <a:srgbClr val="EEEEEE"/>
                        </a:solidFill>
                      </a:u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</a:p>
              </p:txBody>
            </p:sp>
          </p:grpSp>
        </p:grpSp>
        <p:sp>
          <p:nvSpPr>
            <p:cNvPr id="4185" name="Shape 4185"/>
            <p:cNvSpPr/>
            <p:nvPr/>
          </p:nvSpPr>
          <p:spPr>
            <a:xfrm>
              <a:off x="1083733" y="1144693"/>
              <a:ext cx="10805726" cy="433494"/>
            </a:xfrm>
            <a:prstGeom prst="rect">
              <a:avLst/>
            </a:prstGeom>
            <a:gradFill flip="none" rotWithShape="1">
              <a:gsLst>
                <a:gs pos="0">
                  <a:srgbClr val="817C6B"/>
                </a:gs>
                <a:gs pos="100000">
                  <a:srgbClr val="9A947F"/>
                </a:gs>
              </a:gsLst>
              <a:lin ang="162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72248" tIns="72248" rIns="72248" bIns="72248" numCol="1" anchor="ctr">
              <a:noAutofit/>
            </a:bodyPr>
            <a:lstStyle/>
            <a:p>
              <a:pPr marL="40639" marR="40639" defTabSz="914400">
                <a:defRPr sz="3400">
                  <a:solidFill>
                    <a:srgbClr val="EEEEEE"/>
                  </a:solidFill>
                  <a:uFill>
                    <a:solidFill>
                      <a:srgbClr val="EEEEEE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</p:grpSp>
      <p:sp>
        <p:nvSpPr>
          <p:cNvPr id="4187" name="Shape 4187"/>
          <p:cNvSpPr/>
          <p:nvPr/>
        </p:nvSpPr>
        <p:spPr>
          <a:xfrm>
            <a:off x="2817706" y="1517226"/>
            <a:ext cx="7712570" cy="31428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2248" tIns="72248" rIns="72248" bIns="72248">
            <a:spAutoFit/>
          </a:bodyPr>
          <a:lstStyle>
            <a:lvl1pPr marL="40639" marR="40639" defTabSz="914400">
              <a:buClr>
                <a:srgbClr val="EEEEEE"/>
              </a:buClr>
              <a:buFont typeface="Times New Roman"/>
              <a:defRPr sz="5000">
                <a:solidFill>
                  <a:srgbClr val="EEEEEE"/>
                </a:solidFill>
                <a:uFill>
                  <a:solidFill>
                    <a:srgbClr val="EEEEEE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How many of the 7 elements can you recall from memory without looking in your notes?</a:t>
            </a:r>
          </a:p>
        </p:txBody>
      </p:sp>
      <p:sp>
        <p:nvSpPr>
          <p:cNvPr id="4188" name="Shape 4188"/>
          <p:cNvSpPr/>
          <p:nvPr/>
        </p:nvSpPr>
        <p:spPr>
          <a:xfrm>
            <a:off x="3251199" y="5201920"/>
            <a:ext cx="6520464" cy="32692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2248" tIns="72248" rIns="72248" bIns="72248">
            <a:spAutoFit/>
          </a:bodyPr>
          <a:lstStyle/>
          <a:p>
            <a:pPr marL="40639" marR="40639" defTabSz="914400">
              <a:lnSpc>
                <a:spcPct val="90000"/>
              </a:lnSpc>
              <a:buClr>
                <a:srgbClr val="EEEEEE"/>
              </a:buClr>
              <a:buFont typeface="Times New Roman"/>
              <a:defRPr sz="3400">
                <a:solidFill>
                  <a:srgbClr val="EEEEEE"/>
                </a:solidFill>
                <a:uFill>
                  <a:solidFill>
                    <a:srgbClr val="EEEEEE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Line</a:t>
            </a:r>
          </a:p>
          <a:p>
            <a:pPr marL="40639" marR="40639" defTabSz="914400">
              <a:lnSpc>
                <a:spcPct val="90000"/>
              </a:lnSpc>
              <a:buClr>
                <a:srgbClr val="EEEEEE"/>
              </a:buClr>
              <a:buFont typeface="Times New Roman"/>
              <a:defRPr sz="3400">
                <a:solidFill>
                  <a:srgbClr val="EEEEEE"/>
                </a:solidFill>
                <a:uFill>
                  <a:solidFill>
                    <a:srgbClr val="EEEEEE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Shape</a:t>
            </a:r>
          </a:p>
          <a:p>
            <a:pPr marL="40639" marR="40639" defTabSz="914400">
              <a:lnSpc>
                <a:spcPct val="90000"/>
              </a:lnSpc>
              <a:buClr>
                <a:srgbClr val="EEEEEE"/>
              </a:buClr>
              <a:buFont typeface="Times New Roman"/>
              <a:defRPr sz="3400">
                <a:solidFill>
                  <a:srgbClr val="EEEEEE"/>
                </a:solidFill>
                <a:uFill>
                  <a:solidFill>
                    <a:srgbClr val="EEEEEE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Space</a:t>
            </a:r>
          </a:p>
          <a:p>
            <a:pPr marL="40639" marR="40639" defTabSz="914400">
              <a:lnSpc>
                <a:spcPct val="90000"/>
              </a:lnSpc>
              <a:buClr>
                <a:srgbClr val="EEEEEE"/>
              </a:buClr>
              <a:buFont typeface="Times New Roman"/>
              <a:defRPr sz="3400">
                <a:solidFill>
                  <a:srgbClr val="EEEEEE"/>
                </a:solidFill>
                <a:uFill>
                  <a:solidFill>
                    <a:srgbClr val="EEEEEE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Texture</a:t>
            </a:r>
          </a:p>
          <a:p>
            <a:pPr marL="40639" marR="40639" defTabSz="914400">
              <a:lnSpc>
                <a:spcPct val="90000"/>
              </a:lnSpc>
              <a:buClr>
                <a:srgbClr val="EEEEEE"/>
              </a:buClr>
              <a:buFont typeface="Times New Roman"/>
              <a:defRPr sz="3400">
                <a:solidFill>
                  <a:srgbClr val="EEEEEE"/>
                </a:solidFill>
                <a:uFill>
                  <a:solidFill>
                    <a:srgbClr val="EEEEEE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Form</a:t>
            </a:r>
          </a:p>
          <a:p>
            <a:pPr marL="40639" marR="40639" defTabSz="914400">
              <a:lnSpc>
                <a:spcPct val="90000"/>
              </a:lnSpc>
              <a:buClr>
                <a:srgbClr val="EEEEEE"/>
              </a:buClr>
              <a:buFont typeface="Times New Roman"/>
              <a:defRPr sz="3400">
                <a:solidFill>
                  <a:srgbClr val="EEEEEE"/>
                </a:solidFill>
                <a:uFill>
                  <a:solidFill>
                    <a:srgbClr val="EEEEEE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Color</a:t>
            </a:r>
          </a:p>
          <a:p>
            <a:pPr marL="40639" marR="40639" defTabSz="914400">
              <a:lnSpc>
                <a:spcPct val="90000"/>
              </a:lnSpc>
              <a:buClr>
                <a:srgbClr val="EEEEEE"/>
              </a:buClr>
              <a:buFont typeface="Times New Roman"/>
              <a:defRPr sz="3400">
                <a:solidFill>
                  <a:srgbClr val="EEEEEE"/>
                </a:solidFill>
                <a:uFill>
                  <a:solidFill>
                    <a:srgbClr val="EEEEEE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Value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18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1000"/>
                                        <p:tgtEl>
                                          <p:spTgt spid="418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0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41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0" dur="1000"/>
                                        <p:tgtEl>
                                          <p:spTgt spid="41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41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5" dur="1000"/>
                                        <p:tgtEl>
                                          <p:spTgt spid="41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418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0" dur="1000"/>
                                        <p:tgtEl>
                                          <p:spTgt spid="418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418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5" dur="1000"/>
                                        <p:tgtEl>
                                          <p:spTgt spid="418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418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0" dur="1000"/>
                                        <p:tgtEl>
                                          <p:spTgt spid="418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418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5" dur="1000"/>
                                        <p:tgtEl>
                                          <p:spTgt spid="418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418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40" dur="1000"/>
                                        <p:tgtEl>
                                          <p:spTgt spid="418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4188" grpId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84" name="Group 4284"/>
          <p:cNvGrpSpPr/>
          <p:nvPr/>
        </p:nvGrpSpPr>
        <p:grpSpPr>
          <a:xfrm>
            <a:off x="0" y="-1"/>
            <a:ext cx="13004800" cy="9753601"/>
            <a:chOff x="0" y="0"/>
            <a:chExt cx="13004800" cy="9753600"/>
          </a:xfrm>
        </p:grpSpPr>
        <p:grpSp>
          <p:nvGrpSpPr>
            <p:cNvPr id="4282" name="Group 4282"/>
            <p:cNvGrpSpPr/>
            <p:nvPr/>
          </p:nvGrpSpPr>
          <p:grpSpPr>
            <a:xfrm>
              <a:off x="0" y="0"/>
              <a:ext cx="13004801" cy="9753600"/>
              <a:chOff x="0" y="0"/>
              <a:chExt cx="13004800" cy="9753600"/>
            </a:xfrm>
          </p:grpSpPr>
          <p:sp>
            <p:nvSpPr>
              <p:cNvPr id="4190" name="Shape 4190"/>
              <p:cNvSpPr/>
              <p:nvPr/>
            </p:nvSpPr>
            <p:spPr>
              <a:xfrm>
                <a:off x="11921066" y="1083733"/>
                <a:ext cx="758615" cy="3034454"/>
              </a:xfrm>
              <a:prstGeom prst="rect">
                <a:avLst/>
              </a:prstGeom>
              <a:gradFill flip="none" rotWithShape="1">
                <a:gsLst>
                  <a:gs pos="0">
                    <a:srgbClr val="817C6B"/>
                  </a:gs>
                  <a:gs pos="100000">
                    <a:srgbClr val="D3D0C7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72248" tIns="72248" rIns="72248" bIns="72248" numCol="1" anchor="ctr">
                <a:noAutofit/>
              </a:bodyPr>
              <a:lstStyle/>
              <a:p>
                <a:pPr marL="40639" marR="40639" defTabSz="914400">
                  <a:defRPr sz="3400">
                    <a:solidFill>
                      <a:srgbClr val="EEEEEE"/>
                    </a:solidFill>
                    <a:uFill>
                      <a:solidFill>
                        <a:srgbClr val="EEEEEE"/>
                      </a:solidFill>
                    </a:u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4191" name="Shape 4191"/>
              <p:cNvSpPr/>
              <p:nvPr/>
            </p:nvSpPr>
            <p:spPr>
              <a:xfrm>
                <a:off x="0" y="0"/>
                <a:ext cx="12788054" cy="216747"/>
              </a:xfrm>
              <a:prstGeom prst="rect">
                <a:avLst/>
              </a:prstGeom>
              <a:solidFill>
                <a:srgbClr val="9A94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2248" tIns="72248" rIns="72248" bIns="72248" numCol="1" anchor="ctr">
                <a:noAutofit/>
              </a:bodyPr>
              <a:lstStyle/>
              <a:p>
                <a:pPr marL="40639" marR="40639" defTabSz="914400">
                  <a:defRPr sz="3400">
                    <a:solidFill>
                      <a:srgbClr val="EEEEEE"/>
                    </a:solidFill>
                    <a:uFill>
                      <a:solidFill>
                        <a:srgbClr val="EEEEEE"/>
                      </a:solidFill>
                    </a:u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4192" name="Shape 4192"/>
              <p:cNvSpPr/>
              <p:nvPr/>
            </p:nvSpPr>
            <p:spPr>
              <a:xfrm>
                <a:off x="12679680" y="0"/>
                <a:ext cx="325121" cy="9753600"/>
              </a:xfrm>
              <a:prstGeom prst="rect">
                <a:avLst/>
              </a:prstGeom>
              <a:gradFill flip="none" rotWithShape="1">
                <a:gsLst>
                  <a:gs pos="0">
                    <a:srgbClr val="9A947F"/>
                  </a:gs>
                  <a:gs pos="50000">
                    <a:srgbClr val="BBB6A8"/>
                  </a:gs>
                  <a:gs pos="100000">
                    <a:srgbClr val="9A947F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72248" tIns="72248" rIns="72248" bIns="72248" numCol="1" anchor="ctr">
                <a:noAutofit/>
              </a:bodyPr>
              <a:lstStyle/>
              <a:p>
                <a:pPr marL="40639" marR="40639" defTabSz="914400">
                  <a:defRPr sz="3400">
                    <a:solidFill>
                      <a:srgbClr val="EEEEEE"/>
                    </a:solidFill>
                    <a:uFill>
                      <a:solidFill>
                        <a:srgbClr val="EEEEEE"/>
                      </a:solidFill>
                    </a:u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4193" name="Shape 4193"/>
              <p:cNvSpPr/>
              <p:nvPr/>
            </p:nvSpPr>
            <p:spPr>
              <a:xfrm>
                <a:off x="0" y="0"/>
                <a:ext cx="325121" cy="9753600"/>
              </a:xfrm>
              <a:prstGeom prst="rect">
                <a:avLst/>
              </a:prstGeom>
              <a:gradFill flip="none" rotWithShape="1">
                <a:gsLst>
                  <a:gs pos="0">
                    <a:srgbClr val="9A947F"/>
                  </a:gs>
                  <a:gs pos="50000">
                    <a:srgbClr val="BBB6A8"/>
                  </a:gs>
                  <a:gs pos="100000">
                    <a:srgbClr val="9A947F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72248" tIns="72248" rIns="72248" bIns="72248" numCol="1" anchor="ctr">
                <a:noAutofit/>
              </a:bodyPr>
              <a:lstStyle/>
              <a:p>
                <a:pPr marL="40639" marR="40639" defTabSz="914400">
                  <a:defRPr sz="3400">
                    <a:solidFill>
                      <a:srgbClr val="EEEEEE"/>
                    </a:solidFill>
                    <a:uFill>
                      <a:solidFill>
                        <a:srgbClr val="EEEEEE"/>
                      </a:solidFill>
                    </a:u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4194" name="Shape 4194"/>
              <p:cNvSpPr/>
              <p:nvPr/>
            </p:nvSpPr>
            <p:spPr>
              <a:xfrm>
                <a:off x="325120" y="1083733"/>
                <a:ext cx="758614" cy="3034454"/>
              </a:xfrm>
              <a:prstGeom prst="rect">
                <a:avLst/>
              </a:prstGeom>
              <a:gradFill flip="none" rotWithShape="1">
                <a:gsLst>
                  <a:gs pos="0">
                    <a:srgbClr val="817C6B"/>
                  </a:gs>
                  <a:gs pos="100000">
                    <a:srgbClr val="D3D0C7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72248" tIns="72248" rIns="72248" bIns="72248" numCol="1" anchor="ctr">
                <a:noAutofit/>
              </a:bodyPr>
              <a:lstStyle/>
              <a:p>
                <a:pPr marL="40639" marR="40639" defTabSz="914400">
                  <a:defRPr sz="3400">
                    <a:solidFill>
                      <a:srgbClr val="EEEEEE"/>
                    </a:solidFill>
                    <a:uFill>
                      <a:solidFill>
                        <a:srgbClr val="EEEEEE"/>
                      </a:solidFill>
                    </a:u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grpSp>
            <p:nvGrpSpPr>
              <p:cNvPr id="4281" name="Group 4281"/>
              <p:cNvGrpSpPr/>
              <p:nvPr/>
            </p:nvGrpSpPr>
            <p:grpSpPr>
              <a:xfrm>
                <a:off x="82851" y="72248"/>
                <a:ext cx="12793944" cy="1116891"/>
                <a:chOff x="0" y="0"/>
                <a:chExt cx="12793942" cy="1116889"/>
              </a:xfrm>
            </p:grpSpPr>
            <p:sp>
              <p:nvSpPr>
                <p:cNvPr id="4195" name="Shape 4195"/>
                <p:cNvSpPr/>
                <p:nvPr/>
              </p:nvSpPr>
              <p:spPr>
                <a:xfrm>
                  <a:off x="43584" y="0"/>
                  <a:ext cx="12736126" cy="1083734"/>
                </a:xfrm>
                <a:prstGeom prst="roundRect">
                  <a:avLst>
                    <a:gd name="adj" fmla="val 35156"/>
                  </a:avLst>
                </a:prstGeom>
                <a:solidFill>
                  <a:srgbClr val="BBB6A8"/>
                </a:solidFill>
                <a:ln w="9525" cap="flat">
                  <a:noFill/>
                  <a:round/>
                </a:ln>
                <a:effectLst/>
              </p:spPr>
              <p:txBody>
                <a:bodyPr wrap="square" lIns="72248" tIns="72248" rIns="72248" bIns="72248" numCol="1" anchor="ctr">
                  <a:noAutofit/>
                </a:bodyPr>
                <a:lstStyle/>
                <a:p>
                  <a:pPr marL="40639" marR="40639" defTabSz="914400">
                    <a:defRPr sz="3400">
                      <a:solidFill>
                        <a:srgbClr val="EEEEEE"/>
                      </a:solidFill>
                      <a:uFill>
                        <a:solidFill>
                          <a:srgbClr val="EEEEEE"/>
                        </a:solidFill>
                      </a:u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</a:p>
              </p:txBody>
            </p:sp>
            <p:sp>
              <p:nvSpPr>
                <p:cNvPr id="4196" name="Shape 4196"/>
                <p:cNvSpPr/>
                <p:nvPr/>
              </p:nvSpPr>
              <p:spPr>
                <a:xfrm>
                  <a:off x="477077" y="54186"/>
                  <a:ext cx="11812695" cy="126437"/>
                </a:xfrm>
                <a:prstGeom prst="rect">
                  <a:avLst/>
                </a:prstGeom>
                <a:solidFill>
                  <a:srgbClr val="9A947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72248" tIns="72248" rIns="72248" bIns="72248" numCol="1" anchor="ctr">
                  <a:noAutofit/>
                </a:bodyPr>
                <a:lstStyle/>
                <a:p>
                  <a:pPr marL="40639" marR="40639" defTabSz="914400">
                    <a:defRPr sz="3400">
                      <a:solidFill>
                        <a:srgbClr val="EEEEEE"/>
                      </a:solidFill>
                      <a:uFill>
                        <a:solidFill>
                          <a:srgbClr val="EEEEEE"/>
                        </a:solidFill>
                      </a:u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</a:p>
              </p:txBody>
            </p:sp>
            <p:grpSp>
              <p:nvGrpSpPr>
                <p:cNvPr id="4235" name="Group 4235"/>
                <p:cNvGrpSpPr/>
                <p:nvPr/>
              </p:nvGrpSpPr>
              <p:grpSpPr>
                <a:xfrm>
                  <a:off x="531264" y="842151"/>
                  <a:ext cx="11758508" cy="243841"/>
                  <a:chOff x="0" y="0"/>
                  <a:chExt cx="11758506" cy="243839"/>
                </a:xfrm>
              </p:grpSpPr>
              <p:sp>
                <p:nvSpPr>
                  <p:cNvPr id="4197" name="Shape 4197"/>
                  <p:cNvSpPr/>
                  <p:nvPr/>
                </p:nvSpPr>
                <p:spPr>
                  <a:xfrm flipH="1">
                    <a:off x="11239217" y="0"/>
                    <a:ext cx="519290" cy="23932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0"/>
                        </a:moveTo>
                        <a:lnTo>
                          <a:pt x="17092" y="0"/>
                        </a:lnTo>
                        <a:lnTo>
                          <a:pt x="0" y="17550"/>
                        </a:lnTo>
                        <a:lnTo>
                          <a:pt x="8077" y="21600"/>
                        </a:lnTo>
                        <a:lnTo>
                          <a:pt x="19158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9A947F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4198" name="Shape 4198"/>
                  <p:cNvSpPr/>
                  <p:nvPr/>
                </p:nvSpPr>
                <p:spPr>
                  <a:xfrm>
                    <a:off x="0" y="4515"/>
                    <a:ext cx="519289" cy="2393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0"/>
                        </a:moveTo>
                        <a:lnTo>
                          <a:pt x="17092" y="0"/>
                        </a:lnTo>
                        <a:lnTo>
                          <a:pt x="0" y="17550"/>
                        </a:lnTo>
                        <a:lnTo>
                          <a:pt x="8077" y="21600"/>
                        </a:lnTo>
                        <a:lnTo>
                          <a:pt x="19158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9A947F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grpSp>
                <p:nvGrpSpPr>
                  <p:cNvPr id="4234" name="Group 4234"/>
                  <p:cNvGrpSpPr/>
                  <p:nvPr/>
                </p:nvGrpSpPr>
                <p:grpSpPr>
                  <a:xfrm>
                    <a:off x="442524" y="1544"/>
                    <a:ext cx="10864428" cy="242296"/>
                    <a:chOff x="0" y="0"/>
                    <a:chExt cx="10864426" cy="242295"/>
                  </a:xfrm>
                </p:grpSpPr>
                <p:grpSp>
                  <p:nvGrpSpPr>
                    <p:cNvPr id="4220" name="Group 4220"/>
                    <p:cNvGrpSpPr/>
                    <p:nvPr/>
                  </p:nvGrpSpPr>
                  <p:grpSpPr>
                    <a:xfrm>
                      <a:off x="0" y="2257"/>
                      <a:ext cx="6610774" cy="240039"/>
                      <a:chOff x="0" y="0"/>
                      <a:chExt cx="6610773" cy="240037"/>
                    </a:xfrm>
                  </p:grpSpPr>
                  <p:grpSp>
                    <p:nvGrpSpPr>
                      <p:cNvPr id="4201" name="Group 4201"/>
                      <p:cNvGrpSpPr/>
                      <p:nvPr/>
                    </p:nvGrpSpPr>
                    <p:grpSpPr>
                      <a:xfrm>
                        <a:off x="0" y="0"/>
                        <a:ext cx="943611" cy="240038"/>
                        <a:chOff x="0" y="0"/>
                        <a:chExt cx="943610" cy="240037"/>
                      </a:xfrm>
                    </p:grpSpPr>
                    <p:sp>
                      <p:nvSpPr>
                        <p:cNvPr id="4199" name="Shape 4199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4200" name="Shape 4200"/>
                        <p:cNvSpPr/>
                        <p:nvPr/>
                      </p:nvSpPr>
                      <p:spPr>
                        <a:xfrm>
                          <a:off x="467296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4204" name="Group 4204"/>
                      <p:cNvGrpSpPr/>
                      <p:nvPr/>
                    </p:nvGrpSpPr>
                    <p:grpSpPr>
                      <a:xfrm>
                        <a:off x="943848" y="0"/>
                        <a:ext cx="945985" cy="240038"/>
                        <a:chOff x="0" y="0"/>
                        <a:chExt cx="945983" cy="240037"/>
                      </a:xfrm>
                    </p:grpSpPr>
                    <p:sp>
                      <p:nvSpPr>
                        <p:cNvPr id="4202" name="Shape 4202"/>
                        <p:cNvSpPr/>
                        <p:nvPr/>
                      </p:nvSpPr>
                      <p:spPr>
                        <a:xfrm>
                          <a:off x="0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4203" name="Shape 4203"/>
                        <p:cNvSpPr/>
                        <p:nvPr/>
                      </p:nvSpPr>
                      <p:spPr>
                        <a:xfrm>
                          <a:off x="467296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4207" name="Group 4207"/>
                      <p:cNvGrpSpPr/>
                      <p:nvPr/>
                    </p:nvGrpSpPr>
                    <p:grpSpPr>
                      <a:xfrm>
                        <a:off x="1893710" y="0"/>
                        <a:ext cx="939971" cy="240038"/>
                        <a:chOff x="0" y="0"/>
                        <a:chExt cx="939969" cy="240037"/>
                      </a:xfrm>
                    </p:grpSpPr>
                    <p:sp>
                      <p:nvSpPr>
                        <p:cNvPr id="4205" name="Shape 4205"/>
                        <p:cNvSpPr/>
                        <p:nvPr/>
                      </p:nvSpPr>
                      <p:spPr>
                        <a:xfrm>
                          <a:off x="0" y="0"/>
                          <a:ext cx="471707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4206" name="Shape 4206"/>
                        <p:cNvSpPr/>
                        <p:nvPr/>
                      </p:nvSpPr>
                      <p:spPr>
                        <a:xfrm>
                          <a:off x="463672" y="0"/>
                          <a:ext cx="47629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4210" name="Group 4210"/>
                      <p:cNvGrpSpPr/>
                      <p:nvPr/>
                    </p:nvGrpSpPr>
                    <p:grpSpPr>
                      <a:xfrm>
                        <a:off x="2833443" y="0"/>
                        <a:ext cx="943888" cy="240038"/>
                        <a:chOff x="0" y="0"/>
                        <a:chExt cx="943886" cy="240037"/>
                      </a:xfrm>
                    </p:grpSpPr>
                    <p:sp>
                      <p:nvSpPr>
                        <p:cNvPr id="4208" name="Shape 4208"/>
                        <p:cNvSpPr/>
                        <p:nvPr/>
                      </p:nvSpPr>
                      <p:spPr>
                        <a:xfrm>
                          <a:off x="0" y="0"/>
                          <a:ext cx="47644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4209" name="Shape 4209"/>
                        <p:cNvSpPr/>
                        <p:nvPr/>
                      </p:nvSpPr>
                      <p:spPr>
                        <a:xfrm>
                          <a:off x="467439" y="0"/>
                          <a:ext cx="47644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4213" name="Group 4213"/>
                      <p:cNvGrpSpPr/>
                      <p:nvPr/>
                    </p:nvGrpSpPr>
                    <p:grpSpPr>
                      <a:xfrm>
                        <a:off x="3777330" y="0"/>
                        <a:ext cx="943612" cy="240038"/>
                        <a:chOff x="0" y="0"/>
                        <a:chExt cx="943610" cy="240037"/>
                      </a:xfrm>
                    </p:grpSpPr>
                    <p:sp>
                      <p:nvSpPr>
                        <p:cNvPr id="4211" name="Shape 4211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4212" name="Shape 4212"/>
                        <p:cNvSpPr/>
                        <p:nvPr/>
                      </p:nvSpPr>
                      <p:spPr>
                        <a:xfrm>
                          <a:off x="467296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4216" name="Group 4216"/>
                      <p:cNvGrpSpPr/>
                      <p:nvPr/>
                    </p:nvGrpSpPr>
                    <p:grpSpPr>
                      <a:xfrm>
                        <a:off x="4720941" y="0"/>
                        <a:ext cx="946222" cy="240038"/>
                        <a:chOff x="0" y="0"/>
                        <a:chExt cx="946221" cy="240037"/>
                      </a:xfrm>
                    </p:grpSpPr>
                    <p:sp>
                      <p:nvSpPr>
                        <p:cNvPr id="4214" name="Shape 4214"/>
                        <p:cNvSpPr/>
                        <p:nvPr/>
                      </p:nvSpPr>
                      <p:spPr>
                        <a:xfrm>
                          <a:off x="0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4215" name="Shape 4215"/>
                        <p:cNvSpPr/>
                        <p:nvPr/>
                      </p:nvSpPr>
                      <p:spPr>
                        <a:xfrm>
                          <a:off x="467533" y="0"/>
                          <a:ext cx="478689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4219" name="Group 4219"/>
                      <p:cNvGrpSpPr/>
                      <p:nvPr/>
                    </p:nvGrpSpPr>
                    <p:grpSpPr>
                      <a:xfrm>
                        <a:off x="5666925" y="0"/>
                        <a:ext cx="943849" cy="240038"/>
                        <a:chOff x="0" y="0"/>
                        <a:chExt cx="943848" cy="240037"/>
                      </a:xfrm>
                    </p:grpSpPr>
                    <p:sp>
                      <p:nvSpPr>
                        <p:cNvPr id="4217" name="Shape 4217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4218" name="Shape 4218"/>
                        <p:cNvSpPr/>
                        <p:nvPr/>
                      </p:nvSpPr>
                      <p:spPr>
                        <a:xfrm>
                          <a:off x="467533" y="0"/>
                          <a:ext cx="476316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</p:grpSp>
                <p:grpSp>
                  <p:nvGrpSpPr>
                    <p:cNvPr id="4223" name="Group 4223"/>
                    <p:cNvGrpSpPr/>
                    <p:nvPr/>
                  </p:nvGrpSpPr>
                  <p:grpSpPr>
                    <a:xfrm>
                      <a:off x="6610773" y="0"/>
                      <a:ext cx="943752" cy="240038"/>
                      <a:chOff x="0" y="0"/>
                      <a:chExt cx="943750" cy="240037"/>
                    </a:xfrm>
                  </p:grpSpPr>
                  <p:sp>
                    <p:nvSpPr>
                      <p:cNvPr id="4221" name="Shape 4221"/>
                      <p:cNvSpPr/>
                      <p:nvPr/>
                    </p:nvSpPr>
                    <p:spPr>
                      <a:xfrm>
                        <a:off x="0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4222" name="Shape 4222"/>
                      <p:cNvSpPr/>
                      <p:nvPr/>
                    </p:nvSpPr>
                    <p:spPr>
                      <a:xfrm>
                        <a:off x="467369" y="0"/>
                        <a:ext cx="476382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4226" name="Group 4226"/>
                    <p:cNvGrpSpPr/>
                    <p:nvPr/>
                  </p:nvGrpSpPr>
                  <p:grpSpPr>
                    <a:xfrm>
                      <a:off x="7554524" y="0"/>
                      <a:ext cx="946010" cy="240038"/>
                      <a:chOff x="0" y="0"/>
                      <a:chExt cx="946009" cy="240037"/>
                    </a:xfrm>
                  </p:grpSpPr>
                  <p:sp>
                    <p:nvSpPr>
                      <p:cNvPr id="4224" name="Shape 4224"/>
                      <p:cNvSpPr/>
                      <p:nvPr/>
                    </p:nvSpPr>
                    <p:spPr>
                      <a:xfrm>
                        <a:off x="0" y="0"/>
                        <a:ext cx="47871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4225" name="Shape 4225"/>
                      <p:cNvSpPr/>
                      <p:nvPr/>
                    </p:nvSpPr>
                    <p:spPr>
                      <a:xfrm>
                        <a:off x="467300" y="0"/>
                        <a:ext cx="47871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4229" name="Group 4229"/>
                    <p:cNvGrpSpPr/>
                    <p:nvPr/>
                  </p:nvGrpSpPr>
                  <p:grpSpPr>
                    <a:xfrm>
                      <a:off x="8500533" y="0"/>
                      <a:ext cx="943753" cy="240038"/>
                      <a:chOff x="0" y="0"/>
                      <a:chExt cx="943751" cy="240037"/>
                    </a:xfrm>
                  </p:grpSpPr>
                  <p:sp>
                    <p:nvSpPr>
                      <p:cNvPr id="4227" name="Shape 4227"/>
                      <p:cNvSpPr/>
                      <p:nvPr/>
                    </p:nvSpPr>
                    <p:spPr>
                      <a:xfrm>
                        <a:off x="0" y="0"/>
                        <a:ext cx="47589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4228" name="Shape 4228"/>
                      <p:cNvSpPr/>
                      <p:nvPr/>
                    </p:nvSpPr>
                    <p:spPr>
                      <a:xfrm>
                        <a:off x="467862" y="0"/>
                        <a:ext cx="47589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4232" name="Group 4232"/>
                    <p:cNvGrpSpPr/>
                    <p:nvPr/>
                  </p:nvGrpSpPr>
                  <p:grpSpPr>
                    <a:xfrm>
                      <a:off x="9444284" y="0"/>
                      <a:ext cx="943753" cy="240038"/>
                      <a:chOff x="0" y="0"/>
                      <a:chExt cx="943751" cy="240037"/>
                    </a:xfrm>
                  </p:grpSpPr>
                  <p:sp>
                    <p:nvSpPr>
                      <p:cNvPr id="4230" name="Shape 4230"/>
                      <p:cNvSpPr/>
                      <p:nvPr/>
                    </p:nvSpPr>
                    <p:spPr>
                      <a:xfrm>
                        <a:off x="0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4231" name="Shape 4231"/>
                      <p:cNvSpPr/>
                      <p:nvPr/>
                    </p:nvSpPr>
                    <p:spPr>
                      <a:xfrm>
                        <a:off x="467371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sp>
                  <p:nvSpPr>
                    <p:cNvPr id="4233" name="Shape 4233"/>
                    <p:cNvSpPr/>
                    <p:nvPr/>
                  </p:nvSpPr>
                  <p:spPr>
                    <a:xfrm>
                      <a:off x="10388035" y="0"/>
                      <a:ext cx="476392" cy="240038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0504" fill="norm" stroke="1" extrusionOk="0">
                          <a:moveTo>
                            <a:pt x="0" y="0"/>
                          </a:moveTo>
                          <a:lnTo>
                            <a:pt x="0" y="20504"/>
                          </a:lnTo>
                          <a:lnTo>
                            <a:pt x="2534" y="20504"/>
                          </a:lnTo>
                          <a:cubicBezTo>
                            <a:pt x="2512" y="-934"/>
                            <a:pt x="19002" y="-1096"/>
                            <a:pt x="19023" y="20504"/>
                          </a:cubicBezTo>
                          <a:lnTo>
                            <a:pt x="21600" y="20504"/>
                          </a:lnTo>
                          <a:lnTo>
                            <a:pt x="21600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9A947F"/>
                    </a:solidFill>
                    <a:ln w="9525" cap="flat">
                      <a:noFill/>
                      <a:round/>
                    </a:ln>
                    <a:effectLst/>
                  </p:spPr>
                  <p:txBody>
                    <a:bodyPr wrap="square" lIns="72248" tIns="72248" rIns="72248" bIns="72248" numCol="1" anchor="ctr">
                      <a:noAutofit/>
                    </a:bodyPr>
                    <a:lstStyle/>
                    <a:p>
                      <a:pPr marL="40639" marR="40639" defTabSz="914400">
                        <a:defRPr sz="3400">
                          <a:solidFill>
                            <a:srgbClr val="EEEEEE"/>
                          </a:solidFill>
                          <a:uFill>
                            <a:solidFill>
                              <a:srgbClr val="EEEEEE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defRPr>
                      </a:pPr>
                    </a:p>
                  </p:txBody>
                </p:sp>
              </p:grpSp>
            </p:grpSp>
            <p:grpSp>
              <p:nvGrpSpPr>
                <p:cNvPr id="4274" name="Group 4274"/>
                <p:cNvGrpSpPr/>
                <p:nvPr/>
              </p:nvGrpSpPr>
              <p:grpSpPr>
                <a:xfrm>
                  <a:off x="508686" y="839893"/>
                  <a:ext cx="11758508" cy="243841"/>
                  <a:chOff x="0" y="0"/>
                  <a:chExt cx="11758506" cy="243839"/>
                </a:xfrm>
              </p:grpSpPr>
              <p:sp>
                <p:nvSpPr>
                  <p:cNvPr id="4236" name="Shape 4236"/>
                  <p:cNvSpPr/>
                  <p:nvPr/>
                </p:nvSpPr>
                <p:spPr>
                  <a:xfrm flipH="1">
                    <a:off x="11239217" y="0"/>
                    <a:ext cx="519290" cy="23932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0"/>
                        </a:moveTo>
                        <a:lnTo>
                          <a:pt x="17092" y="0"/>
                        </a:lnTo>
                        <a:lnTo>
                          <a:pt x="0" y="17550"/>
                        </a:lnTo>
                        <a:lnTo>
                          <a:pt x="8077" y="21600"/>
                        </a:lnTo>
                        <a:lnTo>
                          <a:pt x="19158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D3D0C7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4237" name="Shape 4237"/>
                  <p:cNvSpPr/>
                  <p:nvPr/>
                </p:nvSpPr>
                <p:spPr>
                  <a:xfrm>
                    <a:off x="0" y="4515"/>
                    <a:ext cx="519289" cy="2393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0"/>
                        </a:moveTo>
                        <a:lnTo>
                          <a:pt x="17092" y="0"/>
                        </a:lnTo>
                        <a:lnTo>
                          <a:pt x="0" y="17550"/>
                        </a:lnTo>
                        <a:lnTo>
                          <a:pt x="8077" y="21600"/>
                        </a:lnTo>
                        <a:lnTo>
                          <a:pt x="19158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D3D0C7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grpSp>
                <p:nvGrpSpPr>
                  <p:cNvPr id="4273" name="Group 4273"/>
                  <p:cNvGrpSpPr/>
                  <p:nvPr/>
                </p:nvGrpSpPr>
                <p:grpSpPr>
                  <a:xfrm>
                    <a:off x="442524" y="1544"/>
                    <a:ext cx="10864428" cy="242296"/>
                    <a:chOff x="0" y="0"/>
                    <a:chExt cx="10864426" cy="242295"/>
                  </a:xfrm>
                </p:grpSpPr>
                <p:grpSp>
                  <p:nvGrpSpPr>
                    <p:cNvPr id="4259" name="Group 4259"/>
                    <p:cNvGrpSpPr/>
                    <p:nvPr/>
                  </p:nvGrpSpPr>
                  <p:grpSpPr>
                    <a:xfrm>
                      <a:off x="0" y="2257"/>
                      <a:ext cx="6610774" cy="240039"/>
                      <a:chOff x="0" y="0"/>
                      <a:chExt cx="6610773" cy="240037"/>
                    </a:xfrm>
                  </p:grpSpPr>
                  <p:grpSp>
                    <p:nvGrpSpPr>
                      <p:cNvPr id="4240" name="Group 4240"/>
                      <p:cNvGrpSpPr/>
                      <p:nvPr/>
                    </p:nvGrpSpPr>
                    <p:grpSpPr>
                      <a:xfrm>
                        <a:off x="0" y="0"/>
                        <a:ext cx="943611" cy="240038"/>
                        <a:chOff x="0" y="0"/>
                        <a:chExt cx="943610" cy="240037"/>
                      </a:xfrm>
                    </p:grpSpPr>
                    <p:sp>
                      <p:nvSpPr>
                        <p:cNvPr id="4238" name="Shape 4238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4239" name="Shape 4239"/>
                        <p:cNvSpPr/>
                        <p:nvPr/>
                      </p:nvSpPr>
                      <p:spPr>
                        <a:xfrm>
                          <a:off x="467296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4243" name="Group 4243"/>
                      <p:cNvGrpSpPr/>
                      <p:nvPr/>
                    </p:nvGrpSpPr>
                    <p:grpSpPr>
                      <a:xfrm>
                        <a:off x="943848" y="0"/>
                        <a:ext cx="945985" cy="240038"/>
                        <a:chOff x="0" y="0"/>
                        <a:chExt cx="945983" cy="240037"/>
                      </a:xfrm>
                    </p:grpSpPr>
                    <p:sp>
                      <p:nvSpPr>
                        <p:cNvPr id="4241" name="Shape 4241"/>
                        <p:cNvSpPr/>
                        <p:nvPr/>
                      </p:nvSpPr>
                      <p:spPr>
                        <a:xfrm>
                          <a:off x="0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4242" name="Shape 4242"/>
                        <p:cNvSpPr/>
                        <p:nvPr/>
                      </p:nvSpPr>
                      <p:spPr>
                        <a:xfrm>
                          <a:off x="467296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4246" name="Group 4246"/>
                      <p:cNvGrpSpPr/>
                      <p:nvPr/>
                    </p:nvGrpSpPr>
                    <p:grpSpPr>
                      <a:xfrm>
                        <a:off x="1893710" y="0"/>
                        <a:ext cx="939971" cy="240038"/>
                        <a:chOff x="0" y="0"/>
                        <a:chExt cx="939969" cy="240037"/>
                      </a:xfrm>
                    </p:grpSpPr>
                    <p:sp>
                      <p:nvSpPr>
                        <p:cNvPr id="4244" name="Shape 4244"/>
                        <p:cNvSpPr/>
                        <p:nvPr/>
                      </p:nvSpPr>
                      <p:spPr>
                        <a:xfrm>
                          <a:off x="0" y="0"/>
                          <a:ext cx="471707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4245" name="Shape 4245"/>
                        <p:cNvSpPr/>
                        <p:nvPr/>
                      </p:nvSpPr>
                      <p:spPr>
                        <a:xfrm>
                          <a:off x="463672" y="0"/>
                          <a:ext cx="47629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4249" name="Group 4249"/>
                      <p:cNvGrpSpPr/>
                      <p:nvPr/>
                    </p:nvGrpSpPr>
                    <p:grpSpPr>
                      <a:xfrm>
                        <a:off x="2833443" y="0"/>
                        <a:ext cx="943888" cy="240038"/>
                        <a:chOff x="0" y="0"/>
                        <a:chExt cx="943886" cy="240037"/>
                      </a:xfrm>
                    </p:grpSpPr>
                    <p:sp>
                      <p:nvSpPr>
                        <p:cNvPr id="4247" name="Shape 4247"/>
                        <p:cNvSpPr/>
                        <p:nvPr/>
                      </p:nvSpPr>
                      <p:spPr>
                        <a:xfrm>
                          <a:off x="0" y="0"/>
                          <a:ext cx="47644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4248" name="Shape 4248"/>
                        <p:cNvSpPr/>
                        <p:nvPr/>
                      </p:nvSpPr>
                      <p:spPr>
                        <a:xfrm>
                          <a:off x="467439" y="0"/>
                          <a:ext cx="47644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4252" name="Group 4252"/>
                      <p:cNvGrpSpPr/>
                      <p:nvPr/>
                    </p:nvGrpSpPr>
                    <p:grpSpPr>
                      <a:xfrm>
                        <a:off x="3777330" y="0"/>
                        <a:ext cx="943612" cy="240038"/>
                        <a:chOff x="0" y="0"/>
                        <a:chExt cx="943610" cy="240037"/>
                      </a:xfrm>
                    </p:grpSpPr>
                    <p:sp>
                      <p:nvSpPr>
                        <p:cNvPr id="4250" name="Shape 4250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4251" name="Shape 4251"/>
                        <p:cNvSpPr/>
                        <p:nvPr/>
                      </p:nvSpPr>
                      <p:spPr>
                        <a:xfrm>
                          <a:off x="467296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4255" name="Group 4255"/>
                      <p:cNvGrpSpPr/>
                      <p:nvPr/>
                    </p:nvGrpSpPr>
                    <p:grpSpPr>
                      <a:xfrm>
                        <a:off x="4720941" y="0"/>
                        <a:ext cx="946222" cy="240038"/>
                        <a:chOff x="0" y="0"/>
                        <a:chExt cx="946221" cy="240037"/>
                      </a:xfrm>
                    </p:grpSpPr>
                    <p:sp>
                      <p:nvSpPr>
                        <p:cNvPr id="4253" name="Shape 4253"/>
                        <p:cNvSpPr/>
                        <p:nvPr/>
                      </p:nvSpPr>
                      <p:spPr>
                        <a:xfrm>
                          <a:off x="0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4254" name="Shape 4254"/>
                        <p:cNvSpPr/>
                        <p:nvPr/>
                      </p:nvSpPr>
                      <p:spPr>
                        <a:xfrm>
                          <a:off x="467533" y="0"/>
                          <a:ext cx="478689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4258" name="Group 4258"/>
                      <p:cNvGrpSpPr/>
                      <p:nvPr/>
                    </p:nvGrpSpPr>
                    <p:grpSpPr>
                      <a:xfrm>
                        <a:off x="5666925" y="0"/>
                        <a:ext cx="943849" cy="240038"/>
                        <a:chOff x="0" y="0"/>
                        <a:chExt cx="943848" cy="240037"/>
                      </a:xfrm>
                    </p:grpSpPr>
                    <p:sp>
                      <p:nvSpPr>
                        <p:cNvPr id="4256" name="Shape 4256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4257" name="Shape 4257"/>
                        <p:cNvSpPr/>
                        <p:nvPr/>
                      </p:nvSpPr>
                      <p:spPr>
                        <a:xfrm>
                          <a:off x="467533" y="0"/>
                          <a:ext cx="476316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</p:grpSp>
                <p:grpSp>
                  <p:nvGrpSpPr>
                    <p:cNvPr id="4262" name="Group 4262"/>
                    <p:cNvGrpSpPr/>
                    <p:nvPr/>
                  </p:nvGrpSpPr>
                  <p:grpSpPr>
                    <a:xfrm>
                      <a:off x="6610773" y="0"/>
                      <a:ext cx="943752" cy="240038"/>
                      <a:chOff x="0" y="0"/>
                      <a:chExt cx="943750" cy="240037"/>
                    </a:xfrm>
                  </p:grpSpPr>
                  <p:sp>
                    <p:nvSpPr>
                      <p:cNvPr id="4260" name="Shape 4260"/>
                      <p:cNvSpPr/>
                      <p:nvPr/>
                    </p:nvSpPr>
                    <p:spPr>
                      <a:xfrm>
                        <a:off x="0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4261" name="Shape 4261"/>
                      <p:cNvSpPr/>
                      <p:nvPr/>
                    </p:nvSpPr>
                    <p:spPr>
                      <a:xfrm>
                        <a:off x="467369" y="0"/>
                        <a:ext cx="476382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4265" name="Group 4265"/>
                    <p:cNvGrpSpPr/>
                    <p:nvPr/>
                  </p:nvGrpSpPr>
                  <p:grpSpPr>
                    <a:xfrm>
                      <a:off x="7554524" y="0"/>
                      <a:ext cx="946010" cy="240038"/>
                      <a:chOff x="0" y="0"/>
                      <a:chExt cx="946009" cy="240037"/>
                    </a:xfrm>
                  </p:grpSpPr>
                  <p:sp>
                    <p:nvSpPr>
                      <p:cNvPr id="4263" name="Shape 4263"/>
                      <p:cNvSpPr/>
                      <p:nvPr/>
                    </p:nvSpPr>
                    <p:spPr>
                      <a:xfrm>
                        <a:off x="0" y="0"/>
                        <a:ext cx="47871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4264" name="Shape 4264"/>
                      <p:cNvSpPr/>
                      <p:nvPr/>
                    </p:nvSpPr>
                    <p:spPr>
                      <a:xfrm>
                        <a:off x="467300" y="0"/>
                        <a:ext cx="47871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4268" name="Group 4268"/>
                    <p:cNvGrpSpPr/>
                    <p:nvPr/>
                  </p:nvGrpSpPr>
                  <p:grpSpPr>
                    <a:xfrm>
                      <a:off x="8500533" y="0"/>
                      <a:ext cx="943753" cy="240038"/>
                      <a:chOff x="0" y="0"/>
                      <a:chExt cx="943751" cy="240037"/>
                    </a:xfrm>
                  </p:grpSpPr>
                  <p:sp>
                    <p:nvSpPr>
                      <p:cNvPr id="4266" name="Shape 4266"/>
                      <p:cNvSpPr/>
                      <p:nvPr/>
                    </p:nvSpPr>
                    <p:spPr>
                      <a:xfrm>
                        <a:off x="0" y="0"/>
                        <a:ext cx="47589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4267" name="Shape 4267"/>
                      <p:cNvSpPr/>
                      <p:nvPr/>
                    </p:nvSpPr>
                    <p:spPr>
                      <a:xfrm>
                        <a:off x="467862" y="0"/>
                        <a:ext cx="47589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4271" name="Group 4271"/>
                    <p:cNvGrpSpPr/>
                    <p:nvPr/>
                  </p:nvGrpSpPr>
                  <p:grpSpPr>
                    <a:xfrm>
                      <a:off x="9444284" y="0"/>
                      <a:ext cx="943753" cy="240038"/>
                      <a:chOff x="0" y="0"/>
                      <a:chExt cx="943751" cy="240037"/>
                    </a:xfrm>
                  </p:grpSpPr>
                  <p:sp>
                    <p:nvSpPr>
                      <p:cNvPr id="4269" name="Shape 4269"/>
                      <p:cNvSpPr/>
                      <p:nvPr/>
                    </p:nvSpPr>
                    <p:spPr>
                      <a:xfrm>
                        <a:off x="0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4270" name="Shape 4270"/>
                      <p:cNvSpPr/>
                      <p:nvPr/>
                    </p:nvSpPr>
                    <p:spPr>
                      <a:xfrm>
                        <a:off x="467371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sp>
                  <p:nvSpPr>
                    <p:cNvPr id="4272" name="Shape 4272"/>
                    <p:cNvSpPr/>
                    <p:nvPr/>
                  </p:nvSpPr>
                  <p:spPr>
                    <a:xfrm>
                      <a:off x="10388035" y="0"/>
                      <a:ext cx="476392" cy="240038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0504" fill="norm" stroke="1" extrusionOk="0">
                          <a:moveTo>
                            <a:pt x="0" y="0"/>
                          </a:moveTo>
                          <a:lnTo>
                            <a:pt x="0" y="20504"/>
                          </a:lnTo>
                          <a:lnTo>
                            <a:pt x="2534" y="20504"/>
                          </a:lnTo>
                          <a:cubicBezTo>
                            <a:pt x="2512" y="-934"/>
                            <a:pt x="19002" y="-1096"/>
                            <a:pt x="19023" y="20504"/>
                          </a:cubicBezTo>
                          <a:lnTo>
                            <a:pt x="21600" y="20504"/>
                          </a:lnTo>
                          <a:lnTo>
                            <a:pt x="21600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D3D0C7"/>
                    </a:solidFill>
                    <a:ln w="9525" cap="flat">
                      <a:noFill/>
                      <a:round/>
                    </a:ln>
                    <a:effectLst/>
                  </p:spPr>
                  <p:txBody>
                    <a:bodyPr wrap="square" lIns="72248" tIns="72248" rIns="72248" bIns="72248" numCol="1" anchor="ctr">
                      <a:noAutofit/>
                    </a:bodyPr>
                    <a:lstStyle/>
                    <a:p>
                      <a:pPr marL="40639" marR="40639" defTabSz="914400">
                        <a:defRPr sz="3400">
                          <a:solidFill>
                            <a:srgbClr val="EEEEEE"/>
                          </a:solidFill>
                          <a:uFill>
                            <a:solidFill>
                              <a:srgbClr val="EEEEEE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defRPr>
                      </a:pPr>
                    </a:p>
                  </p:txBody>
                </p:sp>
              </p:grpSp>
            </p:grpSp>
            <p:grpSp>
              <p:nvGrpSpPr>
                <p:cNvPr id="4277" name="Group 4277"/>
                <p:cNvGrpSpPr/>
                <p:nvPr/>
              </p:nvGrpSpPr>
              <p:grpSpPr>
                <a:xfrm>
                  <a:off x="-1" y="-1"/>
                  <a:ext cx="997787" cy="1116891"/>
                  <a:chOff x="0" y="0"/>
                  <a:chExt cx="997785" cy="1116889"/>
                </a:xfrm>
              </p:grpSpPr>
              <p:sp>
                <p:nvSpPr>
                  <p:cNvPr id="4275" name="Shape 4275"/>
                  <p:cNvSpPr/>
                  <p:nvPr/>
                </p:nvSpPr>
                <p:spPr>
                  <a:xfrm>
                    <a:off x="27093" y="49671"/>
                    <a:ext cx="970693" cy="106721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6702" h="17423" fill="norm" stroke="1" extrusionOk="0">
                        <a:moveTo>
                          <a:pt x="8828" y="0"/>
                        </a:moveTo>
                        <a:cubicBezTo>
                          <a:pt x="-854" y="266"/>
                          <a:pt x="-1115" y="9621"/>
                          <a:pt x="1221" y="13322"/>
                        </a:cubicBezTo>
                        <a:cubicBezTo>
                          <a:pt x="6348" y="21600"/>
                          <a:pt x="20485" y="16227"/>
                          <a:pt x="15745" y="7130"/>
                        </a:cubicBezTo>
                        <a:cubicBezTo>
                          <a:pt x="11324" y="672"/>
                          <a:pt x="1482" y="5865"/>
                          <a:pt x="5062" y="11862"/>
                        </a:cubicBezTo>
                        <a:cubicBezTo>
                          <a:pt x="8004" y="16360"/>
                          <a:pt x="16005" y="13166"/>
                          <a:pt x="12845" y="8278"/>
                        </a:cubicBezTo>
                        <a:cubicBezTo>
                          <a:pt x="10744" y="5216"/>
                          <a:pt x="5407" y="7630"/>
                          <a:pt x="7794" y="10886"/>
                        </a:cubicBezTo>
                        <a:cubicBezTo>
                          <a:pt x="9408" y="12908"/>
                          <a:pt x="12727" y="11362"/>
                          <a:pt x="11400" y="9269"/>
                        </a:cubicBezTo>
                        <a:cubicBezTo>
                          <a:pt x="10559" y="8168"/>
                          <a:pt x="7752" y="8692"/>
                          <a:pt x="9433" y="10581"/>
                        </a:cubicBezTo>
                        <a:cubicBezTo>
                          <a:pt x="8845" y="10761"/>
                          <a:pt x="9147" y="8098"/>
                          <a:pt x="10904" y="9535"/>
                        </a:cubicBezTo>
                        <a:cubicBezTo>
                          <a:pt x="11677" y="10378"/>
                          <a:pt x="10046" y="12260"/>
                          <a:pt x="8500" y="10956"/>
                        </a:cubicBezTo>
                        <a:cubicBezTo>
                          <a:pt x="6189" y="7957"/>
                          <a:pt x="11374" y="6521"/>
                          <a:pt x="12425" y="8934"/>
                        </a:cubicBezTo>
                        <a:cubicBezTo>
                          <a:pt x="14039" y="11667"/>
                          <a:pt x="9340" y="15384"/>
                          <a:pt x="5970" y="11737"/>
                        </a:cubicBezTo>
                        <a:cubicBezTo>
                          <a:pt x="2810" y="6778"/>
                          <a:pt x="10996" y="2023"/>
                          <a:pt x="14652" y="7497"/>
                        </a:cubicBezTo>
                        <a:cubicBezTo>
                          <a:pt x="18115" y="12690"/>
                          <a:pt x="8483" y="20210"/>
                          <a:pt x="2869" y="12651"/>
                        </a:cubicBezTo>
                        <a:cubicBezTo>
                          <a:pt x="1751" y="10433"/>
                          <a:pt x="742" y="3256"/>
                          <a:pt x="8618" y="2085"/>
                        </a:cubicBezTo>
                        <a:lnTo>
                          <a:pt x="8828" y="0"/>
                        </a:lnTo>
                        <a:close/>
                      </a:path>
                    </a:pathLst>
                  </a:custGeom>
                  <a:solidFill>
                    <a:srgbClr val="9A947F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4276" name="Shape 4276"/>
                  <p:cNvSpPr/>
                  <p:nvPr/>
                </p:nvSpPr>
                <p:spPr>
                  <a:xfrm>
                    <a:off x="0" y="0"/>
                    <a:ext cx="970693" cy="106721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6702" h="17423" fill="norm" stroke="1" extrusionOk="0">
                        <a:moveTo>
                          <a:pt x="8828" y="0"/>
                        </a:moveTo>
                        <a:cubicBezTo>
                          <a:pt x="-854" y="266"/>
                          <a:pt x="-1115" y="9621"/>
                          <a:pt x="1221" y="13322"/>
                        </a:cubicBezTo>
                        <a:cubicBezTo>
                          <a:pt x="6348" y="21600"/>
                          <a:pt x="20485" y="16227"/>
                          <a:pt x="15745" y="7130"/>
                        </a:cubicBezTo>
                        <a:cubicBezTo>
                          <a:pt x="11324" y="672"/>
                          <a:pt x="1482" y="5865"/>
                          <a:pt x="5062" y="11862"/>
                        </a:cubicBezTo>
                        <a:cubicBezTo>
                          <a:pt x="8004" y="16360"/>
                          <a:pt x="16005" y="13166"/>
                          <a:pt x="12845" y="8278"/>
                        </a:cubicBezTo>
                        <a:cubicBezTo>
                          <a:pt x="10744" y="5216"/>
                          <a:pt x="5407" y="7630"/>
                          <a:pt x="7794" y="10886"/>
                        </a:cubicBezTo>
                        <a:cubicBezTo>
                          <a:pt x="9408" y="12908"/>
                          <a:pt x="12727" y="11362"/>
                          <a:pt x="11400" y="9269"/>
                        </a:cubicBezTo>
                        <a:cubicBezTo>
                          <a:pt x="10559" y="8168"/>
                          <a:pt x="7752" y="8692"/>
                          <a:pt x="9433" y="10581"/>
                        </a:cubicBezTo>
                        <a:cubicBezTo>
                          <a:pt x="8845" y="10761"/>
                          <a:pt x="9147" y="8098"/>
                          <a:pt x="10904" y="9535"/>
                        </a:cubicBezTo>
                        <a:cubicBezTo>
                          <a:pt x="11677" y="10378"/>
                          <a:pt x="10046" y="12260"/>
                          <a:pt x="8500" y="10956"/>
                        </a:cubicBezTo>
                        <a:cubicBezTo>
                          <a:pt x="6189" y="7957"/>
                          <a:pt x="11374" y="6521"/>
                          <a:pt x="12425" y="8934"/>
                        </a:cubicBezTo>
                        <a:cubicBezTo>
                          <a:pt x="14039" y="11667"/>
                          <a:pt x="9340" y="15384"/>
                          <a:pt x="5970" y="11737"/>
                        </a:cubicBezTo>
                        <a:cubicBezTo>
                          <a:pt x="2810" y="6778"/>
                          <a:pt x="10996" y="2023"/>
                          <a:pt x="14652" y="7497"/>
                        </a:cubicBezTo>
                        <a:cubicBezTo>
                          <a:pt x="18115" y="12690"/>
                          <a:pt x="8483" y="20210"/>
                          <a:pt x="2869" y="12651"/>
                        </a:cubicBezTo>
                        <a:cubicBezTo>
                          <a:pt x="1751" y="10433"/>
                          <a:pt x="742" y="3256"/>
                          <a:pt x="8618" y="2085"/>
                        </a:cubicBezTo>
                        <a:lnTo>
                          <a:pt x="8828" y="0"/>
                        </a:lnTo>
                        <a:close/>
                      </a:path>
                    </a:pathLst>
                  </a:custGeom>
                  <a:solidFill>
                    <a:srgbClr val="D3D0C7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</p:grpSp>
            <p:sp>
              <p:nvSpPr>
                <p:cNvPr id="4278" name="Shape 4278"/>
                <p:cNvSpPr/>
                <p:nvPr/>
              </p:nvSpPr>
              <p:spPr>
                <a:xfrm flipH="1">
                  <a:off x="11823250" y="49671"/>
                  <a:ext cx="970693" cy="106721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6702" h="17423" fill="norm" stroke="1" extrusionOk="0">
                      <a:moveTo>
                        <a:pt x="8828" y="0"/>
                      </a:moveTo>
                      <a:cubicBezTo>
                        <a:pt x="-854" y="266"/>
                        <a:pt x="-1115" y="9621"/>
                        <a:pt x="1221" y="13322"/>
                      </a:cubicBezTo>
                      <a:cubicBezTo>
                        <a:pt x="6348" y="21600"/>
                        <a:pt x="20485" y="16227"/>
                        <a:pt x="15745" y="7130"/>
                      </a:cubicBezTo>
                      <a:cubicBezTo>
                        <a:pt x="11324" y="672"/>
                        <a:pt x="1482" y="5865"/>
                        <a:pt x="5062" y="11862"/>
                      </a:cubicBezTo>
                      <a:cubicBezTo>
                        <a:pt x="8004" y="16360"/>
                        <a:pt x="16005" y="13166"/>
                        <a:pt x="12845" y="8278"/>
                      </a:cubicBezTo>
                      <a:cubicBezTo>
                        <a:pt x="10744" y="5216"/>
                        <a:pt x="5407" y="7630"/>
                        <a:pt x="7794" y="10886"/>
                      </a:cubicBezTo>
                      <a:cubicBezTo>
                        <a:pt x="9408" y="12908"/>
                        <a:pt x="12727" y="11362"/>
                        <a:pt x="11400" y="9269"/>
                      </a:cubicBezTo>
                      <a:cubicBezTo>
                        <a:pt x="10559" y="8168"/>
                        <a:pt x="7752" y="8692"/>
                        <a:pt x="9433" y="10581"/>
                      </a:cubicBezTo>
                      <a:cubicBezTo>
                        <a:pt x="8845" y="10761"/>
                        <a:pt x="9147" y="8098"/>
                        <a:pt x="10904" y="9535"/>
                      </a:cubicBezTo>
                      <a:cubicBezTo>
                        <a:pt x="11677" y="10378"/>
                        <a:pt x="10046" y="12260"/>
                        <a:pt x="8500" y="10956"/>
                      </a:cubicBezTo>
                      <a:cubicBezTo>
                        <a:pt x="6189" y="7957"/>
                        <a:pt x="11374" y="6521"/>
                        <a:pt x="12425" y="8934"/>
                      </a:cubicBezTo>
                      <a:cubicBezTo>
                        <a:pt x="14039" y="11667"/>
                        <a:pt x="9340" y="15384"/>
                        <a:pt x="5970" y="11737"/>
                      </a:cubicBezTo>
                      <a:cubicBezTo>
                        <a:pt x="2810" y="6778"/>
                        <a:pt x="10996" y="2023"/>
                        <a:pt x="14652" y="7497"/>
                      </a:cubicBezTo>
                      <a:cubicBezTo>
                        <a:pt x="18115" y="12690"/>
                        <a:pt x="8483" y="20210"/>
                        <a:pt x="2869" y="12651"/>
                      </a:cubicBezTo>
                      <a:cubicBezTo>
                        <a:pt x="1751" y="10433"/>
                        <a:pt x="742" y="3256"/>
                        <a:pt x="8618" y="2085"/>
                      </a:cubicBezTo>
                      <a:lnTo>
                        <a:pt x="8828" y="0"/>
                      </a:lnTo>
                      <a:close/>
                    </a:path>
                  </a:pathLst>
                </a:custGeom>
                <a:solidFill>
                  <a:srgbClr val="9A947F"/>
                </a:solidFill>
                <a:ln w="9525" cap="flat">
                  <a:noFill/>
                  <a:round/>
                </a:ln>
                <a:effectLst/>
              </p:spPr>
              <p:txBody>
                <a:bodyPr wrap="square" lIns="72248" tIns="72248" rIns="72248" bIns="72248" numCol="1" anchor="ctr">
                  <a:noAutofit/>
                </a:bodyPr>
                <a:lstStyle/>
                <a:p>
                  <a:pPr marL="40639" marR="40639" defTabSz="914400">
                    <a:defRPr sz="3400">
                      <a:solidFill>
                        <a:srgbClr val="EEEEEE"/>
                      </a:solidFill>
                      <a:uFill>
                        <a:solidFill>
                          <a:srgbClr val="EEEEEE"/>
                        </a:solidFill>
                      </a:u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</a:p>
              </p:txBody>
            </p:sp>
            <p:sp>
              <p:nvSpPr>
                <p:cNvPr id="4279" name="Shape 4279"/>
                <p:cNvSpPr/>
                <p:nvPr/>
              </p:nvSpPr>
              <p:spPr>
                <a:xfrm flipH="1">
                  <a:off x="11796157" y="0"/>
                  <a:ext cx="970693" cy="106721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6702" h="17423" fill="norm" stroke="1" extrusionOk="0">
                      <a:moveTo>
                        <a:pt x="8828" y="0"/>
                      </a:moveTo>
                      <a:cubicBezTo>
                        <a:pt x="-854" y="266"/>
                        <a:pt x="-1115" y="9621"/>
                        <a:pt x="1221" y="13322"/>
                      </a:cubicBezTo>
                      <a:cubicBezTo>
                        <a:pt x="6348" y="21600"/>
                        <a:pt x="20485" y="16227"/>
                        <a:pt x="15745" y="7130"/>
                      </a:cubicBezTo>
                      <a:cubicBezTo>
                        <a:pt x="11324" y="672"/>
                        <a:pt x="1482" y="5865"/>
                        <a:pt x="5062" y="11862"/>
                      </a:cubicBezTo>
                      <a:cubicBezTo>
                        <a:pt x="8004" y="16360"/>
                        <a:pt x="16005" y="13166"/>
                        <a:pt x="12845" y="8278"/>
                      </a:cubicBezTo>
                      <a:cubicBezTo>
                        <a:pt x="10744" y="5216"/>
                        <a:pt x="5407" y="7630"/>
                        <a:pt x="7794" y="10886"/>
                      </a:cubicBezTo>
                      <a:cubicBezTo>
                        <a:pt x="9408" y="12908"/>
                        <a:pt x="12727" y="11362"/>
                        <a:pt x="11400" y="9269"/>
                      </a:cubicBezTo>
                      <a:cubicBezTo>
                        <a:pt x="10559" y="8168"/>
                        <a:pt x="7752" y="8692"/>
                        <a:pt x="9433" y="10581"/>
                      </a:cubicBezTo>
                      <a:cubicBezTo>
                        <a:pt x="8845" y="10761"/>
                        <a:pt x="9147" y="8098"/>
                        <a:pt x="10904" y="9535"/>
                      </a:cubicBezTo>
                      <a:cubicBezTo>
                        <a:pt x="11677" y="10378"/>
                        <a:pt x="10046" y="12260"/>
                        <a:pt x="8500" y="10956"/>
                      </a:cubicBezTo>
                      <a:cubicBezTo>
                        <a:pt x="6189" y="7957"/>
                        <a:pt x="11374" y="6521"/>
                        <a:pt x="12425" y="8934"/>
                      </a:cubicBezTo>
                      <a:cubicBezTo>
                        <a:pt x="14039" y="11667"/>
                        <a:pt x="9340" y="15384"/>
                        <a:pt x="5970" y="11737"/>
                      </a:cubicBezTo>
                      <a:cubicBezTo>
                        <a:pt x="2810" y="6778"/>
                        <a:pt x="10996" y="2023"/>
                        <a:pt x="14652" y="7497"/>
                      </a:cubicBezTo>
                      <a:cubicBezTo>
                        <a:pt x="18115" y="12690"/>
                        <a:pt x="8483" y="20210"/>
                        <a:pt x="2869" y="12651"/>
                      </a:cubicBezTo>
                      <a:cubicBezTo>
                        <a:pt x="1751" y="10433"/>
                        <a:pt x="742" y="3256"/>
                        <a:pt x="8618" y="2085"/>
                      </a:cubicBezTo>
                      <a:lnTo>
                        <a:pt x="8828" y="0"/>
                      </a:lnTo>
                      <a:close/>
                    </a:path>
                  </a:pathLst>
                </a:custGeom>
                <a:solidFill>
                  <a:srgbClr val="D3D0C7"/>
                </a:solidFill>
                <a:ln w="9525" cap="flat">
                  <a:noFill/>
                  <a:round/>
                </a:ln>
                <a:effectLst/>
              </p:spPr>
              <p:txBody>
                <a:bodyPr wrap="square" lIns="72248" tIns="72248" rIns="72248" bIns="72248" numCol="1" anchor="ctr">
                  <a:noAutofit/>
                </a:bodyPr>
                <a:lstStyle/>
                <a:p>
                  <a:pPr marL="40639" marR="40639" defTabSz="914400">
                    <a:defRPr sz="3400">
                      <a:solidFill>
                        <a:srgbClr val="EEEEEE"/>
                      </a:solidFill>
                      <a:uFill>
                        <a:solidFill>
                          <a:srgbClr val="EEEEEE"/>
                        </a:solidFill>
                      </a:u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</a:p>
              </p:txBody>
            </p:sp>
            <p:sp>
              <p:nvSpPr>
                <p:cNvPr id="4280" name="Shape 4280"/>
                <p:cNvSpPr/>
                <p:nvPr/>
              </p:nvSpPr>
              <p:spPr>
                <a:xfrm>
                  <a:off x="477077" y="0"/>
                  <a:ext cx="11812695" cy="126436"/>
                </a:xfrm>
                <a:prstGeom prst="rect">
                  <a:avLst/>
                </a:prstGeom>
                <a:solidFill>
                  <a:srgbClr val="D3D0C7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72248" tIns="72248" rIns="72248" bIns="72248" numCol="1" anchor="ctr">
                  <a:noAutofit/>
                </a:bodyPr>
                <a:lstStyle/>
                <a:p>
                  <a:pPr marL="40639" marR="40639" defTabSz="914400">
                    <a:defRPr sz="3400">
                      <a:solidFill>
                        <a:srgbClr val="EEEEEE"/>
                      </a:solidFill>
                      <a:uFill>
                        <a:solidFill>
                          <a:srgbClr val="EEEEEE"/>
                        </a:solidFill>
                      </a:u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</a:p>
              </p:txBody>
            </p:sp>
          </p:grpSp>
        </p:grpSp>
        <p:sp>
          <p:nvSpPr>
            <p:cNvPr id="4283" name="Shape 4283"/>
            <p:cNvSpPr/>
            <p:nvPr/>
          </p:nvSpPr>
          <p:spPr>
            <a:xfrm>
              <a:off x="1083733" y="1144693"/>
              <a:ext cx="10805726" cy="433494"/>
            </a:xfrm>
            <a:prstGeom prst="rect">
              <a:avLst/>
            </a:prstGeom>
            <a:gradFill flip="none" rotWithShape="1">
              <a:gsLst>
                <a:gs pos="0">
                  <a:srgbClr val="817C6B"/>
                </a:gs>
                <a:gs pos="100000">
                  <a:srgbClr val="9A947F"/>
                </a:gs>
              </a:gsLst>
              <a:lin ang="162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72248" tIns="72248" rIns="72248" bIns="72248" numCol="1" anchor="ctr">
              <a:noAutofit/>
            </a:bodyPr>
            <a:lstStyle/>
            <a:p>
              <a:pPr marL="40639" marR="40639" defTabSz="914400">
                <a:defRPr sz="3400">
                  <a:solidFill>
                    <a:srgbClr val="EEEEEE"/>
                  </a:solidFill>
                  <a:uFill>
                    <a:solidFill>
                      <a:srgbClr val="EEEEEE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</p:grpSp>
      <p:sp>
        <p:nvSpPr>
          <p:cNvPr id="4285" name="Shape 4285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Bonus elements</a:t>
            </a:r>
          </a:p>
        </p:txBody>
      </p:sp>
      <p:sp>
        <p:nvSpPr>
          <p:cNvPr id="4286" name="Shape 4286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Blip>
                <a:blip r:embed="rId2"/>
              </a:buBlip>
            </a:pPr>
            <a:r>
              <a:t>Especially with new media works</a:t>
            </a:r>
          </a:p>
          <a:p>
            <a:pPr>
              <a:buBlip>
                <a:blip r:embed="rId2"/>
              </a:buBlip>
            </a:pPr>
            <a:r>
              <a:t>Time</a:t>
            </a:r>
          </a:p>
          <a:p>
            <a:pPr>
              <a:buBlip>
                <a:blip r:embed="rId2"/>
              </a:buBlip>
            </a:pPr>
            <a:r>
              <a:t>Motion</a:t>
            </a:r>
          </a:p>
        </p:txBody>
      </p:sp>
      <p:sp>
        <p:nvSpPr>
          <p:cNvPr id="4287" name="Shape 4287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83" name="Group 4383"/>
          <p:cNvGrpSpPr/>
          <p:nvPr/>
        </p:nvGrpSpPr>
        <p:grpSpPr>
          <a:xfrm>
            <a:off x="0" y="-1"/>
            <a:ext cx="13004800" cy="9753601"/>
            <a:chOff x="0" y="0"/>
            <a:chExt cx="13004800" cy="9753600"/>
          </a:xfrm>
        </p:grpSpPr>
        <p:grpSp>
          <p:nvGrpSpPr>
            <p:cNvPr id="4381" name="Group 4381"/>
            <p:cNvGrpSpPr/>
            <p:nvPr/>
          </p:nvGrpSpPr>
          <p:grpSpPr>
            <a:xfrm>
              <a:off x="0" y="0"/>
              <a:ext cx="13004801" cy="9753600"/>
              <a:chOff x="0" y="0"/>
              <a:chExt cx="13004800" cy="9753600"/>
            </a:xfrm>
          </p:grpSpPr>
          <p:sp>
            <p:nvSpPr>
              <p:cNvPr id="4289" name="Shape 4289"/>
              <p:cNvSpPr/>
              <p:nvPr/>
            </p:nvSpPr>
            <p:spPr>
              <a:xfrm>
                <a:off x="11921066" y="1083733"/>
                <a:ext cx="758615" cy="3034454"/>
              </a:xfrm>
              <a:prstGeom prst="rect">
                <a:avLst/>
              </a:prstGeom>
              <a:gradFill flip="none" rotWithShape="1">
                <a:gsLst>
                  <a:gs pos="0">
                    <a:srgbClr val="817C6B"/>
                  </a:gs>
                  <a:gs pos="100000">
                    <a:srgbClr val="D3D0C7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72248" tIns="72248" rIns="72248" bIns="72248" numCol="1" anchor="ctr">
                <a:noAutofit/>
              </a:bodyPr>
              <a:lstStyle/>
              <a:p>
                <a:pPr marL="40639" marR="40639" defTabSz="914400">
                  <a:defRPr sz="3400">
                    <a:solidFill>
                      <a:srgbClr val="EEEEEE"/>
                    </a:solidFill>
                    <a:uFill>
                      <a:solidFill>
                        <a:srgbClr val="EEEEEE"/>
                      </a:solidFill>
                    </a:u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4290" name="Shape 4290"/>
              <p:cNvSpPr/>
              <p:nvPr/>
            </p:nvSpPr>
            <p:spPr>
              <a:xfrm>
                <a:off x="0" y="0"/>
                <a:ext cx="12788054" cy="216747"/>
              </a:xfrm>
              <a:prstGeom prst="rect">
                <a:avLst/>
              </a:prstGeom>
              <a:solidFill>
                <a:srgbClr val="9A94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2248" tIns="72248" rIns="72248" bIns="72248" numCol="1" anchor="ctr">
                <a:noAutofit/>
              </a:bodyPr>
              <a:lstStyle/>
              <a:p>
                <a:pPr marL="40639" marR="40639" defTabSz="914400">
                  <a:defRPr sz="3400">
                    <a:solidFill>
                      <a:srgbClr val="EEEEEE"/>
                    </a:solidFill>
                    <a:uFill>
                      <a:solidFill>
                        <a:srgbClr val="EEEEEE"/>
                      </a:solidFill>
                    </a:u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4291" name="Shape 4291"/>
              <p:cNvSpPr/>
              <p:nvPr/>
            </p:nvSpPr>
            <p:spPr>
              <a:xfrm>
                <a:off x="12679680" y="0"/>
                <a:ext cx="325121" cy="9753600"/>
              </a:xfrm>
              <a:prstGeom prst="rect">
                <a:avLst/>
              </a:prstGeom>
              <a:gradFill flip="none" rotWithShape="1">
                <a:gsLst>
                  <a:gs pos="0">
                    <a:srgbClr val="9A947F"/>
                  </a:gs>
                  <a:gs pos="50000">
                    <a:srgbClr val="BBB6A8"/>
                  </a:gs>
                  <a:gs pos="100000">
                    <a:srgbClr val="9A947F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72248" tIns="72248" rIns="72248" bIns="72248" numCol="1" anchor="ctr">
                <a:noAutofit/>
              </a:bodyPr>
              <a:lstStyle/>
              <a:p>
                <a:pPr marL="40639" marR="40639" defTabSz="914400">
                  <a:defRPr sz="3400">
                    <a:solidFill>
                      <a:srgbClr val="EEEEEE"/>
                    </a:solidFill>
                    <a:uFill>
                      <a:solidFill>
                        <a:srgbClr val="EEEEEE"/>
                      </a:solidFill>
                    </a:u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4292" name="Shape 4292"/>
              <p:cNvSpPr/>
              <p:nvPr/>
            </p:nvSpPr>
            <p:spPr>
              <a:xfrm>
                <a:off x="0" y="0"/>
                <a:ext cx="325121" cy="9753600"/>
              </a:xfrm>
              <a:prstGeom prst="rect">
                <a:avLst/>
              </a:prstGeom>
              <a:gradFill flip="none" rotWithShape="1">
                <a:gsLst>
                  <a:gs pos="0">
                    <a:srgbClr val="9A947F"/>
                  </a:gs>
                  <a:gs pos="50000">
                    <a:srgbClr val="BBB6A8"/>
                  </a:gs>
                  <a:gs pos="100000">
                    <a:srgbClr val="9A947F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72248" tIns="72248" rIns="72248" bIns="72248" numCol="1" anchor="ctr">
                <a:noAutofit/>
              </a:bodyPr>
              <a:lstStyle/>
              <a:p>
                <a:pPr marL="40639" marR="40639" defTabSz="914400">
                  <a:defRPr sz="3400">
                    <a:solidFill>
                      <a:srgbClr val="EEEEEE"/>
                    </a:solidFill>
                    <a:uFill>
                      <a:solidFill>
                        <a:srgbClr val="EEEEEE"/>
                      </a:solidFill>
                    </a:u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4293" name="Shape 4293"/>
              <p:cNvSpPr/>
              <p:nvPr/>
            </p:nvSpPr>
            <p:spPr>
              <a:xfrm>
                <a:off x="325120" y="1083733"/>
                <a:ext cx="758614" cy="3034454"/>
              </a:xfrm>
              <a:prstGeom prst="rect">
                <a:avLst/>
              </a:prstGeom>
              <a:gradFill flip="none" rotWithShape="1">
                <a:gsLst>
                  <a:gs pos="0">
                    <a:srgbClr val="817C6B"/>
                  </a:gs>
                  <a:gs pos="100000">
                    <a:srgbClr val="D3D0C7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72248" tIns="72248" rIns="72248" bIns="72248" numCol="1" anchor="ctr">
                <a:noAutofit/>
              </a:bodyPr>
              <a:lstStyle/>
              <a:p>
                <a:pPr marL="40639" marR="40639" defTabSz="914400">
                  <a:defRPr sz="3400">
                    <a:solidFill>
                      <a:srgbClr val="EEEEEE"/>
                    </a:solidFill>
                    <a:uFill>
                      <a:solidFill>
                        <a:srgbClr val="EEEEEE"/>
                      </a:solidFill>
                    </a:u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grpSp>
            <p:nvGrpSpPr>
              <p:cNvPr id="4380" name="Group 4380"/>
              <p:cNvGrpSpPr/>
              <p:nvPr/>
            </p:nvGrpSpPr>
            <p:grpSpPr>
              <a:xfrm>
                <a:off x="82851" y="72248"/>
                <a:ext cx="12793944" cy="1116891"/>
                <a:chOff x="0" y="0"/>
                <a:chExt cx="12793942" cy="1116889"/>
              </a:xfrm>
            </p:grpSpPr>
            <p:sp>
              <p:nvSpPr>
                <p:cNvPr id="4294" name="Shape 4294"/>
                <p:cNvSpPr/>
                <p:nvPr/>
              </p:nvSpPr>
              <p:spPr>
                <a:xfrm>
                  <a:off x="43584" y="0"/>
                  <a:ext cx="12736126" cy="1083734"/>
                </a:xfrm>
                <a:prstGeom prst="roundRect">
                  <a:avLst>
                    <a:gd name="adj" fmla="val 35156"/>
                  </a:avLst>
                </a:prstGeom>
                <a:solidFill>
                  <a:srgbClr val="BBB6A8"/>
                </a:solidFill>
                <a:ln w="9525" cap="flat">
                  <a:noFill/>
                  <a:round/>
                </a:ln>
                <a:effectLst/>
              </p:spPr>
              <p:txBody>
                <a:bodyPr wrap="square" lIns="72248" tIns="72248" rIns="72248" bIns="72248" numCol="1" anchor="ctr">
                  <a:noAutofit/>
                </a:bodyPr>
                <a:lstStyle/>
                <a:p>
                  <a:pPr marL="40639" marR="40639" defTabSz="914400">
                    <a:defRPr sz="3400">
                      <a:solidFill>
                        <a:srgbClr val="EEEEEE"/>
                      </a:solidFill>
                      <a:uFill>
                        <a:solidFill>
                          <a:srgbClr val="EEEEEE"/>
                        </a:solidFill>
                      </a:u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</a:p>
              </p:txBody>
            </p:sp>
            <p:sp>
              <p:nvSpPr>
                <p:cNvPr id="4295" name="Shape 4295"/>
                <p:cNvSpPr/>
                <p:nvPr/>
              </p:nvSpPr>
              <p:spPr>
                <a:xfrm>
                  <a:off x="477077" y="54186"/>
                  <a:ext cx="11812695" cy="126437"/>
                </a:xfrm>
                <a:prstGeom prst="rect">
                  <a:avLst/>
                </a:prstGeom>
                <a:solidFill>
                  <a:srgbClr val="9A947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72248" tIns="72248" rIns="72248" bIns="72248" numCol="1" anchor="ctr">
                  <a:noAutofit/>
                </a:bodyPr>
                <a:lstStyle/>
                <a:p>
                  <a:pPr marL="40639" marR="40639" defTabSz="914400">
                    <a:defRPr sz="3400">
                      <a:solidFill>
                        <a:srgbClr val="EEEEEE"/>
                      </a:solidFill>
                      <a:uFill>
                        <a:solidFill>
                          <a:srgbClr val="EEEEEE"/>
                        </a:solidFill>
                      </a:u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</a:p>
              </p:txBody>
            </p:sp>
            <p:grpSp>
              <p:nvGrpSpPr>
                <p:cNvPr id="4334" name="Group 4334"/>
                <p:cNvGrpSpPr/>
                <p:nvPr/>
              </p:nvGrpSpPr>
              <p:grpSpPr>
                <a:xfrm>
                  <a:off x="531264" y="842151"/>
                  <a:ext cx="11758508" cy="243841"/>
                  <a:chOff x="0" y="0"/>
                  <a:chExt cx="11758506" cy="243839"/>
                </a:xfrm>
              </p:grpSpPr>
              <p:sp>
                <p:nvSpPr>
                  <p:cNvPr id="4296" name="Shape 4296"/>
                  <p:cNvSpPr/>
                  <p:nvPr/>
                </p:nvSpPr>
                <p:spPr>
                  <a:xfrm flipH="1">
                    <a:off x="11239217" y="0"/>
                    <a:ext cx="519290" cy="23932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0"/>
                        </a:moveTo>
                        <a:lnTo>
                          <a:pt x="17092" y="0"/>
                        </a:lnTo>
                        <a:lnTo>
                          <a:pt x="0" y="17550"/>
                        </a:lnTo>
                        <a:lnTo>
                          <a:pt x="8077" y="21600"/>
                        </a:lnTo>
                        <a:lnTo>
                          <a:pt x="19158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9A947F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4297" name="Shape 4297"/>
                  <p:cNvSpPr/>
                  <p:nvPr/>
                </p:nvSpPr>
                <p:spPr>
                  <a:xfrm>
                    <a:off x="0" y="4515"/>
                    <a:ext cx="519289" cy="2393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0"/>
                        </a:moveTo>
                        <a:lnTo>
                          <a:pt x="17092" y="0"/>
                        </a:lnTo>
                        <a:lnTo>
                          <a:pt x="0" y="17550"/>
                        </a:lnTo>
                        <a:lnTo>
                          <a:pt x="8077" y="21600"/>
                        </a:lnTo>
                        <a:lnTo>
                          <a:pt x="19158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9A947F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grpSp>
                <p:nvGrpSpPr>
                  <p:cNvPr id="4333" name="Group 4333"/>
                  <p:cNvGrpSpPr/>
                  <p:nvPr/>
                </p:nvGrpSpPr>
                <p:grpSpPr>
                  <a:xfrm>
                    <a:off x="442524" y="1544"/>
                    <a:ext cx="10864428" cy="242296"/>
                    <a:chOff x="0" y="0"/>
                    <a:chExt cx="10864426" cy="242295"/>
                  </a:xfrm>
                </p:grpSpPr>
                <p:grpSp>
                  <p:nvGrpSpPr>
                    <p:cNvPr id="4319" name="Group 4319"/>
                    <p:cNvGrpSpPr/>
                    <p:nvPr/>
                  </p:nvGrpSpPr>
                  <p:grpSpPr>
                    <a:xfrm>
                      <a:off x="0" y="2257"/>
                      <a:ext cx="6610774" cy="240039"/>
                      <a:chOff x="0" y="0"/>
                      <a:chExt cx="6610773" cy="240037"/>
                    </a:xfrm>
                  </p:grpSpPr>
                  <p:grpSp>
                    <p:nvGrpSpPr>
                      <p:cNvPr id="4300" name="Group 4300"/>
                      <p:cNvGrpSpPr/>
                      <p:nvPr/>
                    </p:nvGrpSpPr>
                    <p:grpSpPr>
                      <a:xfrm>
                        <a:off x="0" y="0"/>
                        <a:ext cx="943611" cy="240038"/>
                        <a:chOff x="0" y="0"/>
                        <a:chExt cx="943610" cy="240037"/>
                      </a:xfrm>
                    </p:grpSpPr>
                    <p:sp>
                      <p:nvSpPr>
                        <p:cNvPr id="4298" name="Shape 4298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4299" name="Shape 4299"/>
                        <p:cNvSpPr/>
                        <p:nvPr/>
                      </p:nvSpPr>
                      <p:spPr>
                        <a:xfrm>
                          <a:off x="467296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4303" name="Group 4303"/>
                      <p:cNvGrpSpPr/>
                      <p:nvPr/>
                    </p:nvGrpSpPr>
                    <p:grpSpPr>
                      <a:xfrm>
                        <a:off x="943848" y="0"/>
                        <a:ext cx="945985" cy="240038"/>
                        <a:chOff x="0" y="0"/>
                        <a:chExt cx="945983" cy="240037"/>
                      </a:xfrm>
                    </p:grpSpPr>
                    <p:sp>
                      <p:nvSpPr>
                        <p:cNvPr id="4301" name="Shape 4301"/>
                        <p:cNvSpPr/>
                        <p:nvPr/>
                      </p:nvSpPr>
                      <p:spPr>
                        <a:xfrm>
                          <a:off x="0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4302" name="Shape 4302"/>
                        <p:cNvSpPr/>
                        <p:nvPr/>
                      </p:nvSpPr>
                      <p:spPr>
                        <a:xfrm>
                          <a:off x="467296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4306" name="Group 4306"/>
                      <p:cNvGrpSpPr/>
                      <p:nvPr/>
                    </p:nvGrpSpPr>
                    <p:grpSpPr>
                      <a:xfrm>
                        <a:off x="1893710" y="0"/>
                        <a:ext cx="939971" cy="240038"/>
                        <a:chOff x="0" y="0"/>
                        <a:chExt cx="939969" cy="240037"/>
                      </a:xfrm>
                    </p:grpSpPr>
                    <p:sp>
                      <p:nvSpPr>
                        <p:cNvPr id="4304" name="Shape 4304"/>
                        <p:cNvSpPr/>
                        <p:nvPr/>
                      </p:nvSpPr>
                      <p:spPr>
                        <a:xfrm>
                          <a:off x="0" y="0"/>
                          <a:ext cx="471707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4305" name="Shape 4305"/>
                        <p:cNvSpPr/>
                        <p:nvPr/>
                      </p:nvSpPr>
                      <p:spPr>
                        <a:xfrm>
                          <a:off x="463672" y="0"/>
                          <a:ext cx="47629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4309" name="Group 4309"/>
                      <p:cNvGrpSpPr/>
                      <p:nvPr/>
                    </p:nvGrpSpPr>
                    <p:grpSpPr>
                      <a:xfrm>
                        <a:off x="2833443" y="0"/>
                        <a:ext cx="943888" cy="240038"/>
                        <a:chOff x="0" y="0"/>
                        <a:chExt cx="943886" cy="240037"/>
                      </a:xfrm>
                    </p:grpSpPr>
                    <p:sp>
                      <p:nvSpPr>
                        <p:cNvPr id="4307" name="Shape 4307"/>
                        <p:cNvSpPr/>
                        <p:nvPr/>
                      </p:nvSpPr>
                      <p:spPr>
                        <a:xfrm>
                          <a:off x="0" y="0"/>
                          <a:ext cx="47644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4308" name="Shape 4308"/>
                        <p:cNvSpPr/>
                        <p:nvPr/>
                      </p:nvSpPr>
                      <p:spPr>
                        <a:xfrm>
                          <a:off x="467439" y="0"/>
                          <a:ext cx="47644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4312" name="Group 4312"/>
                      <p:cNvGrpSpPr/>
                      <p:nvPr/>
                    </p:nvGrpSpPr>
                    <p:grpSpPr>
                      <a:xfrm>
                        <a:off x="3777330" y="0"/>
                        <a:ext cx="943612" cy="240038"/>
                        <a:chOff x="0" y="0"/>
                        <a:chExt cx="943610" cy="240037"/>
                      </a:xfrm>
                    </p:grpSpPr>
                    <p:sp>
                      <p:nvSpPr>
                        <p:cNvPr id="4310" name="Shape 4310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4311" name="Shape 4311"/>
                        <p:cNvSpPr/>
                        <p:nvPr/>
                      </p:nvSpPr>
                      <p:spPr>
                        <a:xfrm>
                          <a:off x="467296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4315" name="Group 4315"/>
                      <p:cNvGrpSpPr/>
                      <p:nvPr/>
                    </p:nvGrpSpPr>
                    <p:grpSpPr>
                      <a:xfrm>
                        <a:off x="4720941" y="0"/>
                        <a:ext cx="946222" cy="240038"/>
                        <a:chOff x="0" y="0"/>
                        <a:chExt cx="946221" cy="240037"/>
                      </a:xfrm>
                    </p:grpSpPr>
                    <p:sp>
                      <p:nvSpPr>
                        <p:cNvPr id="4313" name="Shape 4313"/>
                        <p:cNvSpPr/>
                        <p:nvPr/>
                      </p:nvSpPr>
                      <p:spPr>
                        <a:xfrm>
                          <a:off x="0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4314" name="Shape 4314"/>
                        <p:cNvSpPr/>
                        <p:nvPr/>
                      </p:nvSpPr>
                      <p:spPr>
                        <a:xfrm>
                          <a:off x="467533" y="0"/>
                          <a:ext cx="478689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4318" name="Group 4318"/>
                      <p:cNvGrpSpPr/>
                      <p:nvPr/>
                    </p:nvGrpSpPr>
                    <p:grpSpPr>
                      <a:xfrm>
                        <a:off x="5666925" y="0"/>
                        <a:ext cx="943849" cy="240038"/>
                        <a:chOff x="0" y="0"/>
                        <a:chExt cx="943848" cy="240037"/>
                      </a:xfrm>
                    </p:grpSpPr>
                    <p:sp>
                      <p:nvSpPr>
                        <p:cNvPr id="4316" name="Shape 4316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4317" name="Shape 4317"/>
                        <p:cNvSpPr/>
                        <p:nvPr/>
                      </p:nvSpPr>
                      <p:spPr>
                        <a:xfrm>
                          <a:off x="467533" y="0"/>
                          <a:ext cx="476316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</p:grpSp>
                <p:grpSp>
                  <p:nvGrpSpPr>
                    <p:cNvPr id="4322" name="Group 4322"/>
                    <p:cNvGrpSpPr/>
                    <p:nvPr/>
                  </p:nvGrpSpPr>
                  <p:grpSpPr>
                    <a:xfrm>
                      <a:off x="6610773" y="0"/>
                      <a:ext cx="943752" cy="240038"/>
                      <a:chOff x="0" y="0"/>
                      <a:chExt cx="943750" cy="240037"/>
                    </a:xfrm>
                  </p:grpSpPr>
                  <p:sp>
                    <p:nvSpPr>
                      <p:cNvPr id="4320" name="Shape 4320"/>
                      <p:cNvSpPr/>
                      <p:nvPr/>
                    </p:nvSpPr>
                    <p:spPr>
                      <a:xfrm>
                        <a:off x="0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4321" name="Shape 4321"/>
                      <p:cNvSpPr/>
                      <p:nvPr/>
                    </p:nvSpPr>
                    <p:spPr>
                      <a:xfrm>
                        <a:off x="467369" y="0"/>
                        <a:ext cx="476382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4325" name="Group 4325"/>
                    <p:cNvGrpSpPr/>
                    <p:nvPr/>
                  </p:nvGrpSpPr>
                  <p:grpSpPr>
                    <a:xfrm>
                      <a:off x="7554524" y="0"/>
                      <a:ext cx="946010" cy="240038"/>
                      <a:chOff x="0" y="0"/>
                      <a:chExt cx="946009" cy="240037"/>
                    </a:xfrm>
                  </p:grpSpPr>
                  <p:sp>
                    <p:nvSpPr>
                      <p:cNvPr id="4323" name="Shape 4323"/>
                      <p:cNvSpPr/>
                      <p:nvPr/>
                    </p:nvSpPr>
                    <p:spPr>
                      <a:xfrm>
                        <a:off x="0" y="0"/>
                        <a:ext cx="47871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4324" name="Shape 4324"/>
                      <p:cNvSpPr/>
                      <p:nvPr/>
                    </p:nvSpPr>
                    <p:spPr>
                      <a:xfrm>
                        <a:off x="467300" y="0"/>
                        <a:ext cx="47871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4328" name="Group 4328"/>
                    <p:cNvGrpSpPr/>
                    <p:nvPr/>
                  </p:nvGrpSpPr>
                  <p:grpSpPr>
                    <a:xfrm>
                      <a:off x="8500533" y="0"/>
                      <a:ext cx="943753" cy="240038"/>
                      <a:chOff x="0" y="0"/>
                      <a:chExt cx="943751" cy="240037"/>
                    </a:xfrm>
                  </p:grpSpPr>
                  <p:sp>
                    <p:nvSpPr>
                      <p:cNvPr id="4326" name="Shape 4326"/>
                      <p:cNvSpPr/>
                      <p:nvPr/>
                    </p:nvSpPr>
                    <p:spPr>
                      <a:xfrm>
                        <a:off x="0" y="0"/>
                        <a:ext cx="47589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4327" name="Shape 4327"/>
                      <p:cNvSpPr/>
                      <p:nvPr/>
                    </p:nvSpPr>
                    <p:spPr>
                      <a:xfrm>
                        <a:off x="467862" y="0"/>
                        <a:ext cx="47589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4331" name="Group 4331"/>
                    <p:cNvGrpSpPr/>
                    <p:nvPr/>
                  </p:nvGrpSpPr>
                  <p:grpSpPr>
                    <a:xfrm>
                      <a:off x="9444284" y="0"/>
                      <a:ext cx="943753" cy="240038"/>
                      <a:chOff x="0" y="0"/>
                      <a:chExt cx="943751" cy="240037"/>
                    </a:xfrm>
                  </p:grpSpPr>
                  <p:sp>
                    <p:nvSpPr>
                      <p:cNvPr id="4329" name="Shape 4329"/>
                      <p:cNvSpPr/>
                      <p:nvPr/>
                    </p:nvSpPr>
                    <p:spPr>
                      <a:xfrm>
                        <a:off x="0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4330" name="Shape 4330"/>
                      <p:cNvSpPr/>
                      <p:nvPr/>
                    </p:nvSpPr>
                    <p:spPr>
                      <a:xfrm>
                        <a:off x="467371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sp>
                  <p:nvSpPr>
                    <p:cNvPr id="4332" name="Shape 4332"/>
                    <p:cNvSpPr/>
                    <p:nvPr/>
                  </p:nvSpPr>
                  <p:spPr>
                    <a:xfrm>
                      <a:off x="10388035" y="0"/>
                      <a:ext cx="476392" cy="240038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0504" fill="norm" stroke="1" extrusionOk="0">
                          <a:moveTo>
                            <a:pt x="0" y="0"/>
                          </a:moveTo>
                          <a:lnTo>
                            <a:pt x="0" y="20504"/>
                          </a:lnTo>
                          <a:lnTo>
                            <a:pt x="2534" y="20504"/>
                          </a:lnTo>
                          <a:cubicBezTo>
                            <a:pt x="2512" y="-934"/>
                            <a:pt x="19002" y="-1096"/>
                            <a:pt x="19023" y="20504"/>
                          </a:cubicBezTo>
                          <a:lnTo>
                            <a:pt x="21600" y="20504"/>
                          </a:lnTo>
                          <a:lnTo>
                            <a:pt x="21600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9A947F"/>
                    </a:solidFill>
                    <a:ln w="9525" cap="flat">
                      <a:noFill/>
                      <a:round/>
                    </a:ln>
                    <a:effectLst/>
                  </p:spPr>
                  <p:txBody>
                    <a:bodyPr wrap="square" lIns="72248" tIns="72248" rIns="72248" bIns="72248" numCol="1" anchor="ctr">
                      <a:noAutofit/>
                    </a:bodyPr>
                    <a:lstStyle/>
                    <a:p>
                      <a:pPr marL="40639" marR="40639" defTabSz="914400">
                        <a:defRPr sz="3400">
                          <a:solidFill>
                            <a:srgbClr val="EEEEEE"/>
                          </a:solidFill>
                          <a:uFill>
                            <a:solidFill>
                              <a:srgbClr val="EEEEEE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defRPr>
                      </a:pPr>
                    </a:p>
                  </p:txBody>
                </p:sp>
              </p:grpSp>
            </p:grpSp>
            <p:grpSp>
              <p:nvGrpSpPr>
                <p:cNvPr id="4373" name="Group 4373"/>
                <p:cNvGrpSpPr/>
                <p:nvPr/>
              </p:nvGrpSpPr>
              <p:grpSpPr>
                <a:xfrm>
                  <a:off x="508686" y="839893"/>
                  <a:ext cx="11758508" cy="243841"/>
                  <a:chOff x="0" y="0"/>
                  <a:chExt cx="11758506" cy="243839"/>
                </a:xfrm>
              </p:grpSpPr>
              <p:sp>
                <p:nvSpPr>
                  <p:cNvPr id="4335" name="Shape 4335"/>
                  <p:cNvSpPr/>
                  <p:nvPr/>
                </p:nvSpPr>
                <p:spPr>
                  <a:xfrm flipH="1">
                    <a:off x="11239217" y="0"/>
                    <a:ext cx="519290" cy="23932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0"/>
                        </a:moveTo>
                        <a:lnTo>
                          <a:pt x="17092" y="0"/>
                        </a:lnTo>
                        <a:lnTo>
                          <a:pt x="0" y="17550"/>
                        </a:lnTo>
                        <a:lnTo>
                          <a:pt x="8077" y="21600"/>
                        </a:lnTo>
                        <a:lnTo>
                          <a:pt x="19158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D3D0C7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4336" name="Shape 4336"/>
                  <p:cNvSpPr/>
                  <p:nvPr/>
                </p:nvSpPr>
                <p:spPr>
                  <a:xfrm>
                    <a:off x="0" y="4515"/>
                    <a:ext cx="519289" cy="2393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0"/>
                        </a:moveTo>
                        <a:lnTo>
                          <a:pt x="17092" y="0"/>
                        </a:lnTo>
                        <a:lnTo>
                          <a:pt x="0" y="17550"/>
                        </a:lnTo>
                        <a:lnTo>
                          <a:pt x="8077" y="21600"/>
                        </a:lnTo>
                        <a:lnTo>
                          <a:pt x="19158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D3D0C7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grpSp>
                <p:nvGrpSpPr>
                  <p:cNvPr id="4372" name="Group 4372"/>
                  <p:cNvGrpSpPr/>
                  <p:nvPr/>
                </p:nvGrpSpPr>
                <p:grpSpPr>
                  <a:xfrm>
                    <a:off x="442524" y="1544"/>
                    <a:ext cx="10864428" cy="242296"/>
                    <a:chOff x="0" y="0"/>
                    <a:chExt cx="10864426" cy="242295"/>
                  </a:xfrm>
                </p:grpSpPr>
                <p:grpSp>
                  <p:nvGrpSpPr>
                    <p:cNvPr id="4358" name="Group 4358"/>
                    <p:cNvGrpSpPr/>
                    <p:nvPr/>
                  </p:nvGrpSpPr>
                  <p:grpSpPr>
                    <a:xfrm>
                      <a:off x="0" y="2257"/>
                      <a:ext cx="6610774" cy="240039"/>
                      <a:chOff x="0" y="0"/>
                      <a:chExt cx="6610773" cy="240037"/>
                    </a:xfrm>
                  </p:grpSpPr>
                  <p:grpSp>
                    <p:nvGrpSpPr>
                      <p:cNvPr id="4339" name="Group 4339"/>
                      <p:cNvGrpSpPr/>
                      <p:nvPr/>
                    </p:nvGrpSpPr>
                    <p:grpSpPr>
                      <a:xfrm>
                        <a:off x="0" y="0"/>
                        <a:ext cx="943611" cy="240038"/>
                        <a:chOff x="0" y="0"/>
                        <a:chExt cx="943610" cy="240037"/>
                      </a:xfrm>
                    </p:grpSpPr>
                    <p:sp>
                      <p:nvSpPr>
                        <p:cNvPr id="4337" name="Shape 4337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4338" name="Shape 4338"/>
                        <p:cNvSpPr/>
                        <p:nvPr/>
                      </p:nvSpPr>
                      <p:spPr>
                        <a:xfrm>
                          <a:off x="467296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4342" name="Group 4342"/>
                      <p:cNvGrpSpPr/>
                      <p:nvPr/>
                    </p:nvGrpSpPr>
                    <p:grpSpPr>
                      <a:xfrm>
                        <a:off x="943848" y="0"/>
                        <a:ext cx="945985" cy="240038"/>
                        <a:chOff x="0" y="0"/>
                        <a:chExt cx="945983" cy="240037"/>
                      </a:xfrm>
                    </p:grpSpPr>
                    <p:sp>
                      <p:nvSpPr>
                        <p:cNvPr id="4340" name="Shape 4340"/>
                        <p:cNvSpPr/>
                        <p:nvPr/>
                      </p:nvSpPr>
                      <p:spPr>
                        <a:xfrm>
                          <a:off x="0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4341" name="Shape 4341"/>
                        <p:cNvSpPr/>
                        <p:nvPr/>
                      </p:nvSpPr>
                      <p:spPr>
                        <a:xfrm>
                          <a:off x="467296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4345" name="Group 4345"/>
                      <p:cNvGrpSpPr/>
                      <p:nvPr/>
                    </p:nvGrpSpPr>
                    <p:grpSpPr>
                      <a:xfrm>
                        <a:off x="1893710" y="0"/>
                        <a:ext cx="939971" cy="240038"/>
                        <a:chOff x="0" y="0"/>
                        <a:chExt cx="939969" cy="240037"/>
                      </a:xfrm>
                    </p:grpSpPr>
                    <p:sp>
                      <p:nvSpPr>
                        <p:cNvPr id="4343" name="Shape 4343"/>
                        <p:cNvSpPr/>
                        <p:nvPr/>
                      </p:nvSpPr>
                      <p:spPr>
                        <a:xfrm>
                          <a:off x="0" y="0"/>
                          <a:ext cx="471707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4344" name="Shape 4344"/>
                        <p:cNvSpPr/>
                        <p:nvPr/>
                      </p:nvSpPr>
                      <p:spPr>
                        <a:xfrm>
                          <a:off x="463672" y="0"/>
                          <a:ext cx="47629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4348" name="Group 4348"/>
                      <p:cNvGrpSpPr/>
                      <p:nvPr/>
                    </p:nvGrpSpPr>
                    <p:grpSpPr>
                      <a:xfrm>
                        <a:off x="2833443" y="0"/>
                        <a:ext cx="943888" cy="240038"/>
                        <a:chOff x="0" y="0"/>
                        <a:chExt cx="943886" cy="240037"/>
                      </a:xfrm>
                    </p:grpSpPr>
                    <p:sp>
                      <p:nvSpPr>
                        <p:cNvPr id="4346" name="Shape 4346"/>
                        <p:cNvSpPr/>
                        <p:nvPr/>
                      </p:nvSpPr>
                      <p:spPr>
                        <a:xfrm>
                          <a:off x="0" y="0"/>
                          <a:ext cx="47644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4347" name="Shape 4347"/>
                        <p:cNvSpPr/>
                        <p:nvPr/>
                      </p:nvSpPr>
                      <p:spPr>
                        <a:xfrm>
                          <a:off x="467439" y="0"/>
                          <a:ext cx="47644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4351" name="Group 4351"/>
                      <p:cNvGrpSpPr/>
                      <p:nvPr/>
                    </p:nvGrpSpPr>
                    <p:grpSpPr>
                      <a:xfrm>
                        <a:off x="3777330" y="0"/>
                        <a:ext cx="943612" cy="240038"/>
                        <a:chOff x="0" y="0"/>
                        <a:chExt cx="943610" cy="240037"/>
                      </a:xfrm>
                    </p:grpSpPr>
                    <p:sp>
                      <p:nvSpPr>
                        <p:cNvPr id="4349" name="Shape 4349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4350" name="Shape 4350"/>
                        <p:cNvSpPr/>
                        <p:nvPr/>
                      </p:nvSpPr>
                      <p:spPr>
                        <a:xfrm>
                          <a:off x="467296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4354" name="Group 4354"/>
                      <p:cNvGrpSpPr/>
                      <p:nvPr/>
                    </p:nvGrpSpPr>
                    <p:grpSpPr>
                      <a:xfrm>
                        <a:off x="4720941" y="0"/>
                        <a:ext cx="946222" cy="240038"/>
                        <a:chOff x="0" y="0"/>
                        <a:chExt cx="946221" cy="240037"/>
                      </a:xfrm>
                    </p:grpSpPr>
                    <p:sp>
                      <p:nvSpPr>
                        <p:cNvPr id="4352" name="Shape 4352"/>
                        <p:cNvSpPr/>
                        <p:nvPr/>
                      </p:nvSpPr>
                      <p:spPr>
                        <a:xfrm>
                          <a:off x="0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4353" name="Shape 4353"/>
                        <p:cNvSpPr/>
                        <p:nvPr/>
                      </p:nvSpPr>
                      <p:spPr>
                        <a:xfrm>
                          <a:off x="467533" y="0"/>
                          <a:ext cx="478689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4357" name="Group 4357"/>
                      <p:cNvGrpSpPr/>
                      <p:nvPr/>
                    </p:nvGrpSpPr>
                    <p:grpSpPr>
                      <a:xfrm>
                        <a:off x="5666925" y="0"/>
                        <a:ext cx="943849" cy="240038"/>
                        <a:chOff x="0" y="0"/>
                        <a:chExt cx="943848" cy="240037"/>
                      </a:xfrm>
                    </p:grpSpPr>
                    <p:sp>
                      <p:nvSpPr>
                        <p:cNvPr id="4355" name="Shape 4355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4356" name="Shape 4356"/>
                        <p:cNvSpPr/>
                        <p:nvPr/>
                      </p:nvSpPr>
                      <p:spPr>
                        <a:xfrm>
                          <a:off x="467533" y="0"/>
                          <a:ext cx="476316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</p:grpSp>
                <p:grpSp>
                  <p:nvGrpSpPr>
                    <p:cNvPr id="4361" name="Group 4361"/>
                    <p:cNvGrpSpPr/>
                    <p:nvPr/>
                  </p:nvGrpSpPr>
                  <p:grpSpPr>
                    <a:xfrm>
                      <a:off x="6610773" y="0"/>
                      <a:ext cx="943752" cy="240038"/>
                      <a:chOff x="0" y="0"/>
                      <a:chExt cx="943750" cy="240037"/>
                    </a:xfrm>
                  </p:grpSpPr>
                  <p:sp>
                    <p:nvSpPr>
                      <p:cNvPr id="4359" name="Shape 4359"/>
                      <p:cNvSpPr/>
                      <p:nvPr/>
                    </p:nvSpPr>
                    <p:spPr>
                      <a:xfrm>
                        <a:off x="0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4360" name="Shape 4360"/>
                      <p:cNvSpPr/>
                      <p:nvPr/>
                    </p:nvSpPr>
                    <p:spPr>
                      <a:xfrm>
                        <a:off x="467369" y="0"/>
                        <a:ext cx="476382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4364" name="Group 4364"/>
                    <p:cNvGrpSpPr/>
                    <p:nvPr/>
                  </p:nvGrpSpPr>
                  <p:grpSpPr>
                    <a:xfrm>
                      <a:off x="7554524" y="0"/>
                      <a:ext cx="946010" cy="240038"/>
                      <a:chOff x="0" y="0"/>
                      <a:chExt cx="946009" cy="240037"/>
                    </a:xfrm>
                  </p:grpSpPr>
                  <p:sp>
                    <p:nvSpPr>
                      <p:cNvPr id="4362" name="Shape 4362"/>
                      <p:cNvSpPr/>
                      <p:nvPr/>
                    </p:nvSpPr>
                    <p:spPr>
                      <a:xfrm>
                        <a:off x="0" y="0"/>
                        <a:ext cx="47871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4363" name="Shape 4363"/>
                      <p:cNvSpPr/>
                      <p:nvPr/>
                    </p:nvSpPr>
                    <p:spPr>
                      <a:xfrm>
                        <a:off x="467300" y="0"/>
                        <a:ext cx="47871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4367" name="Group 4367"/>
                    <p:cNvGrpSpPr/>
                    <p:nvPr/>
                  </p:nvGrpSpPr>
                  <p:grpSpPr>
                    <a:xfrm>
                      <a:off x="8500533" y="0"/>
                      <a:ext cx="943753" cy="240038"/>
                      <a:chOff x="0" y="0"/>
                      <a:chExt cx="943751" cy="240037"/>
                    </a:xfrm>
                  </p:grpSpPr>
                  <p:sp>
                    <p:nvSpPr>
                      <p:cNvPr id="4365" name="Shape 4365"/>
                      <p:cNvSpPr/>
                      <p:nvPr/>
                    </p:nvSpPr>
                    <p:spPr>
                      <a:xfrm>
                        <a:off x="0" y="0"/>
                        <a:ext cx="47589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4366" name="Shape 4366"/>
                      <p:cNvSpPr/>
                      <p:nvPr/>
                    </p:nvSpPr>
                    <p:spPr>
                      <a:xfrm>
                        <a:off x="467862" y="0"/>
                        <a:ext cx="47589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4370" name="Group 4370"/>
                    <p:cNvGrpSpPr/>
                    <p:nvPr/>
                  </p:nvGrpSpPr>
                  <p:grpSpPr>
                    <a:xfrm>
                      <a:off x="9444284" y="0"/>
                      <a:ext cx="943753" cy="240038"/>
                      <a:chOff x="0" y="0"/>
                      <a:chExt cx="943751" cy="240037"/>
                    </a:xfrm>
                  </p:grpSpPr>
                  <p:sp>
                    <p:nvSpPr>
                      <p:cNvPr id="4368" name="Shape 4368"/>
                      <p:cNvSpPr/>
                      <p:nvPr/>
                    </p:nvSpPr>
                    <p:spPr>
                      <a:xfrm>
                        <a:off x="0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4369" name="Shape 4369"/>
                      <p:cNvSpPr/>
                      <p:nvPr/>
                    </p:nvSpPr>
                    <p:spPr>
                      <a:xfrm>
                        <a:off x="467371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sp>
                  <p:nvSpPr>
                    <p:cNvPr id="4371" name="Shape 4371"/>
                    <p:cNvSpPr/>
                    <p:nvPr/>
                  </p:nvSpPr>
                  <p:spPr>
                    <a:xfrm>
                      <a:off x="10388035" y="0"/>
                      <a:ext cx="476392" cy="240038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0504" fill="norm" stroke="1" extrusionOk="0">
                          <a:moveTo>
                            <a:pt x="0" y="0"/>
                          </a:moveTo>
                          <a:lnTo>
                            <a:pt x="0" y="20504"/>
                          </a:lnTo>
                          <a:lnTo>
                            <a:pt x="2534" y="20504"/>
                          </a:lnTo>
                          <a:cubicBezTo>
                            <a:pt x="2512" y="-934"/>
                            <a:pt x="19002" y="-1096"/>
                            <a:pt x="19023" y="20504"/>
                          </a:cubicBezTo>
                          <a:lnTo>
                            <a:pt x="21600" y="20504"/>
                          </a:lnTo>
                          <a:lnTo>
                            <a:pt x="21600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D3D0C7"/>
                    </a:solidFill>
                    <a:ln w="9525" cap="flat">
                      <a:noFill/>
                      <a:round/>
                    </a:ln>
                    <a:effectLst/>
                  </p:spPr>
                  <p:txBody>
                    <a:bodyPr wrap="square" lIns="72248" tIns="72248" rIns="72248" bIns="72248" numCol="1" anchor="ctr">
                      <a:noAutofit/>
                    </a:bodyPr>
                    <a:lstStyle/>
                    <a:p>
                      <a:pPr marL="40639" marR="40639" defTabSz="914400">
                        <a:defRPr sz="3400">
                          <a:solidFill>
                            <a:srgbClr val="EEEEEE"/>
                          </a:solidFill>
                          <a:uFill>
                            <a:solidFill>
                              <a:srgbClr val="EEEEEE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defRPr>
                      </a:pPr>
                    </a:p>
                  </p:txBody>
                </p:sp>
              </p:grpSp>
            </p:grpSp>
            <p:grpSp>
              <p:nvGrpSpPr>
                <p:cNvPr id="4376" name="Group 4376"/>
                <p:cNvGrpSpPr/>
                <p:nvPr/>
              </p:nvGrpSpPr>
              <p:grpSpPr>
                <a:xfrm>
                  <a:off x="-1" y="-1"/>
                  <a:ext cx="997787" cy="1116891"/>
                  <a:chOff x="0" y="0"/>
                  <a:chExt cx="997785" cy="1116889"/>
                </a:xfrm>
              </p:grpSpPr>
              <p:sp>
                <p:nvSpPr>
                  <p:cNvPr id="4374" name="Shape 4374"/>
                  <p:cNvSpPr/>
                  <p:nvPr/>
                </p:nvSpPr>
                <p:spPr>
                  <a:xfrm>
                    <a:off x="27093" y="49671"/>
                    <a:ext cx="970693" cy="106721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6702" h="17423" fill="norm" stroke="1" extrusionOk="0">
                        <a:moveTo>
                          <a:pt x="8828" y="0"/>
                        </a:moveTo>
                        <a:cubicBezTo>
                          <a:pt x="-854" y="266"/>
                          <a:pt x="-1115" y="9621"/>
                          <a:pt x="1221" y="13322"/>
                        </a:cubicBezTo>
                        <a:cubicBezTo>
                          <a:pt x="6348" y="21600"/>
                          <a:pt x="20485" y="16227"/>
                          <a:pt x="15745" y="7130"/>
                        </a:cubicBezTo>
                        <a:cubicBezTo>
                          <a:pt x="11324" y="672"/>
                          <a:pt x="1482" y="5865"/>
                          <a:pt x="5062" y="11862"/>
                        </a:cubicBezTo>
                        <a:cubicBezTo>
                          <a:pt x="8004" y="16360"/>
                          <a:pt x="16005" y="13166"/>
                          <a:pt x="12845" y="8278"/>
                        </a:cubicBezTo>
                        <a:cubicBezTo>
                          <a:pt x="10744" y="5216"/>
                          <a:pt x="5407" y="7630"/>
                          <a:pt x="7794" y="10886"/>
                        </a:cubicBezTo>
                        <a:cubicBezTo>
                          <a:pt x="9408" y="12908"/>
                          <a:pt x="12727" y="11362"/>
                          <a:pt x="11400" y="9269"/>
                        </a:cubicBezTo>
                        <a:cubicBezTo>
                          <a:pt x="10559" y="8168"/>
                          <a:pt x="7752" y="8692"/>
                          <a:pt x="9433" y="10581"/>
                        </a:cubicBezTo>
                        <a:cubicBezTo>
                          <a:pt x="8845" y="10761"/>
                          <a:pt x="9147" y="8098"/>
                          <a:pt x="10904" y="9535"/>
                        </a:cubicBezTo>
                        <a:cubicBezTo>
                          <a:pt x="11677" y="10378"/>
                          <a:pt x="10046" y="12260"/>
                          <a:pt x="8500" y="10956"/>
                        </a:cubicBezTo>
                        <a:cubicBezTo>
                          <a:pt x="6189" y="7957"/>
                          <a:pt x="11374" y="6521"/>
                          <a:pt x="12425" y="8934"/>
                        </a:cubicBezTo>
                        <a:cubicBezTo>
                          <a:pt x="14039" y="11667"/>
                          <a:pt x="9340" y="15384"/>
                          <a:pt x="5970" y="11737"/>
                        </a:cubicBezTo>
                        <a:cubicBezTo>
                          <a:pt x="2810" y="6778"/>
                          <a:pt x="10996" y="2023"/>
                          <a:pt x="14652" y="7497"/>
                        </a:cubicBezTo>
                        <a:cubicBezTo>
                          <a:pt x="18115" y="12690"/>
                          <a:pt x="8483" y="20210"/>
                          <a:pt x="2869" y="12651"/>
                        </a:cubicBezTo>
                        <a:cubicBezTo>
                          <a:pt x="1751" y="10433"/>
                          <a:pt x="742" y="3256"/>
                          <a:pt x="8618" y="2085"/>
                        </a:cubicBezTo>
                        <a:lnTo>
                          <a:pt x="8828" y="0"/>
                        </a:lnTo>
                        <a:close/>
                      </a:path>
                    </a:pathLst>
                  </a:custGeom>
                  <a:solidFill>
                    <a:srgbClr val="9A947F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4375" name="Shape 4375"/>
                  <p:cNvSpPr/>
                  <p:nvPr/>
                </p:nvSpPr>
                <p:spPr>
                  <a:xfrm>
                    <a:off x="0" y="0"/>
                    <a:ext cx="970693" cy="106721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6702" h="17423" fill="norm" stroke="1" extrusionOk="0">
                        <a:moveTo>
                          <a:pt x="8828" y="0"/>
                        </a:moveTo>
                        <a:cubicBezTo>
                          <a:pt x="-854" y="266"/>
                          <a:pt x="-1115" y="9621"/>
                          <a:pt x="1221" y="13322"/>
                        </a:cubicBezTo>
                        <a:cubicBezTo>
                          <a:pt x="6348" y="21600"/>
                          <a:pt x="20485" y="16227"/>
                          <a:pt x="15745" y="7130"/>
                        </a:cubicBezTo>
                        <a:cubicBezTo>
                          <a:pt x="11324" y="672"/>
                          <a:pt x="1482" y="5865"/>
                          <a:pt x="5062" y="11862"/>
                        </a:cubicBezTo>
                        <a:cubicBezTo>
                          <a:pt x="8004" y="16360"/>
                          <a:pt x="16005" y="13166"/>
                          <a:pt x="12845" y="8278"/>
                        </a:cubicBezTo>
                        <a:cubicBezTo>
                          <a:pt x="10744" y="5216"/>
                          <a:pt x="5407" y="7630"/>
                          <a:pt x="7794" y="10886"/>
                        </a:cubicBezTo>
                        <a:cubicBezTo>
                          <a:pt x="9408" y="12908"/>
                          <a:pt x="12727" y="11362"/>
                          <a:pt x="11400" y="9269"/>
                        </a:cubicBezTo>
                        <a:cubicBezTo>
                          <a:pt x="10559" y="8168"/>
                          <a:pt x="7752" y="8692"/>
                          <a:pt x="9433" y="10581"/>
                        </a:cubicBezTo>
                        <a:cubicBezTo>
                          <a:pt x="8845" y="10761"/>
                          <a:pt x="9147" y="8098"/>
                          <a:pt x="10904" y="9535"/>
                        </a:cubicBezTo>
                        <a:cubicBezTo>
                          <a:pt x="11677" y="10378"/>
                          <a:pt x="10046" y="12260"/>
                          <a:pt x="8500" y="10956"/>
                        </a:cubicBezTo>
                        <a:cubicBezTo>
                          <a:pt x="6189" y="7957"/>
                          <a:pt x="11374" y="6521"/>
                          <a:pt x="12425" y="8934"/>
                        </a:cubicBezTo>
                        <a:cubicBezTo>
                          <a:pt x="14039" y="11667"/>
                          <a:pt x="9340" y="15384"/>
                          <a:pt x="5970" y="11737"/>
                        </a:cubicBezTo>
                        <a:cubicBezTo>
                          <a:pt x="2810" y="6778"/>
                          <a:pt x="10996" y="2023"/>
                          <a:pt x="14652" y="7497"/>
                        </a:cubicBezTo>
                        <a:cubicBezTo>
                          <a:pt x="18115" y="12690"/>
                          <a:pt x="8483" y="20210"/>
                          <a:pt x="2869" y="12651"/>
                        </a:cubicBezTo>
                        <a:cubicBezTo>
                          <a:pt x="1751" y="10433"/>
                          <a:pt x="742" y="3256"/>
                          <a:pt x="8618" y="2085"/>
                        </a:cubicBezTo>
                        <a:lnTo>
                          <a:pt x="8828" y="0"/>
                        </a:lnTo>
                        <a:close/>
                      </a:path>
                    </a:pathLst>
                  </a:custGeom>
                  <a:solidFill>
                    <a:srgbClr val="D3D0C7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</p:grpSp>
            <p:sp>
              <p:nvSpPr>
                <p:cNvPr id="4377" name="Shape 4377"/>
                <p:cNvSpPr/>
                <p:nvPr/>
              </p:nvSpPr>
              <p:spPr>
                <a:xfrm flipH="1">
                  <a:off x="11823250" y="49671"/>
                  <a:ext cx="970693" cy="106721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6702" h="17423" fill="norm" stroke="1" extrusionOk="0">
                      <a:moveTo>
                        <a:pt x="8828" y="0"/>
                      </a:moveTo>
                      <a:cubicBezTo>
                        <a:pt x="-854" y="266"/>
                        <a:pt x="-1115" y="9621"/>
                        <a:pt x="1221" y="13322"/>
                      </a:cubicBezTo>
                      <a:cubicBezTo>
                        <a:pt x="6348" y="21600"/>
                        <a:pt x="20485" y="16227"/>
                        <a:pt x="15745" y="7130"/>
                      </a:cubicBezTo>
                      <a:cubicBezTo>
                        <a:pt x="11324" y="672"/>
                        <a:pt x="1482" y="5865"/>
                        <a:pt x="5062" y="11862"/>
                      </a:cubicBezTo>
                      <a:cubicBezTo>
                        <a:pt x="8004" y="16360"/>
                        <a:pt x="16005" y="13166"/>
                        <a:pt x="12845" y="8278"/>
                      </a:cubicBezTo>
                      <a:cubicBezTo>
                        <a:pt x="10744" y="5216"/>
                        <a:pt x="5407" y="7630"/>
                        <a:pt x="7794" y="10886"/>
                      </a:cubicBezTo>
                      <a:cubicBezTo>
                        <a:pt x="9408" y="12908"/>
                        <a:pt x="12727" y="11362"/>
                        <a:pt x="11400" y="9269"/>
                      </a:cubicBezTo>
                      <a:cubicBezTo>
                        <a:pt x="10559" y="8168"/>
                        <a:pt x="7752" y="8692"/>
                        <a:pt x="9433" y="10581"/>
                      </a:cubicBezTo>
                      <a:cubicBezTo>
                        <a:pt x="8845" y="10761"/>
                        <a:pt x="9147" y="8098"/>
                        <a:pt x="10904" y="9535"/>
                      </a:cubicBezTo>
                      <a:cubicBezTo>
                        <a:pt x="11677" y="10378"/>
                        <a:pt x="10046" y="12260"/>
                        <a:pt x="8500" y="10956"/>
                      </a:cubicBezTo>
                      <a:cubicBezTo>
                        <a:pt x="6189" y="7957"/>
                        <a:pt x="11374" y="6521"/>
                        <a:pt x="12425" y="8934"/>
                      </a:cubicBezTo>
                      <a:cubicBezTo>
                        <a:pt x="14039" y="11667"/>
                        <a:pt x="9340" y="15384"/>
                        <a:pt x="5970" y="11737"/>
                      </a:cubicBezTo>
                      <a:cubicBezTo>
                        <a:pt x="2810" y="6778"/>
                        <a:pt x="10996" y="2023"/>
                        <a:pt x="14652" y="7497"/>
                      </a:cubicBezTo>
                      <a:cubicBezTo>
                        <a:pt x="18115" y="12690"/>
                        <a:pt x="8483" y="20210"/>
                        <a:pt x="2869" y="12651"/>
                      </a:cubicBezTo>
                      <a:cubicBezTo>
                        <a:pt x="1751" y="10433"/>
                        <a:pt x="742" y="3256"/>
                        <a:pt x="8618" y="2085"/>
                      </a:cubicBezTo>
                      <a:lnTo>
                        <a:pt x="8828" y="0"/>
                      </a:lnTo>
                      <a:close/>
                    </a:path>
                  </a:pathLst>
                </a:custGeom>
                <a:solidFill>
                  <a:srgbClr val="9A947F"/>
                </a:solidFill>
                <a:ln w="9525" cap="flat">
                  <a:noFill/>
                  <a:round/>
                </a:ln>
                <a:effectLst/>
              </p:spPr>
              <p:txBody>
                <a:bodyPr wrap="square" lIns="72248" tIns="72248" rIns="72248" bIns="72248" numCol="1" anchor="ctr">
                  <a:noAutofit/>
                </a:bodyPr>
                <a:lstStyle/>
                <a:p>
                  <a:pPr marL="40639" marR="40639" defTabSz="914400">
                    <a:defRPr sz="3400">
                      <a:solidFill>
                        <a:srgbClr val="EEEEEE"/>
                      </a:solidFill>
                      <a:uFill>
                        <a:solidFill>
                          <a:srgbClr val="EEEEEE"/>
                        </a:solidFill>
                      </a:u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</a:p>
              </p:txBody>
            </p:sp>
            <p:sp>
              <p:nvSpPr>
                <p:cNvPr id="4378" name="Shape 4378"/>
                <p:cNvSpPr/>
                <p:nvPr/>
              </p:nvSpPr>
              <p:spPr>
                <a:xfrm flipH="1">
                  <a:off x="11796157" y="0"/>
                  <a:ext cx="970693" cy="106721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6702" h="17423" fill="norm" stroke="1" extrusionOk="0">
                      <a:moveTo>
                        <a:pt x="8828" y="0"/>
                      </a:moveTo>
                      <a:cubicBezTo>
                        <a:pt x="-854" y="266"/>
                        <a:pt x="-1115" y="9621"/>
                        <a:pt x="1221" y="13322"/>
                      </a:cubicBezTo>
                      <a:cubicBezTo>
                        <a:pt x="6348" y="21600"/>
                        <a:pt x="20485" y="16227"/>
                        <a:pt x="15745" y="7130"/>
                      </a:cubicBezTo>
                      <a:cubicBezTo>
                        <a:pt x="11324" y="672"/>
                        <a:pt x="1482" y="5865"/>
                        <a:pt x="5062" y="11862"/>
                      </a:cubicBezTo>
                      <a:cubicBezTo>
                        <a:pt x="8004" y="16360"/>
                        <a:pt x="16005" y="13166"/>
                        <a:pt x="12845" y="8278"/>
                      </a:cubicBezTo>
                      <a:cubicBezTo>
                        <a:pt x="10744" y="5216"/>
                        <a:pt x="5407" y="7630"/>
                        <a:pt x="7794" y="10886"/>
                      </a:cubicBezTo>
                      <a:cubicBezTo>
                        <a:pt x="9408" y="12908"/>
                        <a:pt x="12727" y="11362"/>
                        <a:pt x="11400" y="9269"/>
                      </a:cubicBezTo>
                      <a:cubicBezTo>
                        <a:pt x="10559" y="8168"/>
                        <a:pt x="7752" y="8692"/>
                        <a:pt x="9433" y="10581"/>
                      </a:cubicBezTo>
                      <a:cubicBezTo>
                        <a:pt x="8845" y="10761"/>
                        <a:pt x="9147" y="8098"/>
                        <a:pt x="10904" y="9535"/>
                      </a:cubicBezTo>
                      <a:cubicBezTo>
                        <a:pt x="11677" y="10378"/>
                        <a:pt x="10046" y="12260"/>
                        <a:pt x="8500" y="10956"/>
                      </a:cubicBezTo>
                      <a:cubicBezTo>
                        <a:pt x="6189" y="7957"/>
                        <a:pt x="11374" y="6521"/>
                        <a:pt x="12425" y="8934"/>
                      </a:cubicBezTo>
                      <a:cubicBezTo>
                        <a:pt x="14039" y="11667"/>
                        <a:pt x="9340" y="15384"/>
                        <a:pt x="5970" y="11737"/>
                      </a:cubicBezTo>
                      <a:cubicBezTo>
                        <a:pt x="2810" y="6778"/>
                        <a:pt x="10996" y="2023"/>
                        <a:pt x="14652" y="7497"/>
                      </a:cubicBezTo>
                      <a:cubicBezTo>
                        <a:pt x="18115" y="12690"/>
                        <a:pt x="8483" y="20210"/>
                        <a:pt x="2869" y="12651"/>
                      </a:cubicBezTo>
                      <a:cubicBezTo>
                        <a:pt x="1751" y="10433"/>
                        <a:pt x="742" y="3256"/>
                        <a:pt x="8618" y="2085"/>
                      </a:cubicBezTo>
                      <a:lnTo>
                        <a:pt x="8828" y="0"/>
                      </a:lnTo>
                      <a:close/>
                    </a:path>
                  </a:pathLst>
                </a:custGeom>
                <a:solidFill>
                  <a:srgbClr val="D3D0C7"/>
                </a:solidFill>
                <a:ln w="9525" cap="flat">
                  <a:noFill/>
                  <a:round/>
                </a:ln>
                <a:effectLst/>
              </p:spPr>
              <p:txBody>
                <a:bodyPr wrap="square" lIns="72248" tIns="72248" rIns="72248" bIns="72248" numCol="1" anchor="ctr">
                  <a:noAutofit/>
                </a:bodyPr>
                <a:lstStyle/>
                <a:p>
                  <a:pPr marL="40639" marR="40639" defTabSz="914400">
                    <a:defRPr sz="3400">
                      <a:solidFill>
                        <a:srgbClr val="EEEEEE"/>
                      </a:solidFill>
                      <a:uFill>
                        <a:solidFill>
                          <a:srgbClr val="EEEEEE"/>
                        </a:solidFill>
                      </a:u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</a:p>
              </p:txBody>
            </p:sp>
            <p:sp>
              <p:nvSpPr>
                <p:cNvPr id="4379" name="Shape 4379"/>
                <p:cNvSpPr/>
                <p:nvPr/>
              </p:nvSpPr>
              <p:spPr>
                <a:xfrm>
                  <a:off x="477077" y="0"/>
                  <a:ext cx="11812695" cy="126436"/>
                </a:xfrm>
                <a:prstGeom prst="rect">
                  <a:avLst/>
                </a:prstGeom>
                <a:solidFill>
                  <a:srgbClr val="D3D0C7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72248" tIns="72248" rIns="72248" bIns="72248" numCol="1" anchor="ctr">
                  <a:noAutofit/>
                </a:bodyPr>
                <a:lstStyle/>
                <a:p>
                  <a:pPr marL="40639" marR="40639" defTabSz="914400">
                    <a:defRPr sz="3400">
                      <a:solidFill>
                        <a:srgbClr val="EEEEEE"/>
                      </a:solidFill>
                      <a:uFill>
                        <a:solidFill>
                          <a:srgbClr val="EEEEEE"/>
                        </a:solidFill>
                      </a:u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</a:p>
              </p:txBody>
            </p:sp>
          </p:grpSp>
        </p:grpSp>
        <p:sp>
          <p:nvSpPr>
            <p:cNvPr id="4382" name="Shape 4382"/>
            <p:cNvSpPr/>
            <p:nvPr/>
          </p:nvSpPr>
          <p:spPr>
            <a:xfrm>
              <a:off x="1083733" y="1144693"/>
              <a:ext cx="10805726" cy="433494"/>
            </a:xfrm>
            <a:prstGeom prst="rect">
              <a:avLst/>
            </a:prstGeom>
            <a:gradFill flip="none" rotWithShape="1">
              <a:gsLst>
                <a:gs pos="0">
                  <a:srgbClr val="817C6B"/>
                </a:gs>
                <a:gs pos="100000">
                  <a:srgbClr val="9A947F"/>
                </a:gs>
              </a:gsLst>
              <a:lin ang="162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72248" tIns="72248" rIns="72248" bIns="72248" numCol="1" anchor="ctr">
              <a:noAutofit/>
            </a:bodyPr>
            <a:lstStyle/>
            <a:p>
              <a:pPr marL="40639" marR="40639" defTabSz="914400">
                <a:defRPr sz="3400">
                  <a:solidFill>
                    <a:srgbClr val="EEEEEE"/>
                  </a:solidFill>
                  <a:uFill>
                    <a:solidFill>
                      <a:srgbClr val="EEEEEE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</p:grpSp>
      <p:sp>
        <p:nvSpPr>
          <p:cNvPr id="4384" name="Shape 4384"/>
          <p:cNvSpPr/>
          <p:nvPr>
            <p:ph type="title"/>
          </p:nvPr>
        </p:nvSpPr>
        <p:spPr>
          <a:xfrm>
            <a:off x="975359" y="3847253"/>
            <a:ext cx="11054082" cy="2059094"/>
          </a:xfrm>
          <a:prstGeom prst="rect">
            <a:avLst/>
          </a:prstGeom>
        </p:spPr>
        <p:txBody>
          <a:bodyPr/>
          <a:lstStyle/>
          <a:p>
            <a:pPr/>
            <a:r>
              <a:t>End of Elements of Art</a:t>
            </a:r>
          </a:p>
        </p:txBody>
      </p:sp>
      <p:sp>
        <p:nvSpPr>
          <p:cNvPr id="4385" name="Shape 4385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81" name="Group 4481"/>
          <p:cNvGrpSpPr/>
          <p:nvPr/>
        </p:nvGrpSpPr>
        <p:grpSpPr>
          <a:xfrm>
            <a:off x="0" y="-1"/>
            <a:ext cx="13004800" cy="9753601"/>
            <a:chOff x="0" y="0"/>
            <a:chExt cx="13004800" cy="9753600"/>
          </a:xfrm>
        </p:grpSpPr>
        <p:grpSp>
          <p:nvGrpSpPr>
            <p:cNvPr id="4479" name="Group 4479"/>
            <p:cNvGrpSpPr/>
            <p:nvPr/>
          </p:nvGrpSpPr>
          <p:grpSpPr>
            <a:xfrm>
              <a:off x="0" y="0"/>
              <a:ext cx="13004801" cy="9753600"/>
              <a:chOff x="0" y="0"/>
              <a:chExt cx="13004800" cy="9753600"/>
            </a:xfrm>
          </p:grpSpPr>
          <p:sp>
            <p:nvSpPr>
              <p:cNvPr id="4387" name="Shape 4387"/>
              <p:cNvSpPr/>
              <p:nvPr/>
            </p:nvSpPr>
            <p:spPr>
              <a:xfrm>
                <a:off x="11921066" y="1083733"/>
                <a:ext cx="758615" cy="3034454"/>
              </a:xfrm>
              <a:prstGeom prst="rect">
                <a:avLst/>
              </a:prstGeom>
              <a:gradFill flip="none" rotWithShape="1">
                <a:gsLst>
                  <a:gs pos="0">
                    <a:srgbClr val="817C6B"/>
                  </a:gs>
                  <a:gs pos="100000">
                    <a:srgbClr val="D3D0C7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72248" tIns="72248" rIns="72248" bIns="72248" numCol="1" anchor="ctr">
                <a:noAutofit/>
              </a:bodyPr>
              <a:lstStyle/>
              <a:p>
                <a:pPr marL="40639" marR="40639" defTabSz="914400">
                  <a:defRPr sz="3400">
                    <a:solidFill>
                      <a:srgbClr val="EEEEEE"/>
                    </a:solidFill>
                    <a:uFill>
                      <a:solidFill>
                        <a:srgbClr val="EEEEEE"/>
                      </a:solidFill>
                    </a:u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4388" name="Shape 4388"/>
              <p:cNvSpPr/>
              <p:nvPr/>
            </p:nvSpPr>
            <p:spPr>
              <a:xfrm>
                <a:off x="0" y="0"/>
                <a:ext cx="12788054" cy="216747"/>
              </a:xfrm>
              <a:prstGeom prst="rect">
                <a:avLst/>
              </a:prstGeom>
              <a:solidFill>
                <a:srgbClr val="9A94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2248" tIns="72248" rIns="72248" bIns="72248" numCol="1" anchor="ctr">
                <a:noAutofit/>
              </a:bodyPr>
              <a:lstStyle/>
              <a:p>
                <a:pPr marL="40639" marR="40639" defTabSz="914400">
                  <a:defRPr sz="3400">
                    <a:solidFill>
                      <a:srgbClr val="EEEEEE"/>
                    </a:solidFill>
                    <a:uFill>
                      <a:solidFill>
                        <a:srgbClr val="EEEEEE"/>
                      </a:solidFill>
                    </a:u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4389" name="Shape 4389"/>
              <p:cNvSpPr/>
              <p:nvPr/>
            </p:nvSpPr>
            <p:spPr>
              <a:xfrm>
                <a:off x="12679680" y="0"/>
                <a:ext cx="325121" cy="9753600"/>
              </a:xfrm>
              <a:prstGeom prst="rect">
                <a:avLst/>
              </a:prstGeom>
              <a:gradFill flip="none" rotWithShape="1">
                <a:gsLst>
                  <a:gs pos="0">
                    <a:srgbClr val="9A947F"/>
                  </a:gs>
                  <a:gs pos="50000">
                    <a:srgbClr val="BBB6A8"/>
                  </a:gs>
                  <a:gs pos="100000">
                    <a:srgbClr val="9A947F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72248" tIns="72248" rIns="72248" bIns="72248" numCol="1" anchor="ctr">
                <a:noAutofit/>
              </a:bodyPr>
              <a:lstStyle/>
              <a:p>
                <a:pPr marL="40639" marR="40639" defTabSz="914400">
                  <a:defRPr sz="3400">
                    <a:solidFill>
                      <a:srgbClr val="EEEEEE"/>
                    </a:solidFill>
                    <a:uFill>
                      <a:solidFill>
                        <a:srgbClr val="EEEEEE"/>
                      </a:solidFill>
                    </a:u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4390" name="Shape 4390"/>
              <p:cNvSpPr/>
              <p:nvPr/>
            </p:nvSpPr>
            <p:spPr>
              <a:xfrm>
                <a:off x="0" y="0"/>
                <a:ext cx="325121" cy="9753600"/>
              </a:xfrm>
              <a:prstGeom prst="rect">
                <a:avLst/>
              </a:prstGeom>
              <a:gradFill flip="none" rotWithShape="1">
                <a:gsLst>
                  <a:gs pos="0">
                    <a:srgbClr val="9A947F"/>
                  </a:gs>
                  <a:gs pos="50000">
                    <a:srgbClr val="BBB6A8"/>
                  </a:gs>
                  <a:gs pos="100000">
                    <a:srgbClr val="9A947F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72248" tIns="72248" rIns="72248" bIns="72248" numCol="1" anchor="ctr">
                <a:noAutofit/>
              </a:bodyPr>
              <a:lstStyle/>
              <a:p>
                <a:pPr marL="40639" marR="40639" defTabSz="914400">
                  <a:defRPr sz="3400">
                    <a:solidFill>
                      <a:srgbClr val="EEEEEE"/>
                    </a:solidFill>
                    <a:uFill>
                      <a:solidFill>
                        <a:srgbClr val="EEEEEE"/>
                      </a:solidFill>
                    </a:u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4391" name="Shape 4391"/>
              <p:cNvSpPr/>
              <p:nvPr/>
            </p:nvSpPr>
            <p:spPr>
              <a:xfrm>
                <a:off x="325120" y="1083733"/>
                <a:ext cx="758614" cy="3034454"/>
              </a:xfrm>
              <a:prstGeom prst="rect">
                <a:avLst/>
              </a:prstGeom>
              <a:gradFill flip="none" rotWithShape="1">
                <a:gsLst>
                  <a:gs pos="0">
                    <a:srgbClr val="817C6B"/>
                  </a:gs>
                  <a:gs pos="100000">
                    <a:srgbClr val="D3D0C7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72248" tIns="72248" rIns="72248" bIns="72248" numCol="1" anchor="ctr">
                <a:noAutofit/>
              </a:bodyPr>
              <a:lstStyle/>
              <a:p>
                <a:pPr marL="40639" marR="40639" defTabSz="914400">
                  <a:defRPr sz="3400">
                    <a:solidFill>
                      <a:srgbClr val="EEEEEE"/>
                    </a:solidFill>
                    <a:uFill>
                      <a:solidFill>
                        <a:srgbClr val="EEEEEE"/>
                      </a:solidFill>
                    </a:u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grpSp>
            <p:nvGrpSpPr>
              <p:cNvPr id="4478" name="Group 4478"/>
              <p:cNvGrpSpPr/>
              <p:nvPr/>
            </p:nvGrpSpPr>
            <p:grpSpPr>
              <a:xfrm>
                <a:off x="82851" y="72248"/>
                <a:ext cx="12793944" cy="1116891"/>
                <a:chOff x="0" y="0"/>
                <a:chExt cx="12793942" cy="1116889"/>
              </a:xfrm>
            </p:grpSpPr>
            <p:sp>
              <p:nvSpPr>
                <p:cNvPr id="4392" name="Shape 4392"/>
                <p:cNvSpPr/>
                <p:nvPr/>
              </p:nvSpPr>
              <p:spPr>
                <a:xfrm>
                  <a:off x="43584" y="0"/>
                  <a:ext cx="12736126" cy="1083734"/>
                </a:xfrm>
                <a:prstGeom prst="roundRect">
                  <a:avLst>
                    <a:gd name="adj" fmla="val 35156"/>
                  </a:avLst>
                </a:prstGeom>
                <a:solidFill>
                  <a:srgbClr val="BBB6A8"/>
                </a:solidFill>
                <a:ln w="9525" cap="flat">
                  <a:noFill/>
                  <a:round/>
                </a:ln>
                <a:effectLst/>
              </p:spPr>
              <p:txBody>
                <a:bodyPr wrap="square" lIns="72248" tIns="72248" rIns="72248" bIns="72248" numCol="1" anchor="ctr">
                  <a:noAutofit/>
                </a:bodyPr>
                <a:lstStyle/>
                <a:p>
                  <a:pPr marL="40639" marR="40639" defTabSz="914400">
                    <a:defRPr sz="3400">
                      <a:solidFill>
                        <a:srgbClr val="EEEEEE"/>
                      </a:solidFill>
                      <a:uFill>
                        <a:solidFill>
                          <a:srgbClr val="EEEEEE"/>
                        </a:solidFill>
                      </a:u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</a:p>
              </p:txBody>
            </p:sp>
            <p:sp>
              <p:nvSpPr>
                <p:cNvPr id="4393" name="Shape 4393"/>
                <p:cNvSpPr/>
                <p:nvPr/>
              </p:nvSpPr>
              <p:spPr>
                <a:xfrm>
                  <a:off x="477077" y="54186"/>
                  <a:ext cx="11812695" cy="126437"/>
                </a:xfrm>
                <a:prstGeom prst="rect">
                  <a:avLst/>
                </a:prstGeom>
                <a:solidFill>
                  <a:srgbClr val="9A947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72248" tIns="72248" rIns="72248" bIns="72248" numCol="1" anchor="ctr">
                  <a:noAutofit/>
                </a:bodyPr>
                <a:lstStyle/>
                <a:p>
                  <a:pPr marL="40639" marR="40639" defTabSz="914400">
                    <a:defRPr sz="3400">
                      <a:solidFill>
                        <a:srgbClr val="EEEEEE"/>
                      </a:solidFill>
                      <a:uFill>
                        <a:solidFill>
                          <a:srgbClr val="EEEEEE"/>
                        </a:solidFill>
                      </a:u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</a:p>
              </p:txBody>
            </p:sp>
            <p:grpSp>
              <p:nvGrpSpPr>
                <p:cNvPr id="4432" name="Group 4432"/>
                <p:cNvGrpSpPr/>
                <p:nvPr/>
              </p:nvGrpSpPr>
              <p:grpSpPr>
                <a:xfrm>
                  <a:off x="531264" y="842151"/>
                  <a:ext cx="11758508" cy="243841"/>
                  <a:chOff x="0" y="0"/>
                  <a:chExt cx="11758506" cy="243839"/>
                </a:xfrm>
              </p:grpSpPr>
              <p:sp>
                <p:nvSpPr>
                  <p:cNvPr id="4394" name="Shape 4394"/>
                  <p:cNvSpPr/>
                  <p:nvPr/>
                </p:nvSpPr>
                <p:spPr>
                  <a:xfrm flipH="1">
                    <a:off x="11239217" y="0"/>
                    <a:ext cx="519290" cy="23932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0"/>
                        </a:moveTo>
                        <a:lnTo>
                          <a:pt x="17092" y="0"/>
                        </a:lnTo>
                        <a:lnTo>
                          <a:pt x="0" y="17550"/>
                        </a:lnTo>
                        <a:lnTo>
                          <a:pt x="8077" y="21600"/>
                        </a:lnTo>
                        <a:lnTo>
                          <a:pt x="19158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9A947F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4395" name="Shape 4395"/>
                  <p:cNvSpPr/>
                  <p:nvPr/>
                </p:nvSpPr>
                <p:spPr>
                  <a:xfrm>
                    <a:off x="0" y="4515"/>
                    <a:ext cx="519289" cy="2393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0"/>
                        </a:moveTo>
                        <a:lnTo>
                          <a:pt x="17092" y="0"/>
                        </a:lnTo>
                        <a:lnTo>
                          <a:pt x="0" y="17550"/>
                        </a:lnTo>
                        <a:lnTo>
                          <a:pt x="8077" y="21600"/>
                        </a:lnTo>
                        <a:lnTo>
                          <a:pt x="19158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9A947F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grpSp>
                <p:nvGrpSpPr>
                  <p:cNvPr id="4431" name="Group 4431"/>
                  <p:cNvGrpSpPr/>
                  <p:nvPr/>
                </p:nvGrpSpPr>
                <p:grpSpPr>
                  <a:xfrm>
                    <a:off x="442524" y="1544"/>
                    <a:ext cx="10864428" cy="242296"/>
                    <a:chOff x="0" y="0"/>
                    <a:chExt cx="10864426" cy="242295"/>
                  </a:xfrm>
                </p:grpSpPr>
                <p:grpSp>
                  <p:nvGrpSpPr>
                    <p:cNvPr id="4417" name="Group 4417"/>
                    <p:cNvGrpSpPr/>
                    <p:nvPr/>
                  </p:nvGrpSpPr>
                  <p:grpSpPr>
                    <a:xfrm>
                      <a:off x="0" y="2257"/>
                      <a:ext cx="6610774" cy="240039"/>
                      <a:chOff x="0" y="0"/>
                      <a:chExt cx="6610773" cy="240037"/>
                    </a:xfrm>
                  </p:grpSpPr>
                  <p:grpSp>
                    <p:nvGrpSpPr>
                      <p:cNvPr id="4398" name="Group 4398"/>
                      <p:cNvGrpSpPr/>
                      <p:nvPr/>
                    </p:nvGrpSpPr>
                    <p:grpSpPr>
                      <a:xfrm>
                        <a:off x="0" y="0"/>
                        <a:ext cx="943611" cy="240038"/>
                        <a:chOff x="0" y="0"/>
                        <a:chExt cx="943610" cy="240037"/>
                      </a:xfrm>
                    </p:grpSpPr>
                    <p:sp>
                      <p:nvSpPr>
                        <p:cNvPr id="4396" name="Shape 4396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4397" name="Shape 4397"/>
                        <p:cNvSpPr/>
                        <p:nvPr/>
                      </p:nvSpPr>
                      <p:spPr>
                        <a:xfrm>
                          <a:off x="467296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4401" name="Group 4401"/>
                      <p:cNvGrpSpPr/>
                      <p:nvPr/>
                    </p:nvGrpSpPr>
                    <p:grpSpPr>
                      <a:xfrm>
                        <a:off x="943848" y="0"/>
                        <a:ext cx="945985" cy="240038"/>
                        <a:chOff x="0" y="0"/>
                        <a:chExt cx="945983" cy="240037"/>
                      </a:xfrm>
                    </p:grpSpPr>
                    <p:sp>
                      <p:nvSpPr>
                        <p:cNvPr id="4399" name="Shape 4399"/>
                        <p:cNvSpPr/>
                        <p:nvPr/>
                      </p:nvSpPr>
                      <p:spPr>
                        <a:xfrm>
                          <a:off x="0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4400" name="Shape 4400"/>
                        <p:cNvSpPr/>
                        <p:nvPr/>
                      </p:nvSpPr>
                      <p:spPr>
                        <a:xfrm>
                          <a:off x="467296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4404" name="Group 4404"/>
                      <p:cNvGrpSpPr/>
                      <p:nvPr/>
                    </p:nvGrpSpPr>
                    <p:grpSpPr>
                      <a:xfrm>
                        <a:off x="1893710" y="0"/>
                        <a:ext cx="939971" cy="240038"/>
                        <a:chOff x="0" y="0"/>
                        <a:chExt cx="939969" cy="240037"/>
                      </a:xfrm>
                    </p:grpSpPr>
                    <p:sp>
                      <p:nvSpPr>
                        <p:cNvPr id="4402" name="Shape 4402"/>
                        <p:cNvSpPr/>
                        <p:nvPr/>
                      </p:nvSpPr>
                      <p:spPr>
                        <a:xfrm>
                          <a:off x="0" y="0"/>
                          <a:ext cx="471707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4403" name="Shape 4403"/>
                        <p:cNvSpPr/>
                        <p:nvPr/>
                      </p:nvSpPr>
                      <p:spPr>
                        <a:xfrm>
                          <a:off x="463672" y="0"/>
                          <a:ext cx="47629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4407" name="Group 4407"/>
                      <p:cNvGrpSpPr/>
                      <p:nvPr/>
                    </p:nvGrpSpPr>
                    <p:grpSpPr>
                      <a:xfrm>
                        <a:off x="2833443" y="0"/>
                        <a:ext cx="943888" cy="240038"/>
                        <a:chOff x="0" y="0"/>
                        <a:chExt cx="943886" cy="240037"/>
                      </a:xfrm>
                    </p:grpSpPr>
                    <p:sp>
                      <p:nvSpPr>
                        <p:cNvPr id="4405" name="Shape 4405"/>
                        <p:cNvSpPr/>
                        <p:nvPr/>
                      </p:nvSpPr>
                      <p:spPr>
                        <a:xfrm>
                          <a:off x="0" y="0"/>
                          <a:ext cx="47644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4406" name="Shape 4406"/>
                        <p:cNvSpPr/>
                        <p:nvPr/>
                      </p:nvSpPr>
                      <p:spPr>
                        <a:xfrm>
                          <a:off x="467439" y="0"/>
                          <a:ext cx="47644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4410" name="Group 4410"/>
                      <p:cNvGrpSpPr/>
                      <p:nvPr/>
                    </p:nvGrpSpPr>
                    <p:grpSpPr>
                      <a:xfrm>
                        <a:off x="3777330" y="0"/>
                        <a:ext cx="943612" cy="240038"/>
                        <a:chOff x="0" y="0"/>
                        <a:chExt cx="943610" cy="240037"/>
                      </a:xfrm>
                    </p:grpSpPr>
                    <p:sp>
                      <p:nvSpPr>
                        <p:cNvPr id="4408" name="Shape 4408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4409" name="Shape 4409"/>
                        <p:cNvSpPr/>
                        <p:nvPr/>
                      </p:nvSpPr>
                      <p:spPr>
                        <a:xfrm>
                          <a:off x="467296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4413" name="Group 4413"/>
                      <p:cNvGrpSpPr/>
                      <p:nvPr/>
                    </p:nvGrpSpPr>
                    <p:grpSpPr>
                      <a:xfrm>
                        <a:off x="4720941" y="0"/>
                        <a:ext cx="946222" cy="240038"/>
                        <a:chOff x="0" y="0"/>
                        <a:chExt cx="946221" cy="240037"/>
                      </a:xfrm>
                    </p:grpSpPr>
                    <p:sp>
                      <p:nvSpPr>
                        <p:cNvPr id="4411" name="Shape 4411"/>
                        <p:cNvSpPr/>
                        <p:nvPr/>
                      </p:nvSpPr>
                      <p:spPr>
                        <a:xfrm>
                          <a:off x="0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4412" name="Shape 4412"/>
                        <p:cNvSpPr/>
                        <p:nvPr/>
                      </p:nvSpPr>
                      <p:spPr>
                        <a:xfrm>
                          <a:off x="467533" y="0"/>
                          <a:ext cx="478689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4416" name="Group 4416"/>
                      <p:cNvGrpSpPr/>
                      <p:nvPr/>
                    </p:nvGrpSpPr>
                    <p:grpSpPr>
                      <a:xfrm>
                        <a:off x="5666925" y="0"/>
                        <a:ext cx="943849" cy="240038"/>
                        <a:chOff x="0" y="0"/>
                        <a:chExt cx="943848" cy="240037"/>
                      </a:xfrm>
                    </p:grpSpPr>
                    <p:sp>
                      <p:nvSpPr>
                        <p:cNvPr id="4414" name="Shape 4414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4415" name="Shape 4415"/>
                        <p:cNvSpPr/>
                        <p:nvPr/>
                      </p:nvSpPr>
                      <p:spPr>
                        <a:xfrm>
                          <a:off x="467533" y="0"/>
                          <a:ext cx="476316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</p:grpSp>
                <p:grpSp>
                  <p:nvGrpSpPr>
                    <p:cNvPr id="4420" name="Group 4420"/>
                    <p:cNvGrpSpPr/>
                    <p:nvPr/>
                  </p:nvGrpSpPr>
                  <p:grpSpPr>
                    <a:xfrm>
                      <a:off x="6610773" y="0"/>
                      <a:ext cx="943752" cy="240038"/>
                      <a:chOff x="0" y="0"/>
                      <a:chExt cx="943750" cy="240037"/>
                    </a:xfrm>
                  </p:grpSpPr>
                  <p:sp>
                    <p:nvSpPr>
                      <p:cNvPr id="4418" name="Shape 4418"/>
                      <p:cNvSpPr/>
                      <p:nvPr/>
                    </p:nvSpPr>
                    <p:spPr>
                      <a:xfrm>
                        <a:off x="0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4419" name="Shape 4419"/>
                      <p:cNvSpPr/>
                      <p:nvPr/>
                    </p:nvSpPr>
                    <p:spPr>
                      <a:xfrm>
                        <a:off x="467369" y="0"/>
                        <a:ext cx="476382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4423" name="Group 4423"/>
                    <p:cNvGrpSpPr/>
                    <p:nvPr/>
                  </p:nvGrpSpPr>
                  <p:grpSpPr>
                    <a:xfrm>
                      <a:off x="7554524" y="0"/>
                      <a:ext cx="946010" cy="240038"/>
                      <a:chOff x="0" y="0"/>
                      <a:chExt cx="946009" cy="240037"/>
                    </a:xfrm>
                  </p:grpSpPr>
                  <p:sp>
                    <p:nvSpPr>
                      <p:cNvPr id="4421" name="Shape 4421"/>
                      <p:cNvSpPr/>
                      <p:nvPr/>
                    </p:nvSpPr>
                    <p:spPr>
                      <a:xfrm>
                        <a:off x="0" y="0"/>
                        <a:ext cx="47871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4422" name="Shape 4422"/>
                      <p:cNvSpPr/>
                      <p:nvPr/>
                    </p:nvSpPr>
                    <p:spPr>
                      <a:xfrm>
                        <a:off x="467300" y="0"/>
                        <a:ext cx="47871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4426" name="Group 4426"/>
                    <p:cNvGrpSpPr/>
                    <p:nvPr/>
                  </p:nvGrpSpPr>
                  <p:grpSpPr>
                    <a:xfrm>
                      <a:off x="8500533" y="0"/>
                      <a:ext cx="943753" cy="240038"/>
                      <a:chOff x="0" y="0"/>
                      <a:chExt cx="943751" cy="240037"/>
                    </a:xfrm>
                  </p:grpSpPr>
                  <p:sp>
                    <p:nvSpPr>
                      <p:cNvPr id="4424" name="Shape 4424"/>
                      <p:cNvSpPr/>
                      <p:nvPr/>
                    </p:nvSpPr>
                    <p:spPr>
                      <a:xfrm>
                        <a:off x="0" y="0"/>
                        <a:ext cx="47589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4425" name="Shape 4425"/>
                      <p:cNvSpPr/>
                      <p:nvPr/>
                    </p:nvSpPr>
                    <p:spPr>
                      <a:xfrm>
                        <a:off x="467862" y="0"/>
                        <a:ext cx="47589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4429" name="Group 4429"/>
                    <p:cNvGrpSpPr/>
                    <p:nvPr/>
                  </p:nvGrpSpPr>
                  <p:grpSpPr>
                    <a:xfrm>
                      <a:off x="9444284" y="0"/>
                      <a:ext cx="943753" cy="240038"/>
                      <a:chOff x="0" y="0"/>
                      <a:chExt cx="943751" cy="240037"/>
                    </a:xfrm>
                  </p:grpSpPr>
                  <p:sp>
                    <p:nvSpPr>
                      <p:cNvPr id="4427" name="Shape 4427"/>
                      <p:cNvSpPr/>
                      <p:nvPr/>
                    </p:nvSpPr>
                    <p:spPr>
                      <a:xfrm>
                        <a:off x="0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4428" name="Shape 4428"/>
                      <p:cNvSpPr/>
                      <p:nvPr/>
                    </p:nvSpPr>
                    <p:spPr>
                      <a:xfrm>
                        <a:off x="467371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sp>
                  <p:nvSpPr>
                    <p:cNvPr id="4430" name="Shape 4430"/>
                    <p:cNvSpPr/>
                    <p:nvPr/>
                  </p:nvSpPr>
                  <p:spPr>
                    <a:xfrm>
                      <a:off x="10388035" y="0"/>
                      <a:ext cx="476392" cy="240038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0504" fill="norm" stroke="1" extrusionOk="0">
                          <a:moveTo>
                            <a:pt x="0" y="0"/>
                          </a:moveTo>
                          <a:lnTo>
                            <a:pt x="0" y="20504"/>
                          </a:lnTo>
                          <a:lnTo>
                            <a:pt x="2534" y="20504"/>
                          </a:lnTo>
                          <a:cubicBezTo>
                            <a:pt x="2512" y="-934"/>
                            <a:pt x="19002" y="-1096"/>
                            <a:pt x="19023" y="20504"/>
                          </a:cubicBezTo>
                          <a:lnTo>
                            <a:pt x="21600" y="20504"/>
                          </a:lnTo>
                          <a:lnTo>
                            <a:pt x="21600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9A947F"/>
                    </a:solidFill>
                    <a:ln w="9525" cap="flat">
                      <a:noFill/>
                      <a:round/>
                    </a:ln>
                    <a:effectLst/>
                  </p:spPr>
                  <p:txBody>
                    <a:bodyPr wrap="square" lIns="72248" tIns="72248" rIns="72248" bIns="72248" numCol="1" anchor="ctr">
                      <a:noAutofit/>
                    </a:bodyPr>
                    <a:lstStyle/>
                    <a:p>
                      <a:pPr marL="40639" marR="40639" defTabSz="914400">
                        <a:defRPr sz="3400">
                          <a:solidFill>
                            <a:srgbClr val="EEEEEE"/>
                          </a:solidFill>
                          <a:uFill>
                            <a:solidFill>
                              <a:srgbClr val="EEEEEE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defRPr>
                      </a:pPr>
                    </a:p>
                  </p:txBody>
                </p:sp>
              </p:grpSp>
            </p:grpSp>
            <p:grpSp>
              <p:nvGrpSpPr>
                <p:cNvPr id="4471" name="Group 4471"/>
                <p:cNvGrpSpPr/>
                <p:nvPr/>
              </p:nvGrpSpPr>
              <p:grpSpPr>
                <a:xfrm>
                  <a:off x="508686" y="839893"/>
                  <a:ext cx="11758508" cy="243841"/>
                  <a:chOff x="0" y="0"/>
                  <a:chExt cx="11758506" cy="243839"/>
                </a:xfrm>
              </p:grpSpPr>
              <p:sp>
                <p:nvSpPr>
                  <p:cNvPr id="4433" name="Shape 4433"/>
                  <p:cNvSpPr/>
                  <p:nvPr/>
                </p:nvSpPr>
                <p:spPr>
                  <a:xfrm flipH="1">
                    <a:off x="11239217" y="0"/>
                    <a:ext cx="519290" cy="23932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0"/>
                        </a:moveTo>
                        <a:lnTo>
                          <a:pt x="17092" y="0"/>
                        </a:lnTo>
                        <a:lnTo>
                          <a:pt x="0" y="17550"/>
                        </a:lnTo>
                        <a:lnTo>
                          <a:pt x="8077" y="21600"/>
                        </a:lnTo>
                        <a:lnTo>
                          <a:pt x="19158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D3D0C7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4434" name="Shape 4434"/>
                  <p:cNvSpPr/>
                  <p:nvPr/>
                </p:nvSpPr>
                <p:spPr>
                  <a:xfrm>
                    <a:off x="0" y="4515"/>
                    <a:ext cx="519289" cy="2393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0"/>
                        </a:moveTo>
                        <a:lnTo>
                          <a:pt x="17092" y="0"/>
                        </a:lnTo>
                        <a:lnTo>
                          <a:pt x="0" y="17550"/>
                        </a:lnTo>
                        <a:lnTo>
                          <a:pt x="8077" y="21600"/>
                        </a:lnTo>
                        <a:lnTo>
                          <a:pt x="19158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D3D0C7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grpSp>
                <p:nvGrpSpPr>
                  <p:cNvPr id="4470" name="Group 4470"/>
                  <p:cNvGrpSpPr/>
                  <p:nvPr/>
                </p:nvGrpSpPr>
                <p:grpSpPr>
                  <a:xfrm>
                    <a:off x="442524" y="1544"/>
                    <a:ext cx="10864428" cy="242296"/>
                    <a:chOff x="0" y="0"/>
                    <a:chExt cx="10864426" cy="242295"/>
                  </a:xfrm>
                </p:grpSpPr>
                <p:grpSp>
                  <p:nvGrpSpPr>
                    <p:cNvPr id="4456" name="Group 4456"/>
                    <p:cNvGrpSpPr/>
                    <p:nvPr/>
                  </p:nvGrpSpPr>
                  <p:grpSpPr>
                    <a:xfrm>
                      <a:off x="0" y="2257"/>
                      <a:ext cx="6610774" cy="240039"/>
                      <a:chOff x="0" y="0"/>
                      <a:chExt cx="6610773" cy="240037"/>
                    </a:xfrm>
                  </p:grpSpPr>
                  <p:grpSp>
                    <p:nvGrpSpPr>
                      <p:cNvPr id="4437" name="Group 4437"/>
                      <p:cNvGrpSpPr/>
                      <p:nvPr/>
                    </p:nvGrpSpPr>
                    <p:grpSpPr>
                      <a:xfrm>
                        <a:off x="0" y="0"/>
                        <a:ext cx="943611" cy="240038"/>
                        <a:chOff x="0" y="0"/>
                        <a:chExt cx="943610" cy="240037"/>
                      </a:xfrm>
                    </p:grpSpPr>
                    <p:sp>
                      <p:nvSpPr>
                        <p:cNvPr id="4435" name="Shape 4435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4436" name="Shape 4436"/>
                        <p:cNvSpPr/>
                        <p:nvPr/>
                      </p:nvSpPr>
                      <p:spPr>
                        <a:xfrm>
                          <a:off x="467296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4440" name="Group 4440"/>
                      <p:cNvGrpSpPr/>
                      <p:nvPr/>
                    </p:nvGrpSpPr>
                    <p:grpSpPr>
                      <a:xfrm>
                        <a:off x="943848" y="0"/>
                        <a:ext cx="945985" cy="240038"/>
                        <a:chOff x="0" y="0"/>
                        <a:chExt cx="945983" cy="240037"/>
                      </a:xfrm>
                    </p:grpSpPr>
                    <p:sp>
                      <p:nvSpPr>
                        <p:cNvPr id="4438" name="Shape 4438"/>
                        <p:cNvSpPr/>
                        <p:nvPr/>
                      </p:nvSpPr>
                      <p:spPr>
                        <a:xfrm>
                          <a:off x="0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4439" name="Shape 4439"/>
                        <p:cNvSpPr/>
                        <p:nvPr/>
                      </p:nvSpPr>
                      <p:spPr>
                        <a:xfrm>
                          <a:off x="467296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4443" name="Group 4443"/>
                      <p:cNvGrpSpPr/>
                      <p:nvPr/>
                    </p:nvGrpSpPr>
                    <p:grpSpPr>
                      <a:xfrm>
                        <a:off x="1893710" y="0"/>
                        <a:ext cx="939971" cy="240038"/>
                        <a:chOff x="0" y="0"/>
                        <a:chExt cx="939969" cy="240037"/>
                      </a:xfrm>
                    </p:grpSpPr>
                    <p:sp>
                      <p:nvSpPr>
                        <p:cNvPr id="4441" name="Shape 4441"/>
                        <p:cNvSpPr/>
                        <p:nvPr/>
                      </p:nvSpPr>
                      <p:spPr>
                        <a:xfrm>
                          <a:off x="0" y="0"/>
                          <a:ext cx="471707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4442" name="Shape 4442"/>
                        <p:cNvSpPr/>
                        <p:nvPr/>
                      </p:nvSpPr>
                      <p:spPr>
                        <a:xfrm>
                          <a:off x="463672" y="0"/>
                          <a:ext cx="47629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4446" name="Group 4446"/>
                      <p:cNvGrpSpPr/>
                      <p:nvPr/>
                    </p:nvGrpSpPr>
                    <p:grpSpPr>
                      <a:xfrm>
                        <a:off x="2833443" y="0"/>
                        <a:ext cx="943888" cy="240038"/>
                        <a:chOff x="0" y="0"/>
                        <a:chExt cx="943886" cy="240037"/>
                      </a:xfrm>
                    </p:grpSpPr>
                    <p:sp>
                      <p:nvSpPr>
                        <p:cNvPr id="4444" name="Shape 4444"/>
                        <p:cNvSpPr/>
                        <p:nvPr/>
                      </p:nvSpPr>
                      <p:spPr>
                        <a:xfrm>
                          <a:off x="0" y="0"/>
                          <a:ext cx="47644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4445" name="Shape 4445"/>
                        <p:cNvSpPr/>
                        <p:nvPr/>
                      </p:nvSpPr>
                      <p:spPr>
                        <a:xfrm>
                          <a:off x="467439" y="0"/>
                          <a:ext cx="47644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4449" name="Group 4449"/>
                      <p:cNvGrpSpPr/>
                      <p:nvPr/>
                    </p:nvGrpSpPr>
                    <p:grpSpPr>
                      <a:xfrm>
                        <a:off x="3777330" y="0"/>
                        <a:ext cx="943612" cy="240038"/>
                        <a:chOff x="0" y="0"/>
                        <a:chExt cx="943610" cy="240037"/>
                      </a:xfrm>
                    </p:grpSpPr>
                    <p:sp>
                      <p:nvSpPr>
                        <p:cNvPr id="4447" name="Shape 4447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4448" name="Shape 4448"/>
                        <p:cNvSpPr/>
                        <p:nvPr/>
                      </p:nvSpPr>
                      <p:spPr>
                        <a:xfrm>
                          <a:off x="467296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4452" name="Group 4452"/>
                      <p:cNvGrpSpPr/>
                      <p:nvPr/>
                    </p:nvGrpSpPr>
                    <p:grpSpPr>
                      <a:xfrm>
                        <a:off x="4720941" y="0"/>
                        <a:ext cx="946222" cy="240038"/>
                        <a:chOff x="0" y="0"/>
                        <a:chExt cx="946221" cy="240037"/>
                      </a:xfrm>
                    </p:grpSpPr>
                    <p:sp>
                      <p:nvSpPr>
                        <p:cNvPr id="4450" name="Shape 4450"/>
                        <p:cNvSpPr/>
                        <p:nvPr/>
                      </p:nvSpPr>
                      <p:spPr>
                        <a:xfrm>
                          <a:off x="0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4451" name="Shape 4451"/>
                        <p:cNvSpPr/>
                        <p:nvPr/>
                      </p:nvSpPr>
                      <p:spPr>
                        <a:xfrm>
                          <a:off x="467533" y="0"/>
                          <a:ext cx="478689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4455" name="Group 4455"/>
                      <p:cNvGrpSpPr/>
                      <p:nvPr/>
                    </p:nvGrpSpPr>
                    <p:grpSpPr>
                      <a:xfrm>
                        <a:off x="5666925" y="0"/>
                        <a:ext cx="943849" cy="240038"/>
                        <a:chOff x="0" y="0"/>
                        <a:chExt cx="943848" cy="240037"/>
                      </a:xfrm>
                    </p:grpSpPr>
                    <p:sp>
                      <p:nvSpPr>
                        <p:cNvPr id="4453" name="Shape 4453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4454" name="Shape 4454"/>
                        <p:cNvSpPr/>
                        <p:nvPr/>
                      </p:nvSpPr>
                      <p:spPr>
                        <a:xfrm>
                          <a:off x="467533" y="0"/>
                          <a:ext cx="476316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</p:grpSp>
                <p:grpSp>
                  <p:nvGrpSpPr>
                    <p:cNvPr id="4459" name="Group 4459"/>
                    <p:cNvGrpSpPr/>
                    <p:nvPr/>
                  </p:nvGrpSpPr>
                  <p:grpSpPr>
                    <a:xfrm>
                      <a:off x="6610773" y="0"/>
                      <a:ext cx="943752" cy="240038"/>
                      <a:chOff x="0" y="0"/>
                      <a:chExt cx="943750" cy="240037"/>
                    </a:xfrm>
                  </p:grpSpPr>
                  <p:sp>
                    <p:nvSpPr>
                      <p:cNvPr id="4457" name="Shape 4457"/>
                      <p:cNvSpPr/>
                      <p:nvPr/>
                    </p:nvSpPr>
                    <p:spPr>
                      <a:xfrm>
                        <a:off x="0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4458" name="Shape 4458"/>
                      <p:cNvSpPr/>
                      <p:nvPr/>
                    </p:nvSpPr>
                    <p:spPr>
                      <a:xfrm>
                        <a:off x="467369" y="0"/>
                        <a:ext cx="476382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4462" name="Group 4462"/>
                    <p:cNvGrpSpPr/>
                    <p:nvPr/>
                  </p:nvGrpSpPr>
                  <p:grpSpPr>
                    <a:xfrm>
                      <a:off x="7554524" y="0"/>
                      <a:ext cx="946010" cy="240038"/>
                      <a:chOff x="0" y="0"/>
                      <a:chExt cx="946009" cy="240037"/>
                    </a:xfrm>
                  </p:grpSpPr>
                  <p:sp>
                    <p:nvSpPr>
                      <p:cNvPr id="4460" name="Shape 4460"/>
                      <p:cNvSpPr/>
                      <p:nvPr/>
                    </p:nvSpPr>
                    <p:spPr>
                      <a:xfrm>
                        <a:off x="0" y="0"/>
                        <a:ext cx="47871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4461" name="Shape 4461"/>
                      <p:cNvSpPr/>
                      <p:nvPr/>
                    </p:nvSpPr>
                    <p:spPr>
                      <a:xfrm>
                        <a:off x="467300" y="0"/>
                        <a:ext cx="47871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4465" name="Group 4465"/>
                    <p:cNvGrpSpPr/>
                    <p:nvPr/>
                  </p:nvGrpSpPr>
                  <p:grpSpPr>
                    <a:xfrm>
                      <a:off x="8500533" y="0"/>
                      <a:ext cx="943753" cy="240038"/>
                      <a:chOff x="0" y="0"/>
                      <a:chExt cx="943751" cy="240037"/>
                    </a:xfrm>
                  </p:grpSpPr>
                  <p:sp>
                    <p:nvSpPr>
                      <p:cNvPr id="4463" name="Shape 4463"/>
                      <p:cNvSpPr/>
                      <p:nvPr/>
                    </p:nvSpPr>
                    <p:spPr>
                      <a:xfrm>
                        <a:off x="0" y="0"/>
                        <a:ext cx="47589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4464" name="Shape 4464"/>
                      <p:cNvSpPr/>
                      <p:nvPr/>
                    </p:nvSpPr>
                    <p:spPr>
                      <a:xfrm>
                        <a:off x="467862" y="0"/>
                        <a:ext cx="47589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4468" name="Group 4468"/>
                    <p:cNvGrpSpPr/>
                    <p:nvPr/>
                  </p:nvGrpSpPr>
                  <p:grpSpPr>
                    <a:xfrm>
                      <a:off x="9444284" y="0"/>
                      <a:ext cx="943753" cy="240038"/>
                      <a:chOff x="0" y="0"/>
                      <a:chExt cx="943751" cy="240037"/>
                    </a:xfrm>
                  </p:grpSpPr>
                  <p:sp>
                    <p:nvSpPr>
                      <p:cNvPr id="4466" name="Shape 4466"/>
                      <p:cNvSpPr/>
                      <p:nvPr/>
                    </p:nvSpPr>
                    <p:spPr>
                      <a:xfrm>
                        <a:off x="0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4467" name="Shape 4467"/>
                      <p:cNvSpPr/>
                      <p:nvPr/>
                    </p:nvSpPr>
                    <p:spPr>
                      <a:xfrm>
                        <a:off x="467371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sp>
                  <p:nvSpPr>
                    <p:cNvPr id="4469" name="Shape 4469"/>
                    <p:cNvSpPr/>
                    <p:nvPr/>
                  </p:nvSpPr>
                  <p:spPr>
                    <a:xfrm>
                      <a:off x="10388035" y="0"/>
                      <a:ext cx="476392" cy="240038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0504" fill="norm" stroke="1" extrusionOk="0">
                          <a:moveTo>
                            <a:pt x="0" y="0"/>
                          </a:moveTo>
                          <a:lnTo>
                            <a:pt x="0" y="20504"/>
                          </a:lnTo>
                          <a:lnTo>
                            <a:pt x="2534" y="20504"/>
                          </a:lnTo>
                          <a:cubicBezTo>
                            <a:pt x="2512" y="-934"/>
                            <a:pt x="19002" y="-1096"/>
                            <a:pt x="19023" y="20504"/>
                          </a:cubicBezTo>
                          <a:lnTo>
                            <a:pt x="21600" y="20504"/>
                          </a:lnTo>
                          <a:lnTo>
                            <a:pt x="21600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D3D0C7"/>
                    </a:solidFill>
                    <a:ln w="9525" cap="flat">
                      <a:noFill/>
                      <a:round/>
                    </a:ln>
                    <a:effectLst/>
                  </p:spPr>
                  <p:txBody>
                    <a:bodyPr wrap="square" lIns="72248" tIns="72248" rIns="72248" bIns="72248" numCol="1" anchor="ctr">
                      <a:noAutofit/>
                    </a:bodyPr>
                    <a:lstStyle/>
                    <a:p>
                      <a:pPr marL="40639" marR="40639" defTabSz="914400">
                        <a:defRPr sz="3400">
                          <a:solidFill>
                            <a:srgbClr val="EEEEEE"/>
                          </a:solidFill>
                          <a:uFill>
                            <a:solidFill>
                              <a:srgbClr val="EEEEEE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defRPr>
                      </a:pPr>
                    </a:p>
                  </p:txBody>
                </p:sp>
              </p:grpSp>
            </p:grpSp>
            <p:grpSp>
              <p:nvGrpSpPr>
                <p:cNvPr id="4474" name="Group 4474"/>
                <p:cNvGrpSpPr/>
                <p:nvPr/>
              </p:nvGrpSpPr>
              <p:grpSpPr>
                <a:xfrm>
                  <a:off x="-1" y="-1"/>
                  <a:ext cx="997787" cy="1116891"/>
                  <a:chOff x="0" y="0"/>
                  <a:chExt cx="997785" cy="1116889"/>
                </a:xfrm>
              </p:grpSpPr>
              <p:sp>
                <p:nvSpPr>
                  <p:cNvPr id="4472" name="Shape 4472"/>
                  <p:cNvSpPr/>
                  <p:nvPr/>
                </p:nvSpPr>
                <p:spPr>
                  <a:xfrm>
                    <a:off x="27093" y="49671"/>
                    <a:ext cx="970693" cy="106721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6702" h="17423" fill="norm" stroke="1" extrusionOk="0">
                        <a:moveTo>
                          <a:pt x="8828" y="0"/>
                        </a:moveTo>
                        <a:cubicBezTo>
                          <a:pt x="-854" y="266"/>
                          <a:pt x="-1115" y="9621"/>
                          <a:pt x="1221" y="13322"/>
                        </a:cubicBezTo>
                        <a:cubicBezTo>
                          <a:pt x="6348" y="21600"/>
                          <a:pt x="20485" y="16227"/>
                          <a:pt x="15745" y="7130"/>
                        </a:cubicBezTo>
                        <a:cubicBezTo>
                          <a:pt x="11324" y="672"/>
                          <a:pt x="1482" y="5865"/>
                          <a:pt x="5062" y="11862"/>
                        </a:cubicBezTo>
                        <a:cubicBezTo>
                          <a:pt x="8004" y="16360"/>
                          <a:pt x="16005" y="13166"/>
                          <a:pt x="12845" y="8278"/>
                        </a:cubicBezTo>
                        <a:cubicBezTo>
                          <a:pt x="10744" y="5216"/>
                          <a:pt x="5407" y="7630"/>
                          <a:pt x="7794" y="10886"/>
                        </a:cubicBezTo>
                        <a:cubicBezTo>
                          <a:pt x="9408" y="12908"/>
                          <a:pt x="12727" y="11362"/>
                          <a:pt x="11400" y="9269"/>
                        </a:cubicBezTo>
                        <a:cubicBezTo>
                          <a:pt x="10559" y="8168"/>
                          <a:pt x="7752" y="8692"/>
                          <a:pt x="9433" y="10581"/>
                        </a:cubicBezTo>
                        <a:cubicBezTo>
                          <a:pt x="8845" y="10761"/>
                          <a:pt x="9147" y="8098"/>
                          <a:pt x="10904" y="9535"/>
                        </a:cubicBezTo>
                        <a:cubicBezTo>
                          <a:pt x="11677" y="10378"/>
                          <a:pt x="10046" y="12260"/>
                          <a:pt x="8500" y="10956"/>
                        </a:cubicBezTo>
                        <a:cubicBezTo>
                          <a:pt x="6189" y="7957"/>
                          <a:pt x="11374" y="6521"/>
                          <a:pt x="12425" y="8934"/>
                        </a:cubicBezTo>
                        <a:cubicBezTo>
                          <a:pt x="14039" y="11667"/>
                          <a:pt x="9340" y="15384"/>
                          <a:pt x="5970" y="11737"/>
                        </a:cubicBezTo>
                        <a:cubicBezTo>
                          <a:pt x="2810" y="6778"/>
                          <a:pt x="10996" y="2023"/>
                          <a:pt x="14652" y="7497"/>
                        </a:cubicBezTo>
                        <a:cubicBezTo>
                          <a:pt x="18115" y="12690"/>
                          <a:pt x="8483" y="20210"/>
                          <a:pt x="2869" y="12651"/>
                        </a:cubicBezTo>
                        <a:cubicBezTo>
                          <a:pt x="1751" y="10433"/>
                          <a:pt x="742" y="3256"/>
                          <a:pt x="8618" y="2085"/>
                        </a:cubicBezTo>
                        <a:lnTo>
                          <a:pt x="8828" y="0"/>
                        </a:lnTo>
                        <a:close/>
                      </a:path>
                    </a:pathLst>
                  </a:custGeom>
                  <a:solidFill>
                    <a:srgbClr val="9A947F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4473" name="Shape 4473"/>
                  <p:cNvSpPr/>
                  <p:nvPr/>
                </p:nvSpPr>
                <p:spPr>
                  <a:xfrm>
                    <a:off x="0" y="0"/>
                    <a:ext cx="970693" cy="106721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6702" h="17423" fill="norm" stroke="1" extrusionOk="0">
                        <a:moveTo>
                          <a:pt x="8828" y="0"/>
                        </a:moveTo>
                        <a:cubicBezTo>
                          <a:pt x="-854" y="266"/>
                          <a:pt x="-1115" y="9621"/>
                          <a:pt x="1221" y="13322"/>
                        </a:cubicBezTo>
                        <a:cubicBezTo>
                          <a:pt x="6348" y="21600"/>
                          <a:pt x="20485" y="16227"/>
                          <a:pt x="15745" y="7130"/>
                        </a:cubicBezTo>
                        <a:cubicBezTo>
                          <a:pt x="11324" y="672"/>
                          <a:pt x="1482" y="5865"/>
                          <a:pt x="5062" y="11862"/>
                        </a:cubicBezTo>
                        <a:cubicBezTo>
                          <a:pt x="8004" y="16360"/>
                          <a:pt x="16005" y="13166"/>
                          <a:pt x="12845" y="8278"/>
                        </a:cubicBezTo>
                        <a:cubicBezTo>
                          <a:pt x="10744" y="5216"/>
                          <a:pt x="5407" y="7630"/>
                          <a:pt x="7794" y="10886"/>
                        </a:cubicBezTo>
                        <a:cubicBezTo>
                          <a:pt x="9408" y="12908"/>
                          <a:pt x="12727" y="11362"/>
                          <a:pt x="11400" y="9269"/>
                        </a:cubicBezTo>
                        <a:cubicBezTo>
                          <a:pt x="10559" y="8168"/>
                          <a:pt x="7752" y="8692"/>
                          <a:pt x="9433" y="10581"/>
                        </a:cubicBezTo>
                        <a:cubicBezTo>
                          <a:pt x="8845" y="10761"/>
                          <a:pt x="9147" y="8098"/>
                          <a:pt x="10904" y="9535"/>
                        </a:cubicBezTo>
                        <a:cubicBezTo>
                          <a:pt x="11677" y="10378"/>
                          <a:pt x="10046" y="12260"/>
                          <a:pt x="8500" y="10956"/>
                        </a:cubicBezTo>
                        <a:cubicBezTo>
                          <a:pt x="6189" y="7957"/>
                          <a:pt x="11374" y="6521"/>
                          <a:pt x="12425" y="8934"/>
                        </a:cubicBezTo>
                        <a:cubicBezTo>
                          <a:pt x="14039" y="11667"/>
                          <a:pt x="9340" y="15384"/>
                          <a:pt x="5970" y="11737"/>
                        </a:cubicBezTo>
                        <a:cubicBezTo>
                          <a:pt x="2810" y="6778"/>
                          <a:pt x="10996" y="2023"/>
                          <a:pt x="14652" y="7497"/>
                        </a:cubicBezTo>
                        <a:cubicBezTo>
                          <a:pt x="18115" y="12690"/>
                          <a:pt x="8483" y="20210"/>
                          <a:pt x="2869" y="12651"/>
                        </a:cubicBezTo>
                        <a:cubicBezTo>
                          <a:pt x="1751" y="10433"/>
                          <a:pt x="742" y="3256"/>
                          <a:pt x="8618" y="2085"/>
                        </a:cubicBezTo>
                        <a:lnTo>
                          <a:pt x="8828" y="0"/>
                        </a:lnTo>
                        <a:close/>
                      </a:path>
                    </a:pathLst>
                  </a:custGeom>
                  <a:solidFill>
                    <a:srgbClr val="D3D0C7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</p:grpSp>
            <p:sp>
              <p:nvSpPr>
                <p:cNvPr id="4475" name="Shape 4475"/>
                <p:cNvSpPr/>
                <p:nvPr/>
              </p:nvSpPr>
              <p:spPr>
                <a:xfrm flipH="1">
                  <a:off x="11823250" y="49671"/>
                  <a:ext cx="970693" cy="106721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6702" h="17423" fill="norm" stroke="1" extrusionOk="0">
                      <a:moveTo>
                        <a:pt x="8828" y="0"/>
                      </a:moveTo>
                      <a:cubicBezTo>
                        <a:pt x="-854" y="266"/>
                        <a:pt x="-1115" y="9621"/>
                        <a:pt x="1221" y="13322"/>
                      </a:cubicBezTo>
                      <a:cubicBezTo>
                        <a:pt x="6348" y="21600"/>
                        <a:pt x="20485" y="16227"/>
                        <a:pt x="15745" y="7130"/>
                      </a:cubicBezTo>
                      <a:cubicBezTo>
                        <a:pt x="11324" y="672"/>
                        <a:pt x="1482" y="5865"/>
                        <a:pt x="5062" y="11862"/>
                      </a:cubicBezTo>
                      <a:cubicBezTo>
                        <a:pt x="8004" y="16360"/>
                        <a:pt x="16005" y="13166"/>
                        <a:pt x="12845" y="8278"/>
                      </a:cubicBezTo>
                      <a:cubicBezTo>
                        <a:pt x="10744" y="5216"/>
                        <a:pt x="5407" y="7630"/>
                        <a:pt x="7794" y="10886"/>
                      </a:cubicBezTo>
                      <a:cubicBezTo>
                        <a:pt x="9408" y="12908"/>
                        <a:pt x="12727" y="11362"/>
                        <a:pt x="11400" y="9269"/>
                      </a:cubicBezTo>
                      <a:cubicBezTo>
                        <a:pt x="10559" y="8168"/>
                        <a:pt x="7752" y="8692"/>
                        <a:pt x="9433" y="10581"/>
                      </a:cubicBezTo>
                      <a:cubicBezTo>
                        <a:pt x="8845" y="10761"/>
                        <a:pt x="9147" y="8098"/>
                        <a:pt x="10904" y="9535"/>
                      </a:cubicBezTo>
                      <a:cubicBezTo>
                        <a:pt x="11677" y="10378"/>
                        <a:pt x="10046" y="12260"/>
                        <a:pt x="8500" y="10956"/>
                      </a:cubicBezTo>
                      <a:cubicBezTo>
                        <a:pt x="6189" y="7957"/>
                        <a:pt x="11374" y="6521"/>
                        <a:pt x="12425" y="8934"/>
                      </a:cubicBezTo>
                      <a:cubicBezTo>
                        <a:pt x="14039" y="11667"/>
                        <a:pt x="9340" y="15384"/>
                        <a:pt x="5970" y="11737"/>
                      </a:cubicBezTo>
                      <a:cubicBezTo>
                        <a:pt x="2810" y="6778"/>
                        <a:pt x="10996" y="2023"/>
                        <a:pt x="14652" y="7497"/>
                      </a:cubicBezTo>
                      <a:cubicBezTo>
                        <a:pt x="18115" y="12690"/>
                        <a:pt x="8483" y="20210"/>
                        <a:pt x="2869" y="12651"/>
                      </a:cubicBezTo>
                      <a:cubicBezTo>
                        <a:pt x="1751" y="10433"/>
                        <a:pt x="742" y="3256"/>
                        <a:pt x="8618" y="2085"/>
                      </a:cubicBezTo>
                      <a:lnTo>
                        <a:pt x="8828" y="0"/>
                      </a:lnTo>
                      <a:close/>
                    </a:path>
                  </a:pathLst>
                </a:custGeom>
                <a:solidFill>
                  <a:srgbClr val="9A947F"/>
                </a:solidFill>
                <a:ln w="9525" cap="flat">
                  <a:noFill/>
                  <a:round/>
                </a:ln>
                <a:effectLst/>
              </p:spPr>
              <p:txBody>
                <a:bodyPr wrap="square" lIns="72248" tIns="72248" rIns="72248" bIns="72248" numCol="1" anchor="ctr">
                  <a:noAutofit/>
                </a:bodyPr>
                <a:lstStyle/>
                <a:p>
                  <a:pPr marL="40639" marR="40639" defTabSz="914400">
                    <a:defRPr sz="3400">
                      <a:solidFill>
                        <a:srgbClr val="EEEEEE"/>
                      </a:solidFill>
                      <a:uFill>
                        <a:solidFill>
                          <a:srgbClr val="EEEEEE"/>
                        </a:solidFill>
                      </a:u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</a:p>
              </p:txBody>
            </p:sp>
            <p:sp>
              <p:nvSpPr>
                <p:cNvPr id="4476" name="Shape 4476"/>
                <p:cNvSpPr/>
                <p:nvPr/>
              </p:nvSpPr>
              <p:spPr>
                <a:xfrm flipH="1">
                  <a:off x="11796157" y="0"/>
                  <a:ext cx="970693" cy="106721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6702" h="17423" fill="norm" stroke="1" extrusionOk="0">
                      <a:moveTo>
                        <a:pt x="8828" y="0"/>
                      </a:moveTo>
                      <a:cubicBezTo>
                        <a:pt x="-854" y="266"/>
                        <a:pt x="-1115" y="9621"/>
                        <a:pt x="1221" y="13322"/>
                      </a:cubicBezTo>
                      <a:cubicBezTo>
                        <a:pt x="6348" y="21600"/>
                        <a:pt x="20485" y="16227"/>
                        <a:pt x="15745" y="7130"/>
                      </a:cubicBezTo>
                      <a:cubicBezTo>
                        <a:pt x="11324" y="672"/>
                        <a:pt x="1482" y="5865"/>
                        <a:pt x="5062" y="11862"/>
                      </a:cubicBezTo>
                      <a:cubicBezTo>
                        <a:pt x="8004" y="16360"/>
                        <a:pt x="16005" y="13166"/>
                        <a:pt x="12845" y="8278"/>
                      </a:cubicBezTo>
                      <a:cubicBezTo>
                        <a:pt x="10744" y="5216"/>
                        <a:pt x="5407" y="7630"/>
                        <a:pt x="7794" y="10886"/>
                      </a:cubicBezTo>
                      <a:cubicBezTo>
                        <a:pt x="9408" y="12908"/>
                        <a:pt x="12727" y="11362"/>
                        <a:pt x="11400" y="9269"/>
                      </a:cubicBezTo>
                      <a:cubicBezTo>
                        <a:pt x="10559" y="8168"/>
                        <a:pt x="7752" y="8692"/>
                        <a:pt x="9433" y="10581"/>
                      </a:cubicBezTo>
                      <a:cubicBezTo>
                        <a:pt x="8845" y="10761"/>
                        <a:pt x="9147" y="8098"/>
                        <a:pt x="10904" y="9535"/>
                      </a:cubicBezTo>
                      <a:cubicBezTo>
                        <a:pt x="11677" y="10378"/>
                        <a:pt x="10046" y="12260"/>
                        <a:pt x="8500" y="10956"/>
                      </a:cubicBezTo>
                      <a:cubicBezTo>
                        <a:pt x="6189" y="7957"/>
                        <a:pt x="11374" y="6521"/>
                        <a:pt x="12425" y="8934"/>
                      </a:cubicBezTo>
                      <a:cubicBezTo>
                        <a:pt x="14039" y="11667"/>
                        <a:pt x="9340" y="15384"/>
                        <a:pt x="5970" y="11737"/>
                      </a:cubicBezTo>
                      <a:cubicBezTo>
                        <a:pt x="2810" y="6778"/>
                        <a:pt x="10996" y="2023"/>
                        <a:pt x="14652" y="7497"/>
                      </a:cubicBezTo>
                      <a:cubicBezTo>
                        <a:pt x="18115" y="12690"/>
                        <a:pt x="8483" y="20210"/>
                        <a:pt x="2869" y="12651"/>
                      </a:cubicBezTo>
                      <a:cubicBezTo>
                        <a:pt x="1751" y="10433"/>
                        <a:pt x="742" y="3256"/>
                        <a:pt x="8618" y="2085"/>
                      </a:cubicBezTo>
                      <a:lnTo>
                        <a:pt x="8828" y="0"/>
                      </a:lnTo>
                      <a:close/>
                    </a:path>
                  </a:pathLst>
                </a:custGeom>
                <a:solidFill>
                  <a:srgbClr val="D3D0C7"/>
                </a:solidFill>
                <a:ln w="9525" cap="flat">
                  <a:noFill/>
                  <a:round/>
                </a:ln>
                <a:effectLst/>
              </p:spPr>
              <p:txBody>
                <a:bodyPr wrap="square" lIns="72248" tIns="72248" rIns="72248" bIns="72248" numCol="1" anchor="ctr">
                  <a:noAutofit/>
                </a:bodyPr>
                <a:lstStyle/>
                <a:p>
                  <a:pPr marL="40639" marR="40639" defTabSz="914400">
                    <a:defRPr sz="3400">
                      <a:solidFill>
                        <a:srgbClr val="EEEEEE"/>
                      </a:solidFill>
                      <a:uFill>
                        <a:solidFill>
                          <a:srgbClr val="EEEEEE"/>
                        </a:solidFill>
                      </a:u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</a:p>
              </p:txBody>
            </p:sp>
            <p:sp>
              <p:nvSpPr>
                <p:cNvPr id="4477" name="Shape 4477"/>
                <p:cNvSpPr/>
                <p:nvPr/>
              </p:nvSpPr>
              <p:spPr>
                <a:xfrm>
                  <a:off x="477077" y="0"/>
                  <a:ext cx="11812695" cy="126436"/>
                </a:xfrm>
                <a:prstGeom prst="rect">
                  <a:avLst/>
                </a:prstGeom>
                <a:solidFill>
                  <a:srgbClr val="D3D0C7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72248" tIns="72248" rIns="72248" bIns="72248" numCol="1" anchor="ctr">
                  <a:noAutofit/>
                </a:bodyPr>
                <a:lstStyle/>
                <a:p>
                  <a:pPr marL="40639" marR="40639" defTabSz="914400">
                    <a:defRPr sz="3400">
                      <a:solidFill>
                        <a:srgbClr val="EEEEEE"/>
                      </a:solidFill>
                      <a:uFill>
                        <a:solidFill>
                          <a:srgbClr val="EEEEEE"/>
                        </a:solidFill>
                      </a:u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</a:p>
              </p:txBody>
            </p:sp>
          </p:grpSp>
        </p:grpSp>
        <p:sp>
          <p:nvSpPr>
            <p:cNvPr id="4480" name="Shape 4480"/>
            <p:cNvSpPr/>
            <p:nvPr/>
          </p:nvSpPr>
          <p:spPr>
            <a:xfrm>
              <a:off x="1083733" y="1144693"/>
              <a:ext cx="10805726" cy="433494"/>
            </a:xfrm>
            <a:prstGeom prst="rect">
              <a:avLst/>
            </a:prstGeom>
            <a:gradFill flip="none" rotWithShape="1">
              <a:gsLst>
                <a:gs pos="0">
                  <a:srgbClr val="817C6B"/>
                </a:gs>
                <a:gs pos="100000">
                  <a:srgbClr val="9A947F"/>
                </a:gs>
              </a:gsLst>
              <a:lin ang="162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72248" tIns="72248" rIns="72248" bIns="72248" numCol="1" anchor="ctr">
              <a:noAutofit/>
            </a:bodyPr>
            <a:lstStyle/>
            <a:p>
              <a:pPr marL="40639" marR="40639" defTabSz="914400">
                <a:defRPr sz="3400">
                  <a:solidFill>
                    <a:srgbClr val="EEEEEE"/>
                  </a:solidFill>
                  <a:uFill>
                    <a:solidFill>
                      <a:srgbClr val="EEEEEE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</p:grpSp>
      <p:sp>
        <p:nvSpPr>
          <p:cNvPr id="4482" name="Shape 4482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Principles of Art</a:t>
            </a:r>
          </a:p>
        </p:txBody>
      </p:sp>
      <p:sp>
        <p:nvSpPr>
          <p:cNvPr id="4483" name="Shape 4483"/>
          <p:cNvSpPr/>
          <p:nvPr>
            <p:ph type="body" sz="quarter" idx="1"/>
          </p:nvPr>
        </p:nvSpPr>
        <p:spPr>
          <a:xfrm>
            <a:off x="1115059" y="2627507"/>
            <a:ext cx="11054082" cy="2059094"/>
          </a:xfrm>
          <a:prstGeom prst="rect">
            <a:avLst/>
          </a:prstGeom>
        </p:spPr>
        <p:txBody>
          <a:bodyPr/>
          <a:lstStyle>
            <a:lvl1pPr marL="40639" indent="0" algn="ctr">
              <a:spcBef>
                <a:spcPts val="0"/>
              </a:spcBef>
              <a:buClr>
                <a:srgbClr val="EEEEEE"/>
              </a:buClr>
              <a:buSzTx/>
              <a:buFont typeface="Times New Roman"/>
              <a:buNone/>
              <a:defRPr sz="6400"/>
            </a:lvl1pPr>
          </a:lstStyle>
          <a:p>
            <a:pPr/>
            <a:r>
              <a:t>the use or arrangement of the Elements of art.</a:t>
            </a:r>
          </a:p>
        </p:txBody>
      </p:sp>
      <p:sp>
        <p:nvSpPr>
          <p:cNvPr id="4484" name="Shape 4484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4485" name="pasted-image.ti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80008" y="5402212"/>
            <a:ext cx="4191001" cy="28067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486" name="pasted-image.ti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731673" y="7526039"/>
            <a:ext cx="3886201" cy="2095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487" name="pasted-image.ti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797215" y="4907196"/>
            <a:ext cx="3289301" cy="2463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488" name="pasted-image.ti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797215" y="7386339"/>
            <a:ext cx="3429001" cy="2374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489" name="pasted-image.ti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9512723" y="3884846"/>
            <a:ext cx="2324101" cy="3492501"/>
          </a:xfrm>
          <a:prstGeom prst="rect">
            <a:avLst/>
          </a:prstGeom>
          <a:ln w="12700">
            <a:miter lim="400000"/>
          </a:ln>
        </p:spPr>
      </p:pic>
      <p:sp>
        <p:nvSpPr>
          <p:cNvPr id="4490" name="Shape 4490"/>
          <p:cNvSpPr/>
          <p:nvPr/>
        </p:nvSpPr>
        <p:spPr>
          <a:xfrm>
            <a:off x="2201936" y="8249939"/>
            <a:ext cx="2147145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Elements</a:t>
            </a:r>
          </a:p>
        </p:txBody>
      </p:sp>
      <p:sp>
        <p:nvSpPr>
          <p:cNvPr id="4491" name="Shape 4491"/>
          <p:cNvSpPr/>
          <p:nvPr/>
        </p:nvSpPr>
        <p:spPr>
          <a:xfrm>
            <a:off x="8222791" y="6954539"/>
            <a:ext cx="2299618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Principles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49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nodeType="with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44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449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Class="entr" nodeType="with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44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4491" grpId="2"/>
      <p:bldP build="p" bldLvl="5" animBg="1" rev="0" advAuto="0" spid="4490" grpId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87" name="Group 4587"/>
          <p:cNvGrpSpPr/>
          <p:nvPr/>
        </p:nvGrpSpPr>
        <p:grpSpPr>
          <a:xfrm>
            <a:off x="0" y="-1"/>
            <a:ext cx="13004800" cy="9753601"/>
            <a:chOff x="0" y="0"/>
            <a:chExt cx="13004800" cy="9753600"/>
          </a:xfrm>
        </p:grpSpPr>
        <p:grpSp>
          <p:nvGrpSpPr>
            <p:cNvPr id="4585" name="Group 4585"/>
            <p:cNvGrpSpPr/>
            <p:nvPr/>
          </p:nvGrpSpPr>
          <p:grpSpPr>
            <a:xfrm>
              <a:off x="0" y="0"/>
              <a:ext cx="13004801" cy="9753600"/>
              <a:chOff x="0" y="0"/>
              <a:chExt cx="13004800" cy="9753600"/>
            </a:xfrm>
          </p:grpSpPr>
          <p:sp>
            <p:nvSpPr>
              <p:cNvPr id="4493" name="Shape 4493"/>
              <p:cNvSpPr/>
              <p:nvPr/>
            </p:nvSpPr>
            <p:spPr>
              <a:xfrm>
                <a:off x="11921066" y="1083733"/>
                <a:ext cx="758615" cy="3034454"/>
              </a:xfrm>
              <a:prstGeom prst="rect">
                <a:avLst/>
              </a:prstGeom>
              <a:gradFill flip="none" rotWithShape="1">
                <a:gsLst>
                  <a:gs pos="0">
                    <a:srgbClr val="817C6B"/>
                  </a:gs>
                  <a:gs pos="100000">
                    <a:srgbClr val="D3D0C7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72248" tIns="72248" rIns="72248" bIns="72248" numCol="1" anchor="ctr">
                <a:noAutofit/>
              </a:bodyPr>
              <a:lstStyle/>
              <a:p>
                <a:pPr marL="40639" marR="40639" defTabSz="914400">
                  <a:defRPr sz="3400">
                    <a:solidFill>
                      <a:srgbClr val="EEEEEE"/>
                    </a:solidFill>
                    <a:uFill>
                      <a:solidFill>
                        <a:srgbClr val="EEEEEE"/>
                      </a:solidFill>
                    </a:u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4494" name="Shape 4494"/>
              <p:cNvSpPr/>
              <p:nvPr/>
            </p:nvSpPr>
            <p:spPr>
              <a:xfrm>
                <a:off x="0" y="0"/>
                <a:ext cx="12788054" cy="216747"/>
              </a:xfrm>
              <a:prstGeom prst="rect">
                <a:avLst/>
              </a:prstGeom>
              <a:solidFill>
                <a:srgbClr val="9A94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2248" tIns="72248" rIns="72248" bIns="72248" numCol="1" anchor="ctr">
                <a:noAutofit/>
              </a:bodyPr>
              <a:lstStyle/>
              <a:p>
                <a:pPr marL="40639" marR="40639" defTabSz="914400">
                  <a:defRPr sz="3400">
                    <a:solidFill>
                      <a:srgbClr val="EEEEEE"/>
                    </a:solidFill>
                    <a:uFill>
                      <a:solidFill>
                        <a:srgbClr val="EEEEEE"/>
                      </a:solidFill>
                    </a:u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4495" name="Shape 4495"/>
              <p:cNvSpPr/>
              <p:nvPr/>
            </p:nvSpPr>
            <p:spPr>
              <a:xfrm>
                <a:off x="12679680" y="0"/>
                <a:ext cx="325121" cy="9753600"/>
              </a:xfrm>
              <a:prstGeom prst="rect">
                <a:avLst/>
              </a:prstGeom>
              <a:gradFill flip="none" rotWithShape="1">
                <a:gsLst>
                  <a:gs pos="0">
                    <a:srgbClr val="9A947F"/>
                  </a:gs>
                  <a:gs pos="50000">
                    <a:srgbClr val="BBB6A8"/>
                  </a:gs>
                  <a:gs pos="100000">
                    <a:srgbClr val="9A947F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72248" tIns="72248" rIns="72248" bIns="72248" numCol="1" anchor="ctr">
                <a:noAutofit/>
              </a:bodyPr>
              <a:lstStyle/>
              <a:p>
                <a:pPr marL="40639" marR="40639" defTabSz="914400">
                  <a:defRPr sz="3400">
                    <a:solidFill>
                      <a:srgbClr val="EEEEEE"/>
                    </a:solidFill>
                    <a:uFill>
                      <a:solidFill>
                        <a:srgbClr val="EEEEEE"/>
                      </a:solidFill>
                    </a:u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4496" name="Shape 4496"/>
              <p:cNvSpPr/>
              <p:nvPr/>
            </p:nvSpPr>
            <p:spPr>
              <a:xfrm>
                <a:off x="0" y="0"/>
                <a:ext cx="325121" cy="9753600"/>
              </a:xfrm>
              <a:prstGeom prst="rect">
                <a:avLst/>
              </a:prstGeom>
              <a:gradFill flip="none" rotWithShape="1">
                <a:gsLst>
                  <a:gs pos="0">
                    <a:srgbClr val="9A947F"/>
                  </a:gs>
                  <a:gs pos="50000">
                    <a:srgbClr val="BBB6A8"/>
                  </a:gs>
                  <a:gs pos="100000">
                    <a:srgbClr val="9A947F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72248" tIns="72248" rIns="72248" bIns="72248" numCol="1" anchor="ctr">
                <a:noAutofit/>
              </a:bodyPr>
              <a:lstStyle/>
              <a:p>
                <a:pPr marL="40639" marR="40639" defTabSz="914400">
                  <a:defRPr sz="3400">
                    <a:solidFill>
                      <a:srgbClr val="EEEEEE"/>
                    </a:solidFill>
                    <a:uFill>
                      <a:solidFill>
                        <a:srgbClr val="EEEEEE"/>
                      </a:solidFill>
                    </a:u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4497" name="Shape 4497"/>
              <p:cNvSpPr/>
              <p:nvPr/>
            </p:nvSpPr>
            <p:spPr>
              <a:xfrm>
                <a:off x="325120" y="1083733"/>
                <a:ext cx="758614" cy="3034454"/>
              </a:xfrm>
              <a:prstGeom prst="rect">
                <a:avLst/>
              </a:prstGeom>
              <a:gradFill flip="none" rotWithShape="1">
                <a:gsLst>
                  <a:gs pos="0">
                    <a:srgbClr val="817C6B"/>
                  </a:gs>
                  <a:gs pos="100000">
                    <a:srgbClr val="D3D0C7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72248" tIns="72248" rIns="72248" bIns="72248" numCol="1" anchor="ctr">
                <a:noAutofit/>
              </a:bodyPr>
              <a:lstStyle/>
              <a:p>
                <a:pPr marL="40639" marR="40639" defTabSz="914400">
                  <a:defRPr sz="3400">
                    <a:solidFill>
                      <a:srgbClr val="EEEEEE"/>
                    </a:solidFill>
                    <a:uFill>
                      <a:solidFill>
                        <a:srgbClr val="EEEEEE"/>
                      </a:solidFill>
                    </a:u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grpSp>
            <p:nvGrpSpPr>
              <p:cNvPr id="4584" name="Group 4584"/>
              <p:cNvGrpSpPr/>
              <p:nvPr/>
            </p:nvGrpSpPr>
            <p:grpSpPr>
              <a:xfrm>
                <a:off x="82851" y="72248"/>
                <a:ext cx="12793944" cy="1116891"/>
                <a:chOff x="0" y="0"/>
                <a:chExt cx="12793942" cy="1116889"/>
              </a:xfrm>
            </p:grpSpPr>
            <p:sp>
              <p:nvSpPr>
                <p:cNvPr id="4498" name="Shape 4498"/>
                <p:cNvSpPr/>
                <p:nvPr/>
              </p:nvSpPr>
              <p:spPr>
                <a:xfrm>
                  <a:off x="43584" y="0"/>
                  <a:ext cx="12736126" cy="1083734"/>
                </a:xfrm>
                <a:prstGeom prst="roundRect">
                  <a:avLst>
                    <a:gd name="adj" fmla="val 35156"/>
                  </a:avLst>
                </a:prstGeom>
                <a:solidFill>
                  <a:srgbClr val="BBB6A8"/>
                </a:solidFill>
                <a:ln w="9525" cap="flat">
                  <a:noFill/>
                  <a:round/>
                </a:ln>
                <a:effectLst/>
              </p:spPr>
              <p:txBody>
                <a:bodyPr wrap="square" lIns="72248" tIns="72248" rIns="72248" bIns="72248" numCol="1" anchor="ctr">
                  <a:noAutofit/>
                </a:bodyPr>
                <a:lstStyle/>
                <a:p>
                  <a:pPr marL="40639" marR="40639" defTabSz="914400">
                    <a:defRPr sz="3400">
                      <a:solidFill>
                        <a:srgbClr val="EEEEEE"/>
                      </a:solidFill>
                      <a:uFill>
                        <a:solidFill>
                          <a:srgbClr val="EEEEEE"/>
                        </a:solidFill>
                      </a:u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</a:p>
              </p:txBody>
            </p:sp>
            <p:sp>
              <p:nvSpPr>
                <p:cNvPr id="4499" name="Shape 4499"/>
                <p:cNvSpPr/>
                <p:nvPr/>
              </p:nvSpPr>
              <p:spPr>
                <a:xfrm>
                  <a:off x="477077" y="54186"/>
                  <a:ext cx="11812695" cy="126437"/>
                </a:xfrm>
                <a:prstGeom prst="rect">
                  <a:avLst/>
                </a:prstGeom>
                <a:solidFill>
                  <a:srgbClr val="9A947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72248" tIns="72248" rIns="72248" bIns="72248" numCol="1" anchor="ctr">
                  <a:noAutofit/>
                </a:bodyPr>
                <a:lstStyle/>
                <a:p>
                  <a:pPr marL="40639" marR="40639" defTabSz="914400">
                    <a:defRPr sz="3400">
                      <a:solidFill>
                        <a:srgbClr val="EEEEEE"/>
                      </a:solidFill>
                      <a:uFill>
                        <a:solidFill>
                          <a:srgbClr val="EEEEEE"/>
                        </a:solidFill>
                      </a:u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</a:p>
              </p:txBody>
            </p:sp>
            <p:grpSp>
              <p:nvGrpSpPr>
                <p:cNvPr id="4538" name="Group 4538"/>
                <p:cNvGrpSpPr/>
                <p:nvPr/>
              </p:nvGrpSpPr>
              <p:grpSpPr>
                <a:xfrm>
                  <a:off x="531264" y="842151"/>
                  <a:ext cx="11758508" cy="243841"/>
                  <a:chOff x="0" y="0"/>
                  <a:chExt cx="11758506" cy="243839"/>
                </a:xfrm>
              </p:grpSpPr>
              <p:sp>
                <p:nvSpPr>
                  <p:cNvPr id="4500" name="Shape 4500"/>
                  <p:cNvSpPr/>
                  <p:nvPr/>
                </p:nvSpPr>
                <p:spPr>
                  <a:xfrm flipH="1">
                    <a:off x="11239217" y="0"/>
                    <a:ext cx="519290" cy="23932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0"/>
                        </a:moveTo>
                        <a:lnTo>
                          <a:pt x="17092" y="0"/>
                        </a:lnTo>
                        <a:lnTo>
                          <a:pt x="0" y="17550"/>
                        </a:lnTo>
                        <a:lnTo>
                          <a:pt x="8077" y="21600"/>
                        </a:lnTo>
                        <a:lnTo>
                          <a:pt x="19158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9A947F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4501" name="Shape 4501"/>
                  <p:cNvSpPr/>
                  <p:nvPr/>
                </p:nvSpPr>
                <p:spPr>
                  <a:xfrm>
                    <a:off x="0" y="4515"/>
                    <a:ext cx="519289" cy="2393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0"/>
                        </a:moveTo>
                        <a:lnTo>
                          <a:pt x="17092" y="0"/>
                        </a:lnTo>
                        <a:lnTo>
                          <a:pt x="0" y="17550"/>
                        </a:lnTo>
                        <a:lnTo>
                          <a:pt x="8077" y="21600"/>
                        </a:lnTo>
                        <a:lnTo>
                          <a:pt x="19158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9A947F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grpSp>
                <p:nvGrpSpPr>
                  <p:cNvPr id="4537" name="Group 4537"/>
                  <p:cNvGrpSpPr/>
                  <p:nvPr/>
                </p:nvGrpSpPr>
                <p:grpSpPr>
                  <a:xfrm>
                    <a:off x="442524" y="1544"/>
                    <a:ext cx="10864428" cy="242296"/>
                    <a:chOff x="0" y="0"/>
                    <a:chExt cx="10864426" cy="242295"/>
                  </a:xfrm>
                </p:grpSpPr>
                <p:grpSp>
                  <p:nvGrpSpPr>
                    <p:cNvPr id="4523" name="Group 4523"/>
                    <p:cNvGrpSpPr/>
                    <p:nvPr/>
                  </p:nvGrpSpPr>
                  <p:grpSpPr>
                    <a:xfrm>
                      <a:off x="0" y="2257"/>
                      <a:ext cx="6610774" cy="240039"/>
                      <a:chOff x="0" y="0"/>
                      <a:chExt cx="6610773" cy="240037"/>
                    </a:xfrm>
                  </p:grpSpPr>
                  <p:grpSp>
                    <p:nvGrpSpPr>
                      <p:cNvPr id="4504" name="Group 4504"/>
                      <p:cNvGrpSpPr/>
                      <p:nvPr/>
                    </p:nvGrpSpPr>
                    <p:grpSpPr>
                      <a:xfrm>
                        <a:off x="0" y="0"/>
                        <a:ext cx="943611" cy="240038"/>
                        <a:chOff x="0" y="0"/>
                        <a:chExt cx="943610" cy="240037"/>
                      </a:xfrm>
                    </p:grpSpPr>
                    <p:sp>
                      <p:nvSpPr>
                        <p:cNvPr id="4502" name="Shape 4502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4503" name="Shape 4503"/>
                        <p:cNvSpPr/>
                        <p:nvPr/>
                      </p:nvSpPr>
                      <p:spPr>
                        <a:xfrm>
                          <a:off x="467296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4507" name="Group 4507"/>
                      <p:cNvGrpSpPr/>
                      <p:nvPr/>
                    </p:nvGrpSpPr>
                    <p:grpSpPr>
                      <a:xfrm>
                        <a:off x="943848" y="0"/>
                        <a:ext cx="945985" cy="240038"/>
                        <a:chOff x="0" y="0"/>
                        <a:chExt cx="945983" cy="240037"/>
                      </a:xfrm>
                    </p:grpSpPr>
                    <p:sp>
                      <p:nvSpPr>
                        <p:cNvPr id="4505" name="Shape 4505"/>
                        <p:cNvSpPr/>
                        <p:nvPr/>
                      </p:nvSpPr>
                      <p:spPr>
                        <a:xfrm>
                          <a:off x="0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4506" name="Shape 4506"/>
                        <p:cNvSpPr/>
                        <p:nvPr/>
                      </p:nvSpPr>
                      <p:spPr>
                        <a:xfrm>
                          <a:off x="467296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4510" name="Group 4510"/>
                      <p:cNvGrpSpPr/>
                      <p:nvPr/>
                    </p:nvGrpSpPr>
                    <p:grpSpPr>
                      <a:xfrm>
                        <a:off x="1893710" y="0"/>
                        <a:ext cx="939971" cy="240038"/>
                        <a:chOff x="0" y="0"/>
                        <a:chExt cx="939969" cy="240037"/>
                      </a:xfrm>
                    </p:grpSpPr>
                    <p:sp>
                      <p:nvSpPr>
                        <p:cNvPr id="4508" name="Shape 4508"/>
                        <p:cNvSpPr/>
                        <p:nvPr/>
                      </p:nvSpPr>
                      <p:spPr>
                        <a:xfrm>
                          <a:off x="0" y="0"/>
                          <a:ext cx="471707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4509" name="Shape 4509"/>
                        <p:cNvSpPr/>
                        <p:nvPr/>
                      </p:nvSpPr>
                      <p:spPr>
                        <a:xfrm>
                          <a:off x="463672" y="0"/>
                          <a:ext cx="47629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4513" name="Group 4513"/>
                      <p:cNvGrpSpPr/>
                      <p:nvPr/>
                    </p:nvGrpSpPr>
                    <p:grpSpPr>
                      <a:xfrm>
                        <a:off x="2833443" y="0"/>
                        <a:ext cx="943888" cy="240038"/>
                        <a:chOff x="0" y="0"/>
                        <a:chExt cx="943886" cy="240037"/>
                      </a:xfrm>
                    </p:grpSpPr>
                    <p:sp>
                      <p:nvSpPr>
                        <p:cNvPr id="4511" name="Shape 4511"/>
                        <p:cNvSpPr/>
                        <p:nvPr/>
                      </p:nvSpPr>
                      <p:spPr>
                        <a:xfrm>
                          <a:off x="0" y="0"/>
                          <a:ext cx="47644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4512" name="Shape 4512"/>
                        <p:cNvSpPr/>
                        <p:nvPr/>
                      </p:nvSpPr>
                      <p:spPr>
                        <a:xfrm>
                          <a:off x="467439" y="0"/>
                          <a:ext cx="47644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4516" name="Group 4516"/>
                      <p:cNvGrpSpPr/>
                      <p:nvPr/>
                    </p:nvGrpSpPr>
                    <p:grpSpPr>
                      <a:xfrm>
                        <a:off x="3777330" y="0"/>
                        <a:ext cx="943612" cy="240038"/>
                        <a:chOff x="0" y="0"/>
                        <a:chExt cx="943610" cy="240037"/>
                      </a:xfrm>
                    </p:grpSpPr>
                    <p:sp>
                      <p:nvSpPr>
                        <p:cNvPr id="4514" name="Shape 4514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4515" name="Shape 4515"/>
                        <p:cNvSpPr/>
                        <p:nvPr/>
                      </p:nvSpPr>
                      <p:spPr>
                        <a:xfrm>
                          <a:off x="467296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4519" name="Group 4519"/>
                      <p:cNvGrpSpPr/>
                      <p:nvPr/>
                    </p:nvGrpSpPr>
                    <p:grpSpPr>
                      <a:xfrm>
                        <a:off x="4720941" y="0"/>
                        <a:ext cx="946222" cy="240038"/>
                        <a:chOff x="0" y="0"/>
                        <a:chExt cx="946221" cy="240037"/>
                      </a:xfrm>
                    </p:grpSpPr>
                    <p:sp>
                      <p:nvSpPr>
                        <p:cNvPr id="4517" name="Shape 4517"/>
                        <p:cNvSpPr/>
                        <p:nvPr/>
                      </p:nvSpPr>
                      <p:spPr>
                        <a:xfrm>
                          <a:off x="0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4518" name="Shape 4518"/>
                        <p:cNvSpPr/>
                        <p:nvPr/>
                      </p:nvSpPr>
                      <p:spPr>
                        <a:xfrm>
                          <a:off x="467533" y="0"/>
                          <a:ext cx="478689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4522" name="Group 4522"/>
                      <p:cNvGrpSpPr/>
                      <p:nvPr/>
                    </p:nvGrpSpPr>
                    <p:grpSpPr>
                      <a:xfrm>
                        <a:off x="5666925" y="0"/>
                        <a:ext cx="943849" cy="240038"/>
                        <a:chOff x="0" y="0"/>
                        <a:chExt cx="943848" cy="240037"/>
                      </a:xfrm>
                    </p:grpSpPr>
                    <p:sp>
                      <p:nvSpPr>
                        <p:cNvPr id="4520" name="Shape 4520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4521" name="Shape 4521"/>
                        <p:cNvSpPr/>
                        <p:nvPr/>
                      </p:nvSpPr>
                      <p:spPr>
                        <a:xfrm>
                          <a:off x="467533" y="0"/>
                          <a:ext cx="476316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</p:grpSp>
                <p:grpSp>
                  <p:nvGrpSpPr>
                    <p:cNvPr id="4526" name="Group 4526"/>
                    <p:cNvGrpSpPr/>
                    <p:nvPr/>
                  </p:nvGrpSpPr>
                  <p:grpSpPr>
                    <a:xfrm>
                      <a:off x="6610773" y="0"/>
                      <a:ext cx="943752" cy="240038"/>
                      <a:chOff x="0" y="0"/>
                      <a:chExt cx="943750" cy="240037"/>
                    </a:xfrm>
                  </p:grpSpPr>
                  <p:sp>
                    <p:nvSpPr>
                      <p:cNvPr id="4524" name="Shape 4524"/>
                      <p:cNvSpPr/>
                      <p:nvPr/>
                    </p:nvSpPr>
                    <p:spPr>
                      <a:xfrm>
                        <a:off x="0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4525" name="Shape 4525"/>
                      <p:cNvSpPr/>
                      <p:nvPr/>
                    </p:nvSpPr>
                    <p:spPr>
                      <a:xfrm>
                        <a:off x="467369" y="0"/>
                        <a:ext cx="476382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4529" name="Group 4529"/>
                    <p:cNvGrpSpPr/>
                    <p:nvPr/>
                  </p:nvGrpSpPr>
                  <p:grpSpPr>
                    <a:xfrm>
                      <a:off x="7554524" y="0"/>
                      <a:ext cx="946010" cy="240038"/>
                      <a:chOff x="0" y="0"/>
                      <a:chExt cx="946009" cy="240037"/>
                    </a:xfrm>
                  </p:grpSpPr>
                  <p:sp>
                    <p:nvSpPr>
                      <p:cNvPr id="4527" name="Shape 4527"/>
                      <p:cNvSpPr/>
                      <p:nvPr/>
                    </p:nvSpPr>
                    <p:spPr>
                      <a:xfrm>
                        <a:off x="0" y="0"/>
                        <a:ext cx="47871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4528" name="Shape 4528"/>
                      <p:cNvSpPr/>
                      <p:nvPr/>
                    </p:nvSpPr>
                    <p:spPr>
                      <a:xfrm>
                        <a:off x="467300" y="0"/>
                        <a:ext cx="47871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4532" name="Group 4532"/>
                    <p:cNvGrpSpPr/>
                    <p:nvPr/>
                  </p:nvGrpSpPr>
                  <p:grpSpPr>
                    <a:xfrm>
                      <a:off x="8500533" y="0"/>
                      <a:ext cx="943753" cy="240038"/>
                      <a:chOff x="0" y="0"/>
                      <a:chExt cx="943751" cy="240037"/>
                    </a:xfrm>
                  </p:grpSpPr>
                  <p:sp>
                    <p:nvSpPr>
                      <p:cNvPr id="4530" name="Shape 4530"/>
                      <p:cNvSpPr/>
                      <p:nvPr/>
                    </p:nvSpPr>
                    <p:spPr>
                      <a:xfrm>
                        <a:off x="0" y="0"/>
                        <a:ext cx="47589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4531" name="Shape 4531"/>
                      <p:cNvSpPr/>
                      <p:nvPr/>
                    </p:nvSpPr>
                    <p:spPr>
                      <a:xfrm>
                        <a:off x="467862" y="0"/>
                        <a:ext cx="47589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4535" name="Group 4535"/>
                    <p:cNvGrpSpPr/>
                    <p:nvPr/>
                  </p:nvGrpSpPr>
                  <p:grpSpPr>
                    <a:xfrm>
                      <a:off x="9444284" y="0"/>
                      <a:ext cx="943753" cy="240038"/>
                      <a:chOff x="0" y="0"/>
                      <a:chExt cx="943751" cy="240037"/>
                    </a:xfrm>
                  </p:grpSpPr>
                  <p:sp>
                    <p:nvSpPr>
                      <p:cNvPr id="4533" name="Shape 4533"/>
                      <p:cNvSpPr/>
                      <p:nvPr/>
                    </p:nvSpPr>
                    <p:spPr>
                      <a:xfrm>
                        <a:off x="0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4534" name="Shape 4534"/>
                      <p:cNvSpPr/>
                      <p:nvPr/>
                    </p:nvSpPr>
                    <p:spPr>
                      <a:xfrm>
                        <a:off x="467371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sp>
                  <p:nvSpPr>
                    <p:cNvPr id="4536" name="Shape 4536"/>
                    <p:cNvSpPr/>
                    <p:nvPr/>
                  </p:nvSpPr>
                  <p:spPr>
                    <a:xfrm>
                      <a:off x="10388035" y="0"/>
                      <a:ext cx="476392" cy="240038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0504" fill="norm" stroke="1" extrusionOk="0">
                          <a:moveTo>
                            <a:pt x="0" y="0"/>
                          </a:moveTo>
                          <a:lnTo>
                            <a:pt x="0" y="20504"/>
                          </a:lnTo>
                          <a:lnTo>
                            <a:pt x="2534" y="20504"/>
                          </a:lnTo>
                          <a:cubicBezTo>
                            <a:pt x="2512" y="-934"/>
                            <a:pt x="19002" y="-1096"/>
                            <a:pt x="19023" y="20504"/>
                          </a:cubicBezTo>
                          <a:lnTo>
                            <a:pt x="21600" y="20504"/>
                          </a:lnTo>
                          <a:lnTo>
                            <a:pt x="21600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9A947F"/>
                    </a:solidFill>
                    <a:ln w="9525" cap="flat">
                      <a:noFill/>
                      <a:round/>
                    </a:ln>
                    <a:effectLst/>
                  </p:spPr>
                  <p:txBody>
                    <a:bodyPr wrap="square" lIns="72248" tIns="72248" rIns="72248" bIns="72248" numCol="1" anchor="ctr">
                      <a:noAutofit/>
                    </a:bodyPr>
                    <a:lstStyle/>
                    <a:p>
                      <a:pPr marL="40639" marR="40639" defTabSz="914400">
                        <a:defRPr sz="3400">
                          <a:solidFill>
                            <a:srgbClr val="EEEEEE"/>
                          </a:solidFill>
                          <a:uFill>
                            <a:solidFill>
                              <a:srgbClr val="EEEEEE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defRPr>
                      </a:pPr>
                    </a:p>
                  </p:txBody>
                </p:sp>
              </p:grpSp>
            </p:grpSp>
            <p:grpSp>
              <p:nvGrpSpPr>
                <p:cNvPr id="4577" name="Group 4577"/>
                <p:cNvGrpSpPr/>
                <p:nvPr/>
              </p:nvGrpSpPr>
              <p:grpSpPr>
                <a:xfrm>
                  <a:off x="508686" y="839893"/>
                  <a:ext cx="11758508" cy="243841"/>
                  <a:chOff x="0" y="0"/>
                  <a:chExt cx="11758506" cy="243839"/>
                </a:xfrm>
              </p:grpSpPr>
              <p:sp>
                <p:nvSpPr>
                  <p:cNvPr id="4539" name="Shape 4539"/>
                  <p:cNvSpPr/>
                  <p:nvPr/>
                </p:nvSpPr>
                <p:spPr>
                  <a:xfrm flipH="1">
                    <a:off x="11239217" y="0"/>
                    <a:ext cx="519290" cy="23932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0"/>
                        </a:moveTo>
                        <a:lnTo>
                          <a:pt x="17092" y="0"/>
                        </a:lnTo>
                        <a:lnTo>
                          <a:pt x="0" y="17550"/>
                        </a:lnTo>
                        <a:lnTo>
                          <a:pt x="8077" y="21600"/>
                        </a:lnTo>
                        <a:lnTo>
                          <a:pt x="19158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D3D0C7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4540" name="Shape 4540"/>
                  <p:cNvSpPr/>
                  <p:nvPr/>
                </p:nvSpPr>
                <p:spPr>
                  <a:xfrm>
                    <a:off x="0" y="4515"/>
                    <a:ext cx="519289" cy="2393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0"/>
                        </a:moveTo>
                        <a:lnTo>
                          <a:pt x="17092" y="0"/>
                        </a:lnTo>
                        <a:lnTo>
                          <a:pt x="0" y="17550"/>
                        </a:lnTo>
                        <a:lnTo>
                          <a:pt x="8077" y="21600"/>
                        </a:lnTo>
                        <a:lnTo>
                          <a:pt x="19158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D3D0C7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grpSp>
                <p:nvGrpSpPr>
                  <p:cNvPr id="4576" name="Group 4576"/>
                  <p:cNvGrpSpPr/>
                  <p:nvPr/>
                </p:nvGrpSpPr>
                <p:grpSpPr>
                  <a:xfrm>
                    <a:off x="442524" y="1544"/>
                    <a:ext cx="10864428" cy="242296"/>
                    <a:chOff x="0" y="0"/>
                    <a:chExt cx="10864426" cy="242295"/>
                  </a:xfrm>
                </p:grpSpPr>
                <p:grpSp>
                  <p:nvGrpSpPr>
                    <p:cNvPr id="4562" name="Group 4562"/>
                    <p:cNvGrpSpPr/>
                    <p:nvPr/>
                  </p:nvGrpSpPr>
                  <p:grpSpPr>
                    <a:xfrm>
                      <a:off x="0" y="2257"/>
                      <a:ext cx="6610774" cy="240039"/>
                      <a:chOff x="0" y="0"/>
                      <a:chExt cx="6610773" cy="240037"/>
                    </a:xfrm>
                  </p:grpSpPr>
                  <p:grpSp>
                    <p:nvGrpSpPr>
                      <p:cNvPr id="4543" name="Group 4543"/>
                      <p:cNvGrpSpPr/>
                      <p:nvPr/>
                    </p:nvGrpSpPr>
                    <p:grpSpPr>
                      <a:xfrm>
                        <a:off x="0" y="0"/>
                        <a:ext cx="943611" cy="240038"/>
                        <a:chOff x="0" y="0"/>
                        <a:chExt cx="943610" cy="240037"/>
                      </a:xfrm>
                    </p:grpSpPr>
                    <p:sp>
                      <p:nvSpPr>
                        <p:cNvPr id="4541" name="Shape 4541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4542" name="Shape 4542"/>
                        <p:cNvSpPr/>
                        <p:nvPr/>
                      </p:nvSpPr>
                      <p:spPr>
                        <a:xfrm>
                          <a:off x="467296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4546" name="Group 4546"/>
                      <p:cNvGrpSpPr/>
                      <p:nvPr/>
                    </p:nvGrpSpPr>
                    <p:grpSpPr>
                      <a:xfrm>
                        <a:off x="943848" y="0"/>
                        <a:ext cx="945985" cy="240038"/>
                        <a:chOff x="0" y="0"/>
                        <a:chExt cx="945983" cy="240037"/>
                      </a:xfrm>
                    </p:grpSpPr>
                    <p:sp>
                      <p:nvSpPr>
                        <p:cNvPr id="4544" name="Shape 4544"/>
                        <p:cNvSpPr/>
                        <p:nvPr/>
                      </p:nvSpPr>
                      <p:spPr>
                        <a:xfrm>
                          <a:off x="0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4545" name="Shape 4545"/>
                        <p:cNvSpPr/>
                        <p:nvPr/>
                      </p:nvSpPr>
                      <p:spPr>
                        <a:xfrm>
                          <a:off x="467296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4549" name="Group 4549"/>
                      <p:cNvGrpSpPr/>
                      <p:nvPr/>
                    </p:nvGrpSpPr>
                    <p:grpSpPr>
                      <a:xfrm>
                        <a:off x="1893710" y="0"/>
                        <a:ext cx="939971" cy="240038"/>
                        <a:chOff x="0" y="0"/>
                        <a:chExt cx="939969" cy="240037"/>
                      </a:xfrm>
                    </p:grpSpPr>
                    <p:sp>
                      <p:nvSpPr>
                        <p:cNvPr id="4547" name="Shape 4547"/>
                        <p:cNvSpPr/>
                        <p:nvPr/>
                      </p:nvSpPr>
                      <p:spPr>
                        <a:xfrm>
                          <a:off x="0" y="0"/>
                          <a:ext cx="471707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4548" name="Shape 4548"/>
                        <p:cNvSpPr/>
                        <p:nvPr/>
                      </p:nvSpPr>
                      <p:spPr>
                        <a:xfrm>
                          <a:off x="463672" y="0"/>
                          <a:ext cx="47629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4552" name="Group 4552"/>
                      <p:cNvGrpSpPr/>
                      <p:nvPr/>
                    </p:nvGrpSpPr>
                    <p:grpSpPr>
                      <a:xfrm>
                        <a:off x="2833443" y="0"/>
                        <a:ext cx="943888" cy="240038"/>
                        <a:chOff x="0" y="0"/>
                        <a:chExt cx="943886" cy="240037"/>
                      </a:xfrm>
                    </p:grpSpPr>
                    <p:sp>
                      <p:nvSpPr>
                        <p:cNvPr id="4550" name="Shape 4550"/>
                        <p:cNvSpPr/>
                        <p:nvPr/>
                      </p:nvSpPr>
                      <p:spPr>
                        <a:xfrm>
                          <a:off x="0" y="0"/>
                          <a:ext cx="47644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4551" name="Shape 4551"/>
                        <p:cNvSpPr/>
                        <p:nvPr/>
                      </p:nvSpPr>
                      <p:spPr>
                        <a:xfrm>
                          <a:off x="467439" y="0"/>
                          <a:ext cx="47644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4555" name="Group 4555"/>
                      <p:cNvGrpSpPr/>
                      <p:nvPr/>
                    </p:nvGrpSpPr>
                    <p:grpSpPr>
                      <a:xfrm>
                        <a:off x="3777330" y="0"/>
                        <a:ext cx="943612" cy="240038"/>
                        <a:chOff x="0" y="0"/>
                        <a:chExt cx="943610" cy="240037"/>
                      </a:xfrm>
                    </p:grpSpPr>
                    <p:sp>
                      <p:nvSpPr>
                        <p:cNvPr id="4553" name="Shape 4553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4554" name="Shape 4554"/>
                        <p:cNvSpPr/>
                        <p:nvPr/>
                      </p:nvSpPr>
                      <p:spPr>
                        <a:xfrm>
                          <a:off x="467296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4558" name="Group 4558"/>
                      <p:cNvGrpSpPr/>
                      <p:nvPr/>
                    </p:nvGrpSpPr>
                    <p:grpSpPr>
                      <a:xfrm>
                        <a:off x="4720941" y="0"/>
                        <a:ext cx="946222" cy="240038"/>
                        <a:chOff x="0" y="0"/>
                        <a:chExt cx="946221" cy="240037"/>
                      </a:xfrm>
                    </p:grpSpPr>
                    <p:sp>
                      <p:nvSpPr>
                        <p:cNvPr id="4556" name="Shape 4556"/>
                        <p:cNvSpPr/>
                        <p:nvPr/>
                      </p:nvSpPr>
                      <p:spPr>
                        <a:xfrm>
                          <a:off x="0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4557" name="Shape 4557"/>
                        <p:cNvSpPr/>
                        <p:nvPr/>
                      </p:nvSpPr>
                      <p:spPr>
                        <a:xfrm>
                          <a:off x="467533" y="0"/>
                          <a:ext cx="478689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4561" name="Group 4561"/>
                      <p:cNvGrpSpPr/>
                      <p:nvPr/>
                    </p:nvGrpSpPr>
                    <p:grpSpPr>
                      <a:xfrm>
                        <a:off x="5666925" y="0"/>
                        <a:ext cx="943849" cy="240038"/>
                        <a:chOff x="0" y="0"/>
                        <a:chExt cx="943848" cy="240037"/>
                      </a:xfrm>
                    </p:grpSpPr>
                    <p:sp>
                      <p:nvSpPr>
                        <p:cNvPr id="4559" name="Shape 4559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4560" name="Shape 4560"/>
                        <p:cNvSpPr/>
                        <p:nvPr/>
                      </p:nvSpPr>
                      <p:spPr>
                        <a:xfrm>
                          <a:off x="467533" y="0"/>
                          <a:ext cx="476316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</p:grpSp>
                <p:grpSp>
                  <p:nvGrpSpPr>
                    <p:cNvPr id="4565" name="Group 4565"/>
                    <p:cNvGrpSpPr/>
                    <p:nvPr/>
                  </p:nvGrpSpPr>
                  <p:grpSpPr>
                    <a:xfrm>
                      <a:off x="6610773" y="0"/>
                      <a:ext cx="943752" cy="240038"/>
                      <a:chOff x="0" y="0"/>
                      <a:chExt cx="943750" cy="240037"/>
                    </a:xfrm>
                  </p:grpSpPr>
                  <p:sp>
                    <p:nvSpPr>
                      <p:cNvPr id="4563" name="Shape 4563"/>
                      <p:cNvSpPr/>
                      <p:nvPr/>
                    </p:nvSpPr>
                    <p:spPr>
                      <a:xfrm>
                        <a:off x="0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4564" name="Shape 4564"/>
                      <p:cNvSpPr/>
                      <p:nvPr/>
                    </p:nvSpPr>
                    <p:spPr>
                      <a:xfrm>
                        <a:off x="467369" y="0"/>
                        <a:ext cx="476382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4568" name="Group 4568"/>
                    <p:cNvGrpSpPr/>
                    <p:nvPr/>
                  </p:nvGrpSpPr>
                  <p:grpSpPr>
                    <a:xfrm>
                      <a:off x="7554524" y="0"/>
                      <a:ext cx="946010" cy="240038"/>
                      <a:chOff x="0" y="0"/>
                      <a:chExt cx="946009" cy="240037"/>
                    </a:xfrm>
                  </p:grpSpPr>
                  <p:sp>
                    <p:nvSpPr>
                      <p:cNvPr id="4566" name="Shape 4566"/>
                      <p:cNvSpPr/>
                      <p:nvPr/>
                    </p:nvSpPr>
                    <p:spPr>
                      <a:xfrm>
                        <a:off x="0" y="0"/>
                        <a:ext cx="47871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4567" name="Shape 4567"/>
                      <p:cNvSpPr/>
                      <p:nvPr/>
                    </p:nvSpPr>
                    <p:spPr>
                      <a:xfrm>
                        <a:off x="467300" y="0"/>
                        <a:ext cx="47871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4571" name="Group 4571"/>
                    <p:cNvGrpSpPr/>
                    <p:nvPr/>
                  </p:nvGrpSpPr>
                  <p:grpSpPr>
                    <a:xfrm>
                      <a:off x="8500533" y="0"/>
                      <a:ext cx="943753" cy="240038"/>
                      <a:chOff x="0" y="0"/>
                      <a:chExt cx="943751" cy="240037"/>
                    </a:xfrm>
                  </p:grpSpPr>
                  <p:sp>
                    <p:nvSpPr>
                      <p:cNvPr id="4569" name="Shape 4569"/>
                      <p:cNvSpPr/>
                      <p:nvPr/>
                    </p:nvSpPr>
                    <p:spPr>
                      <a:xfrm>
                        <a:off x="0" y="0"/>
                        <a:ext cx="47589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4570" name="Shape 4570"/>
                      <p:cNvSpPr/>
                      <p:nvPr/>
                    </p:nvSpPr>
                    <p:spPr>
                      <a:xfrm>
                        <a:off x="467862" y="0"/>
                        <a:ext cx="47589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4574" name="Group 4574"/>
                    <p:cNvGrpSpPr/>
                    <p:nvPr/>
                  </p:nvGrpSpPr>
                  <p:grpSpPr>
                    <a:xfrm>
                      <a:off x="9444284" y="0"/>
                      <a:ext cx="943753" cy="240038"/>
                      <a:chOff x="0" y="0"/>
                      <a:chExt cx="943751" cy="240037"/>
                    </a:xfrm>
                  </p:grpSpPr>
                  <p:sp>
                    <p:nvSpPr>
                      <p:cNvPr id="4572" name="Shape 4572"/>
                      <p:cNvSpPr/>
                      <p:nvPr/>
                    </p:nvSpPr>
                    <p:spPr>
                      <a:xfrm>
                        <a:off x="0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4573" name="Shape 4573"/>
                      <p:cNvSpPr/>
                      <p:nvPr/>
                    </p:nvSpPr>
                    <p:spPr>
                      <a:xfrm>
                        <a:off x="467371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sp>
                  <p:nvSpPr>
                    <p:cNvPr id="4575" name="Shape 4575"/>
                    <p:cNvSpPr/>
                    <p:nvPr/>
                  </p:nvSpPr>
                  <p:spPr>
                    <a:xfrm>
                      <a:off x="10388035" y="0"/>
                      <a:ext cx="476392" cy="240038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0504" fill="norm" stroke="1" extrusionOk="0">
                          <a:moveTo>
                            <a:pt x="0" y="0"/>
                          </a:moveTo>
                          <a:lnTo>
                            <a:pt x="0" y="20504"/>
                          </a:lnTo>
                          <a:lnTo>
                            <a:pt x="2534" y="20504"/>
                          </a:lnTo>
                          <a:cubicBezTo>
                            <a:pt x="2512" y="-934"/>
                            <a:pt x="19002" y="-1096"/>
                            <a:pt x="19023" y="20504"/>
                          </a:cubicBezTo>
                          <a:lnTo>
                            <a:pt x="21600" y="20504"/>
                          </a:lnTo>
                          <a:lnTo>
                            <a:pt x="21600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D3D0C7"/>
                    </a:solidFill>
                    <a:ln w="9525" cap="flat">
                      <a:noFill/>
                      <a:round/>
                    </a:ln>
                    <a:effectLst/>
                  </p:spPr>
                  <p:txBody>
                    <a:bodyPr wrap="square" lIns="72248" tIns="72248" rIns="72248" bIns="72248" numCol="1" anchor="ctr">
                      <a:noAutofit/>
                    </a:bodyPr>
                    <a:lstStyle/>
                    <a:p>
                      <a:pPr marL="40639" marR="40639" defTabSz="914400">
                        <a:defRPr sz="3400">
                          <a:solidFill>
                            <a:srgbClr val="EEEEEE"/>
                          </a:solidFill>
                          <a:uFill>
                            <a:solidFill>
                              <a:srgbClr val="EEEEEE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defRPr>
                      </a:pPr>
                    </a:p>
                  </p:txBody>
                </p:sp>
              </p:grpSp>
            </p:grpSp>
            <p:grpSp>
              <p:nvGrpSpPr>
                <p:cNvPr id="4580" name="Group 4580"/>
                <p:cNvGrpSpPr/>
                <p:nvPr/>
              </p:nvGrpSpPr>
              <p:grpSpPr>
                <a:xfrm>
                  <a:off x="-1" y="-1"/>
                  <a:ext cx="997787" cy="1116891"/>
                  <a:chOff x="0" y="0"/>
                  <a:chExt cx="997785" cy="1116889"/>
                </a:xfrm>
              </p:grpSpPr>
              <p:sp>
                <p:nvSpPr>
                  <p:cNvPr id="4578" name="Shape 4578"/>
                  <p:cNvSpPr/>
                  <p:nvPr/>
                </p:nvSpPr>
                <p:spPr>
                  <a:xfrm>
                    <a:off x="27093" y="49671"/>
                    <a:ext cx="970693" cy="106721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6702" h="17423" fill="norm" stroke="1" extrusionOk="0">
                        <a:moveTo>
                          <a:pt x="8828" y="0"/>
                        </a:moveTo>
                        <a:cubicBezTo>
                          <a:pt x="-854" y="266"/>
                          <a:pt x="-1115" y="9621"/>
                          <a:pt x="1221" y="13322"/>
                        </a:cubicBezTo>
                        <a:cubicBezTo>
                          <a:pt x="6348" y="21600"/>
                          <a:pt x="20485" y="16227"/>
                          <a:pt x="15745" y="7130"/>
                        </a:cubicBezTo>
                        <a:cubicBezTo>
                          <a:pt x="11324" y="672"/>
                          <a:pt x="1482" y="5865"/>
                          <a:pt x="5062" y="11862"/>
                        </a:cubicBezTo>
                        <a:cubicBezTo>
                          <a:pt x="8004" y="16360"/>
                          <a:pt x="16005" y="13166"/>
                          <a:pt x="12845" y="8278"/>
                        </a:cubicBezTo>
                        <a:cubicBezTo>
                          <a:pt x="10744" y="5216"/>
                          <a:pt x="5407" y="7630"/>
                          <a:pt x="7794" y="10886"/>
                        </a:cubicBezTo>
                        <a:cubicBezTo>
                          <a:pt x="9408" y="12908"/>
                          <a:pt x="12727" y="11362"/>
                          <a:pt x="11400" y="9269"/>
                        </a:cubicBezTo>
                        <a:cubicBezTo>
                          <a:pt x="10559" y="8168"/>
                          <a:pt x="7752" y="8692"/>
                          <a:pt x="9433" y="10581"/>
                        </a:cubicBezTo>
                        <a:cubicBezTo>
                          <a:pt x="8845" y="10761"/>
                          <a:pt x="9147" y="8098"/>
                          <a:pt x="10904" y="9535"/>
                        </a:cubicBezTo>
                        <a:cubicBezTo>
                          <a:pt x="11677" y="10378"/>
                          <a:pt x="10046" y="12260"/>
                          <a:pt x="8500" y="10956"/>
                        </a:cubicBezTo>
                        <a:cubicBezTo>
                          <a:pt x="6189" y="7957"/>
                          <a:pt x="11374" y="6521"/>
                          <a:pt x="12425" y="8934"/>
                        </a:cubicBezTo>
                        <a:cubicBezTo>
                          <a:pt x="14039" y="11667"/>
                          <a:pt x="9340" y="15384"/>
                          <a:pt x="5970" y="11737"/>
                        </a:cubicBezTo>
                        <a:cubicBezTo>
                          <a:pt x="2810" y="6778"/>
                          <a:pt x="10996" y="2023"/>
                          <a:pt x="14652" y="7497"/>
                        </a:cubicBezTo>
                        <a:cubicBezTo>
                          <a:pt x="18115" y="12690"/>
                          <a:pt x="8483" y="20210"/>
                          <a:pt x="2869" y="12651"/>
                        </a:cubicBezTo>
                        <a:cubicBezTo>
                          <a:pt x="1751" y="10433"/>
                          <a:pt x="742" y="3256"/>
                          <a:pt x="8618" y="2085"/>
                        </a:cubicBezTo>
                        <a:lnTo>
                          <a:pt x="8828" y="0"/>
                        </a:lnTo>
                        <a:close/>
                      </a:path>
                    </a:pathLst>
                  </a:custGeom>
                  <a:solidFill>
                    <a:srgbClr val="9A947F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4579" name="Shape 4579"/>
                  <p:cNvSpPr/>
                  <p:nvPr/>
                </p:nvSpPr>
                <p:spPr>
                  <a:xfrm>
                    <a:off x="0" y="0"/>
                    <a:ext cx="970693" cy="106721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6702" h="17423" fill="norm" stroke="1" extrusionOk="0">
                        <a:moveTo>
                          <a:pt x="8828" y="0"/>
                        </a:moveTo>
                        <a:cubicBezTo>
                          <a:pt x="-854" y="266"/>
                          <a:pt x="-1115" y="9621"/>
                          <a:pt x="1221" y="13322"/>
                        </a:cubicBezTo>
                        <a:cubicBezTo>
                          <a:pt x="6348" y="21600"/>
                          <a:pt x="20485" y="16227"/>
                          <a:pt x="15745" y="7130"/>
                        </a:cubicBezTo>
                        <a:cubicBezTo>
                          <a:pt x="11324" y="672"/>
                          <a:pt x="1482" y="5865"/>
                          <a:pt x="5062" y="11862"/>
                        </a:cubicBezTo>
                        <a:cubicBezTo>
                          <a:pt x="8004" y="16360"/>
                          <a:pt x="16005" y="13166"/>
                          <a:pt x="12845" y="8278"/>
                        </a:cubicBezTo>
                        <a:cubicBezTo>
                          <a:pt x="10744" y="5216"/>
                          <a:pt x="5407" y="7630"/>
                          <a:pt x="7794" y="10886"/>
                        </a:cubicBezTo>
                        <a:cubicBezTo>
                          <a:pt x="9408" y="12908"/>
                          <a:pt x="12727" y="11362"/>
                          <a:pt x="11400" y="9269"/>
                        </a:cubicBezTo>
                        <a:cubicBezTo>
                          <a:pt x="10559" y="8168"/>
                          <a:pt x="7752" y="8692"/>
                          <a:pt x="9433" y="10581"/>
                        </a:cubicBezTo>
                        <a:cubicBezTo>
                          <a:pt x="8845" y="10761"/>
                          <a:pt x="9147" y="8098"/>
                          <a:pt x="10904" y="9535"/>
                        </a:cubicBezTo>
                        <a:cubicBezTo>
                          <a:pt x="11677" y="10378"/>
                          <a:pt x="10046" y="12260"/>
                          <a:pt x="8500" y="10956"/>
                        </a:cubicBezTo>
                        <a:cubicBezTo>
                          <a:pt x="6189" y="7957"/>
                          <a:pt x="11374" y="6521"/>
                          <a:pt x="12425" y="8934"/>
                        </a:cubicBezTo>
                        <a:cubicBezTo>
                          <a:pt x="14039" y="11667"/>
                          <a:pt x="9340" y="15384"/>
                          <a:pt x="5970" y="11737"/>
                        </a:cubicBezTo>
                        <a:cubicBezTo>
                          <a:pt x="2810" y="6778"/>
                          <a:pt x="10996" y="2023"/>
                          <a:pt x="14652" y="7497"/>
                        </a:cubicBezTo>
                        <a:cubicBezTo>
                          <a:pt x="18115" y="12690"/>
                          <a:pt x="8483" y="20210"/>
                          <a:pt x="2869" y="12651"/>
                        </a:cubicBezTo>
                        <a:cubicBezTo>
                          <a:pt x="1751" y="10433"/>
                          <a:pt x="742" y="3256"/>
                          <a:pt x="8618" y="2085"/>
                        </a:cubicBezTo>
                        <a:lnTo>
                          <a:pt x="8828" y="0"/>
                        </a:lnTo>
                        <a:close/>
                      </a:path>
                    </a:pathLst>
                  </a:custGeom>
                  <a:solidFill>
                    <a:srgbClr val="D3D0C7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</p:grpSp>
            <p:sp>
              <p:nvSpPr>
                <p:cNvPr id="4581" name="Shape 4581"/>
                <p:cNvSpPr/>
                <p:nvPr/>
              </p:nvSpPr>
              <p:spPr>
                <a:xfrm flipH="1">
                  <a:off x="11823250" y="49671"/>
                  <a:ext cx="970693" cy="106721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6702" h="17423" fill="norm" stroke="1" extrusionOk="0">
                      <a:moveTo>
                        <a:pt x="8828" y="0"/>
                      </a:moveTo>
                      <a:cubicBezTo>
                        <a:pt x="-854" y="266"/>
                        <a:pt x="-1115" y="9621"/>
                        <a:pt x="1221" y="13322"/>
                      </a:cubicBezTo>
                      <a:cubicBezTo>
                        <a:pt x="6348" y="21600"/>
                        <a:pt x="20485" y="16227"/>
                        <a:pt x="15745" y="7130"/>
                      </a:cubicBezTo>
                      <a:cubicBezTo>
                        <a:pt x="11324" y="672"/>
                        <a:pt x="1482" y="5865"/>
                        <a:pt x="5062" y="11862"/>
                      </a:cubicBezTo>
                      <a:cubicBezTo>
                        <a:pt x="8004" y="16360"/>
                        <a:pt x="16005" y="13166"/>
                        <a:pt x="12845" y="8278"/>
                      </a:cubicBezTo>
                      <a:cubicBezTo>
                        <a:pt x="10744" y="5216"/>
                        <a:pt x="5407" y="7630"/>
                        <a:pt x="7794" y="10886"/>
                      </a:cubicBezTo>
                      <a:cubicBezTo>
                        <a:pt x="9408" y="12908"/>
                        <a:pt x="12727" y="11362"/>
                        <a:pt x="11400" y="9269"/>
                      </a:cubicBezTo>
                      <a:cubicBezTo>
                        <a:pt x="10559" y="8168"/>
                        <a:pt x="7752" y="8692"/>
                        <a:pt x="9433" y="10581"/>
                      </a:cubicBezTo>
                      <a:cubicBezTo>
                        <a:pt x="8845" y="10761"/>
                        <a:pt x="9147" y="8098"/>
                        <a:pt x="10904" y="9535"/>
                      </a:cubicBezTo>
                      <a:cubicBezTo>
                        <a:pt x="11677" y="10378"/>
                        <a:pt x="10046" y="12260"/>
                        <a:pt x="8500" y="10956"/>
                      </a:cubicBezTo>
                      <a:cubicBezTo>
                        <a:pt x="6189" y="7957"/>
                        <a:pt x="11374" y="6521"/>
                        <a:pt x="12425" y="8934"/>
                      </a:cubicBezTo>
                      <a:cubicBezTo>
                        <a:pt x="14039" y="11667"/>
                        <a:pt x="9340" y="15384"/>
                        <a:pt x="5970" y="11737"/>
                      </a:cubicBezTo>
                      <a:cubicBezTo>
                        <a:pt x="2810" y="6778"/>
                        <a:pt x="10996" y="2023"/>
                        <a:pt x="14652" y="7497"/>
                      </a:cubicBezTo>
                      <a:cubicBezTo>
                        <a:pt x="18115" y="12690"/>
                        <a:pt x="8483" y="20210"/>
                        <a:pt x="2869" y="12651"/>
                      </a:cubicBezTo>
                      <a:cubicBezTo>
                        <a:pt x="1751" y="10433"/>
                        <a:pt x="742" y="3256"/>
                        <a:pt x="8618" y="2085"/>
                      </a:cubicBezTo>
                      <a:lnTo>
                        <a:pt x="8828" y="0"/>
                      </a:lnTo>
                      <a:close/>
                    </a:path>
                  </a:pathLst>
                </a:custGeom>
                <a:solidFill>
                  <a:srgbClr val="9A947F"/>
                </a:solidFill>
                <a:ln w="9525" cap="flat">
                  <a:noFill/>
                  <a:round/>
                </a:ln>
                <a:effectLst/>
              </p:spPr>
              <p:txBody>
                <a:bodyPr wrap="square" lIns="72248" tIns="72248" rIns="72248" bIns="72248" numCol="1" anchor="ctr">
                  <a:noAutofit/>
                </a:bodyPr>
                <a:lstStyle/>
                <a:p>
                  <a:pPr marL="40639" marR="40639" defTabSz="914400">
                    <a:defRPr sz="3400">
                      <a:solidFill>
                        <a:srgbClr val="EEEEEE"/>
                      </a:solidFill>
                      <a:uFill>
                        <a:solidFill>
                          <a:srgbClr val="EEEEEE"/>
                        </a:solidFill>
                      </a:u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</a:p>
              </p:txBody>
            </p:sp>
            <p:sp>
              <p:nvSpPr>
                <p:cNvPr id="4582" name="Shape 4582"/>
                <p:cNvSpPr/>
                <p:nvPr/>
              </p:nvSpPr>
              <p:spPr>
                <a:xfrm flipH="1">
                  <a:off x="11796157" y="0"/>
                  <a:ext cx="970693" cy="106721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6702" h="17423" fill="norm" stroke="1" extrusionOk="0">
                      <a:moveTo>
                        <a:pt x="8828" y="0"/>
                      </a:moveTo>
                      <a:cubicBezTo>
                        <a:pt x="-854" y="266"/>
                        <a:pt x="-1115" y="9621"/>
                        <a:pt x="1221" y="13322"/>
                      </a:cubicBezTo>
                      <a:cubicBezTo>
                        <a:pt x="6348" y="21600"/>
                        <a:pt x="20485" y="16227"/>
                        <a:pt x="15745" y="7130"/>
                      </a:cubicBezTo>
                      <a:cubicBezTo>
                        <a:pt x="11324" y="672"/>
                        <a:pt x="1482" y="5865"/>
                        <a:pt x="5062" y="11862"/>
                      </a:cubicBezTo>
                      <a:cubicBezTo>
                        <a:pt x="8004" y="16360"/>
                        <a:pt x="16005" y="13166"/>
                        <a:pt x="12845" y="8278"/>
                      </a:cubicBezTo>
                      <a:cubicBezTo>
                        <a:pt x="10744" y="5216"/>
                        <a:pt x="5407" y="7630"/>
                        <a:pt x="7794" y="10886"/>
                      </a:cubicBezTo>
                      <a:cubicBezTo>
                        <a:pt x="9408" y="12908"/>
                        <a:pt x="12727" y="11362"/>
                        <a:pt x="11400" y="9269"/>
                      </a:cubicBezTo>
                      <a:cubicBezTo>
                        <a:pt x="10559" y="8168"/>
                        <a:pt x="7752" y="8692"/>
                        <a:pt x="9433" y="10581"/>
                      </a:cubicBezTo>
                      <a:cubicBezTo>
                        <a:pt x="8845" y="10761"/>
                        <a:pt x="9147" y="8098"/>
                        <a:pt x="10904" y="9535"/>
                      </a:cubicBezTo>
                      <a:cubicBezTo>
                        <a:pt x="11677" y="10378"/>
                        <a:pt x="10046" y="12260"/>
                        <a:pt x="8500" y="10956"/>
                      </a:cubicBezTo>
                      <a:cubicBezTo>
                        <a:pt x="6189" y="7957"/>
                        <a:pt x="11374" y="6521"/>
                        <a:pt x="12425" y="8934"/>
                      </a:cubicBezTo>
                      <a:cubicBezTo>
                        <a:pt x="14039" y="11667"/>
                        <a:pt x="9340" y="15384"/>
                        <a:pt x="5970" y="11737"/>
                      </a:cubicBezTo>
                      <a:cubicBezTo>
                        <a:pt x="2810" y="6778"/>
                        <a:pt x="10996" y="2023"/>
                        <a:pt x="14652" y="7497"/>
                      </a:cubicBezTo>
                      <a:cubicBezTo>
                        <a:pt x="18115" y="12690"/>
                        <a:pt x="8483" y="20210"/>
                        <a:pt x="2869" y="12651"/>
                      </a:cubicBezTo>
                      <a:cubicBezTo>
                        <a:pt x="1751" y="10433"/>
                        <a:pt x="742" y="3256"/>
                        <a:pt x="8618" y="2085"/>
                      </a:cubicBezTo>
                      <a:lnTo>
                        <a:pt x="8828" y="0"/>
                      </a:lnTo>
                      <a:close/>
                    </a:path>
                  </a:pathLst>
                </a:custGeom>
                <a:solidFill>
                  <a:srgbClr val="D3D0C7"/>
                </a:solidFill>
                <a:ln w="9525" cap="flat">
                  <a:noFill/>
                  <a:round/>
                </a:ln>
                <a:effectLst/>
              </p:spPr>
              <p:txBody>
                <a:bodyPr wrap="square" lIns="72248" tIns="72248" rIns="72248" bIns="72248" numCol="1" anchor="ctr">
                  <a:noAutofit/>
                </a:bodyPr>
                <a:lstStyle/>
                <a:p>
                  <a:pPr marL="40639" marR="40639" defTabSz="914400">
                    <a:defRPr sz="3400">
                      <a:solidFill>
                        <a:srgbClr val="EEEEEE"/>
                      </a:solidFill>
                      <a:uFill>
                        <a:solidFill>
                          <a:srgbClr val="EEEEEE"/>
                        </a:solidFill>
                      </a:u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</a:p>
              </p:txBody>
            </p:sp>
            <p:sp>
              <p:nvSpPr>
                <p:cNvPr id="4583" name="Shape 4583"/>
                <p:cNvSpPr/>
                <p:nvPr/>
              </p:nvSpPr>
              <p:spPr>
                <a:xfrm>
                  <a:off x="477077" y="0"/>
                  <a:ext cx="11812695" cy="126436"/>
                </a:xfrm>
                <a:prstGeom prst="rect">
                  <a:avLst/>
                </a:prstGeom>
                <a:solidFill>
                  <a:srgbClr val="D3D0C7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72248" tIns="72248" rIns="72248" bIns="72248" numCol="1" anchor="ctr">
                  <a:noAutofit/>
                </a:bodyPr>
                <a:lstStyle/>
                <a:p>
                  <a:pPr marL="40639" marR="40639" defTabSz="914400">
                    <a:defRPr sz="3400">
                      <a:solidFill>
                        <a:srgbClr val="EEEEEE"/>
                      </a:solidFill>
                      <a:uFill>
                        <a:solidFill>
                          <a:srgbClr val="EEEEEE"/>
                        </a:solidFill>
                      </a:u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</a:p>
              </p:txBody>
            </p:sp>
          </p:grpSp>
        </p:grpSp>
        <p:sp>
          <p:nvSpPr>
            <p:cNvPr id="4586" name="Shape 4586"/>
            <p:cNvSpPr/>
            <p:nvPr/>
          </p:nvSpPr>
          <p:spPr>
            <a:xfrm>
              <a:off x="1083733" y="1144693"/>
              <a:ext cx="10805726" cy="433494"/>
            </a:xfrm>
            <a:prstGeom prst="rect">
              <a:avLst/>
            </a:prstGeom>
            <a:gradFill flip="none" rotWithShape="1">
              <a:gsLst>
                <a:gs pos="0">
                  <a:srgbClr val="817C6B"/>
                </a:gs>
                <a:gs pos="100000">
                  <a:srgbClr val="9A947F"/>
                </a:gs>
              </a:gsLst>
              <a:lin ang="162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72248" tIns="72248" rIns="72248" bIns="72248" numCol="1" anchor="ctr">
              <a:noAutofit/>
            </a:bodyPr>
            <a:lstStyle/>
            <a:p>
              <a:pPr marL="40639" marR="40639" defTabSz="914400">
                <a:defRPr sz="3400">
                  <a:solidFill>
                    <a:srgbClr val="EEEEEE"/>
                  </a:solidFill>
                  <a:uFill>
                    <a:solidFill>
                      <a:srgbClr val="EEEEEE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</p:grpSp>
      <p:sp>
        <p:nvSpPr>
          <p:cNvPr id="4588" name="Shape 4588"/>
          <p:cNvSpPr/>
          <p:nvPr/>
        </p:nvSpPr>
        <p:spPr>
          <a:xfrm>
            <a:off x="2658542" y="3412114"/>
            <a:ext cx="7687716" cy="29293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2248" tIns="72248" rIns="72248" bIns="72248">
            <a:spAutoFit/>
          </a:bodyPr>
          <a:lstStyle/>
          <a:p>
            <a:pPr marL="40639" marR="40639" defTabSz="914400">
              <a:buClr>
                <a:srgbClr val="EEEEEE"/>
              </a:buClr>
              <a:buFont typeface="Times New Roman"/>
              <a:defRPr sz="6400">
                <a:solidFill>
                  <a:srgbClr val="EEEEEE"/>
                </a:solidFill>
                <a:uFill>
                  <a:solidFill>
                    <a:srgbClr val="EEEEEE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="1"/>
              <a:t>Repeat</a:t>
            </a:r>
            <a:r>
              <a:t> any elements </a:t>
            </a:r>
          </a:p>
          <a:p>
            <a:pPr marL="40639" marR="40639" defTabSz="914400">
              <a:buClr>
                <a:srgbClr val="EEEEEE"/>
              </a:buClr>
              <a:buFont typeface="Times New Roman"/>
              <a:defRPr sz="6400">
                <a:solidFill>
                  <a:srgbClr val="EEEEEE"/>
                </a:solidFill>
                <a:uFill>
                  <a:solidFill>
                    <a:srgbClr val="EEEEEE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such as color, shape, line, texture, etc. 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84" name="Group 4684"/>
          <p:cNvGrpSpPr/>
          <p:nvPr/>
        </p:nvGrpSpPr>
        <p:grpSpPr>
          <a:xfrm>
            <a:off x="0" y="-1"/>
            <a:ext cx="13004800" cy="9753601"/>
            <a:chOff x="0" y="0"/>
            <a:chExt cx="13004800" cy="9753600"/>
          </a:xfrm>
        </p:grpSpPr>
        <p:grpSp>
          <p:nvGrpSpPr>
            <p:cNvPr id="4682" name="Group 4682"/>
            <p:cNvGrpSpPr/>
            <p:nvPr/>
          </p:nvGrpSpPr>
          <p:grpSpPr>
            <a:xfrm>
              <a:off x="0" y="0"/>
              <a:ext cx="13004801" cy="9753600"/>
              <a:chOff x="0" y="0"/>
              <a:chExt cx="13004800" cy="9753600"/>
            </a:xfrm>
          </p:grpSpPr>
          <p:sp>
            <p:nvSpPr>
              <p:cNvPr id="4590" name="Shape 4590"/>
              <p:cNvSpPr/>
              <p:nvPr/>
            </p:nvSpPr>
            <p:spPr>
              <a:xfrm>
                <a:off x="11921066" y="1083733"/>
                <a:ext cx="758615" cy="3034454"/>
              </a:xfrm>
              <a:prstGeom prst="rect">
                <a:avLst/>
              </a:prstGeom>
              <a:gradFill flip="none" rotWithShape="1">
                <a:gsLst>
                  <a:gs pos="0">
                    <a:srgbClr val="817C6B"/>
                  </a:gs>
                  <a:gs pos="100000">
                    <a:srgbClr val="D3D0C7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72248" tIns="72248" rIns="72248" bIns="72248" numCol="1" anchor="ctr">
                <a:noAutofit/>
              </a:bodyPr>
              <a:lstStyle/>
              <a:p>
                <a:pPr marL="40639" marR="40639" defTabSz="914400">
                  <a:defRPr sz="3400">
                    <a:solidFill>
                      <a:srgbClr val="EEEEEE"/>
                    </a:solidFill>
                    <a:uFill>
                      <a:solidFill>
                        <a:srgbClr val="EEEEEE"/>
                      </a:solidFill>
                    </a:u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4591" name="Shape 4591"/>
              <p:cNvSpPr/>
              <p:nvPr/>
            </p:nvSpPr>
            <p:spPr>
              <a:xfrm>
                <a:off x="0" y="0"/>
                <a:ext cx="12788054" cy="216747"/>
              </a:xfrm>
              <a:prstGeom prst="rect">
                <a:avLst/>
              </a:prstGeom>
              <a:solidFill>
                <a:srgbClr val="9A94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2248" tIns="72248" rIns="72248" bIns="72248" numCol="1" anchor="ctr">
                <a:noAutofit/>
              </a:bodyPr>
              <a:lstStyle/>
              <a:p>
                <a:pPr marL="40639" marR="40639" defTabSz="914400">
                  <a:defRPr sz="3400">
                    <a:solidFill>
                      <a:srgbClr val="EEEEEE"/>
                    </a:solidFill>
                    <a:uFill>
                      <a:solidFill>
                        <a:srgbClr val="EEEEEE"/>
                      </a:solidFill>
                    </a:u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4592" name="Shape 4592"/>
              <p:cNvSpPr/>
              <p:nvPr/>
            </p:nvSpPr>
            <p:spPr>
              <a:xfrm>
                <a:off x="12679680" y="0"/>
                <a:ext cx="325121" cy="9753600"/>
              </a:xfrm>
              <a:prstGeom prst="rect">
                <a:avLst/>
              </a:prstGeom>
              <a:gradFill flip="none" rotWithShape="1">
                <a:gsLst>
                  <a:gs pos="0">
                    <a:srgbClr val="9A947F"/>
                  </a:gs>
                  <a:gs pos="50000">
                    <a:srgbClr val="BBB6A8"/>
                  </a:gs>
                  <a:gs pos="100000">
                    <a:srgbClr val="9A947F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72248" tIns="72248" rIns="72248" bIns="72248" numCol="1" anchor="ctr">
                <a:noAutofit/>
              </a:bodyPr>
              <a:lstStyle/>
              <a:p>
                <a:pPr marL="40639" marR="40639" defTabSz="914400">
                  <a:defRPr sz="3400">
                    <a:solidFill>
                      <a:srgbClr val="EEEEEE"/>
                    </a:solidFill>
                    <a:uFill>
                      <a:solidFill>
                        <a:srgbClr val="EEEEEE"/>
                      </a:solidFill>
                    </a:u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4593" name="Shape 4593"/>
              <p:cNvSpPr/>
              <p:nvPr/>
            </p:nvSpPr>
            <p:spPr>
              <a:xfrm>
                <a:off x="0" y="0"/>
                <a:ext cx="325121" cy="9753600"/>
              </a:xfrm>
              <a:prstGeom prst="rect">
                <a:avLst/>
              </a:prstGeom>
              <a:gradFill flip="none" rotWithShape="1">
                <a:gsLst>
                  <a:gs pos="0">
                    <a:srgbClr val="9A947F"/>
                  </a:gs>
                  <a:gs pos="50000">
                    <a:srgbClr val="BBB6A8"/>
                  </a:gs>
                  <a:gs pos="100000">
                    <a:srgbClr val="9A947F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72248" tIns="72248" rIns="72248" bIns="72248" numCol="1" anchor="ctr">
                <a:noAutofit/>
              </a:bodyPr>
              <a:lstStyle/>
              <a:p>
                <a:pPr marL="40639" marR="40639" defTabSz="914400">
                  <a:defRPr sz="3400">
                    <a:solidFill>
                      <a:srgbClr val="EEEEEE"/>
                    </a:solidFill>
                    <a:uFill>
                      <a:solidFill>
                        <a:srgbClr val="EEEEEE"/>
                      </a:solidFill>
                    </a:u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4594" name="Shape 4594"/>
              <p:cNvSpPr/>
              <p:nvPr/>
            </p:nvSpPr>
            <p:spPr>
              <a:xfrm>
                <a:off x="325120" y="1083733"/>
                <a:ext cx="758614" cy="3034454"/>
              </a:xfrm>
              <a:prstGeom prst="rect">
                <a:avLst/>
              </a:prstGeom>
              <a:gradFill flip="none" rotWithShape="1">
                <a:gsLst>
                  <a:gs pos="0">
                    <a:srgbClr val="817C6B"/>
                  </a:gs>
                  <a:gs pos="100000">
                    <a:srgbClr val="D3D0C7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72248" tIns="72248" rIns="72248" bIns="72248" numCol="1" anchor="ctr">
                <a:noAutofit/>
              </a:bodyPr>
              <a:lstStyle/>
              <a:p>
                <a:pPr marL="40639" marR="40639" defTabSz="914400">
                  <a:defRPr sz="3400">
                    <a:solidFill>
                      <a:srgbClr val="EEEEEE"/>
                    </a:solidFill>
                    <a:uFill>
                      <a:solidFill>
                        <a:srgbClr val="EEEEEE"/>
                      </a:solidFill>
                    </a:u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grpSp>
            <p:nvGrpSpPr>
              <p:cNvPr id="4681" name="Group 4681"/>
              <p:cNvGrpSpPr/>
              <p:nvPr/>
            </p:nvGrpSpPr>
            <p:grpSpPr>
              <a:xfrm>
                <a:off x="82851" y="72248"/>
                <a:ext cx="12793944" cy="1116891"/>
                <a:chOff x="0" y="0"/>
                <a:chExt cx="12793942" cy="1116889"/>
              </a:xfrm>
            </p:grpSpPr>
            <p:sp>
              <p:nvSpPr>
                <p:cNvPr id="4595" name="Shape 4595"/>
                <p:cNvSpPr/>
                <p:nvPr/>
              </p:nvSpPr>
              <p:spPr>
                <a:xfrm>
                  <a:off x="43584" y="0"/>
                  <a:ext cx="12736126" cy="1083734"/>
                </a:xfrm>
                <a:prstGeom prst="roundRect">
                  <a:avLst>
                    <a:gd name="adj" fmla="val 35156"/>
                  </a:avLst>
                </a:prstGeom>
                <a:solidFill>
                  <a:srgbClr val="BBB6A8"/>
                </a:solidFill>
                <a:ln w="9525" cap="flat">
                  <a:noFill/>
                  <a:round/>
                </a:ln>
                <a:effectLst/>
              </p:spPr>
              <p:txBody>
                <a:bodyPr wrap="square" lIns="72248" tIns="72248" rIns="72248" bIns="72248" numCol="1" anchor="ctr">
                  <a:noAutofit/>
                </a:bodyPr>
                <a:lstStyle/>
                <a:p>
                  <a:pPr marL="40639" marR="40639" defTabSz="914400">
                    <a:defRPr sz="3400">
                      <a:solidFill>
                        <a:srgbClr val="EEEEEE"/>
                      </a:solidFill>
                      <a:uFill>
                        <a:solidFill>
                          <a:srgbClr val="EEEEEE"/>
                        </a:solidFill>
                      </a:u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</a:p>
              </p:txBody>
            </p:sp>
            <p:sp>
              <p:nvSpPr>
                <p:cNvPr id="4596" name="Shape 4596"/>
                <p:cNvSpPr/>
                <p:nvPr/>
              </p:nvSpPr>
              <p:spPr>
                <a:xfrm>
                  <a:off x="477077" y="54186"/>
                  <a:ext cx="11812695" cy="126437"/>
                </a:xfrm>
                <a:prstGeom prst="rect">
                  <a:avLst/>
                </a:prstGeom>
                <a:solidFill>
                  <a:srgbClr val="9A947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72248" tIns="72248" rIns="72248" bIns="72248" numCol="1" anchor="ctr">
                  <a:noAutofit/>
                </a:bodyPr>
                <a:lstStyle/>
                <a:p>
                  <a:pPr marL="40639" marR="40639" defTabSz="914400">
                    <a:defRPr sz="3400">
                      <a:solidFill>
                        <a:srgbClr val="EEEEEE"/>
                      </a:solidFill>
                      <a:uFill>
                        <a:solidFill>
                          <a:srgbClr val="EEEEEE"/>
                        </a:solidFill>
                      </a:u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</a:p>
              </p:txBody>
            </p:sp>
            <p:grpSp>
              <p:nvGrpSpPr>
                <p:cNvPr id="4635" name="Group 4635"/>
                <p:cNvGrpSpPr/>
                <p:nvPr/>
              </p:nvGrpSpPr>
              <p:grpSpPr>
                <a:xfrm>
                  <a:off x="531264" y="842151"/>
                  <a:ext cx="11758508" cy="243841"/>
                  <a:chOff x="0" y="0"/>
                  <a:chExt cx="11758506" cy="243839"/>
                </a:xfrm>
              </p:grpSpPr>
              <p:sp>
                <p:nvSpPr>
                  <p:cNvPr id="4597" name="Shape 4597"/>
                  <p:cNvSpPr/>
                  <p:nvPr/>
                </p:nvSpPr>
                <p:spPr>
                  <a:xfrm flipH="1">
                    <a:off x="11239217" y="0"/>
                    <a:ext cx="519290" cy="23932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0"/>
                        </a:moveTo>
                        <a:lnTo>
                          <a:pt x="17092" y="0"/>
                        </a:lnTo>
                        <a:lnTo>
                          <a:pt x="0" y="17550"/>
                        </a:lnTo>
                        <a:lnTo>
                          <a:pt x="8077" y="21600"/>
                        </a:lnTo>
                        <a:lnTo>
                          <a:pt x="19158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9A947F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4598" name="Shape 4598"/>
                  <p:cNvSpPr/>
                  <p:nvPr/>
                </p:nvSpPr>
                <p:spPr>
                  <a:xfrm>
                    <a:off x="0" y="4515"/>
                    <a:ext cx="519289" cy="2393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0"/>
                        </a:moveTo>
                        <a:lnTo>
                          <a:pt x="17092" y="0"/>
                        </a:lnTo>
                        <a:lnTo>
                          <a:pt x="0" y="17550"/>
                        </a:lnTo>
                        <a:lnTo>
                          <a:pt x="8077" y="21600"/>
                        </a:lnTo>
                        <a:lnTo>
                          <a:pt x="19158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9A947F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grpSp>
                <p:nvGrpSpPr>
                  <p:cNvPr id="4634" name="Group 4634"/>
                  <p:cNvGrpSpPr/>
                  <p:nvPr/>
                </p:nvGrpSpPr>
                <p:grpSpPr>
                  <a:xfrm>
                    <a:off x="442524" y="1544"/>
                    <a:ext cx="10864428" cy="242296"/>
                    <a:chOff x="0" y="0"/>
                    <a:chExt cx="10864426" cy="242295"/>
                  </a:xfrm>
                </p:grpSpPr>
                <p:grpSp>
                  <p:nvGrpSpPr>
                    <p:cNvPr id="4620" name="Group 4620"/>
                    <p:cNvGrpSpPr/>
                    <p:nvPr/>
                  </p:nvGrpSpPr>
                  <p:grpSpPr>
                    <a:xfrm>
                      <a:off x="0" y="2257"/>
                      <a:ext cx="6610774" cy="240039"/>
                      <a:chOff x="0" y="0"/>
                      <a:chExt cx="6610773" cy="240037"/>
                    </a:xfrm>
                  </p:grpSpPr>
                  <p:grpSp>
                    <p:nvGrpSpPr>
                      <p:cNvPr id="4601" name="Group 4601"/>
                      <p:cNvGrpSpPr/>
                      <p:nvPr/>
                    </p:nvGrpSpPr>
                    <p:grpSpPr>
                      <a:xfrm>
                        <a:off x="0" y="0"/>
                        <a:ext cx="943611" cy="240038"/>
                        <a:chOff x="0" y="0"/>
                        <a:chExt cx="943610" cy="240037"/>
                      </a:xfrm>
                    </p:grpSpPr>
                    <p:sp>
                      <p:nvSpPr>
                        <p:cNvPr id="4599" name="Shape 4599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4600" name="Shape 4600"/>
                        <p:cNvSpPr/>
                        <p:nvPr/>
                      </p:nvSpPr>
                      <p:spPr>
                        <a:xfrm>
                          <a:off x="467296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4604" name="Group 4604"/>
                      <p:cNvGrpSpPr/>
                      <p:nvPr/>
                    </p:nvGrpSpPr>
                    <p:grpSpPr>
                      <a:xfrm>
                        <a:off x="943848" y="0"/>
                        <a:ext cx="945985" cy="240038"/>
                        <a:chOff x="0" y="0"/>
                        <a:chExt cx="945983" cy="240037"/>
                      </a:xfrm>
                    </p:grpSpPr>
                    <p:sp>
                      <p:nvSpPr>
                        <p:cNvPr id="4602" name="Shape 4602"/>
                        <p:cNvSpPr/>
                        <p:nvPr/>
                      </p:nvSpPr>
                      <p:spPr>
                        <a:xfrm>
                          <a:off x="0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4603" name="Shape 4603"/>
                        <p:cNvSpPr/>
                        <p:nvPr/>
                      </p:nvSpPr>
                      <p:spPr>
                        <a:xfrm>
                          <a:off x="467296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4607" name="Group 4607"/>
                      <p:cNvGrpSpPr/>
                      <p:nvPr/>
                    </p:nvGrpSpPr>
                    <p:grpSpPr>
                      <a:xfrm>
                        <a:off x="1893710" y="0"/>
                        <a:ext cx="939971" cy="240038"/>
                        <a:chOff x="0" y="0"/>
                        <a:chExt cx="939969" cy="240037"/>
                      </a:xfrm>
                    </p:grpSpPr>
                    <p:sp>
                      <p:nvSpPr>
                        <p:cNvPr id="4605" name="Shape 4605"/>
                        <p:cNvSpPr/>
                        <p:nvPr/>
                      </p:nvSpPr>
                      <p:spPr>
                        <a:xfrm>
                          <a:off x="0" y="0"/>
                          <a:ext cx="471707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4606" name="Shape 4606"/>
                        <p:cNvSpPr/>
                        <p:nvPr/>
                      </p:nvSpPr>
                      <p:spPr>
                        <a:xfrm>
                          <a:off x="463672" y="0"/>
                          <a:ext cx="47629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4610" name="Group 4610"/>
                      <p:cNvGrpSpPr/>
                      <p:nvPr/>
                    </p:nvGrpSpPr>
                    <p:grpSpPr>
                      <a:xfrm>
                        <a:off x="2833443" y="0"/>
                        <a:ext cx="943888" cy="240038"/>
                        <a:chOff x="0" y="0"/>
                        <a:chExt cx="943886" cy="240037"/>
                      </a:xfrm>
                    </p:grpSpPr>
                    <p:sp>
                      <p:nvSpPr>
                        <p:cNvPr id="4608" name="Shape 4608"/>
                        <p:cNvSpPr/>
                        <p:nvPr/>
                      </p:nvSpPr>
                      <p:spPr>
                        <a:xfrm>
                          <a:off x="0" y="0"/>
                          <a:ext cx="47644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4609" name="Shape 4609"/>
                        <p:cNvSpPr/>
                        <p:nvPr/>
                      </p:nvSpPr>
                      <p:spPr>
                        <a:xfrm>
                          <a:off x="467439" y="0"/>
                          <a:ext cx="47644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4613" name="Group 4613"/>
                      <p:cNvGrpSpPr/>
                      <p:nvPr/>
                    </p:nvGrpSpPr>
                    <p:grpSpPr>
                      <a:xfrm>
                        <a:off x="3777330" y="0"/>
                        <a:ext cx="943612" cy="240038"/>
                        <a:chOff x="0" y="0"/>
                        <a:chExt cx="943610" cy="240037"/>
                      </a:xfrm>
                    </p:grpSpPr>
                    <p:sp>
                      <p:nvSpPr>
                        <p:cNvPr id="4611" name="Shape 4611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4612" name="Shape 4612"/>
                        <p:cNvSpPr/>
                        <p:nvPr/>
                      </p:nvSpPr>
                      <p:spPr>
                        <a:xfrm>
                          <a:off x="467296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4616" name="Group 4616"/>
                      <p:cNvGrpSpPr/>
                      <p:nvPr/>
                    </p:nvGrpSpPr>
                    <p:grpSpPr>
                      <a:xfrm>
                        <a:off x="4720941" y="0"/>
                        <a:ext cx="946222" cy="240038"/>
                        <a:chOff x="0" y="0"/>
                        <a:chExt cx="946221" cy="240037"/>
                      </a:xfrm>
                    </p:grpSpPr>
                    <p:sp>
                      <p:nvSpPr>
                        <p:cNvPr id="4614" name="Shape 4614"/>
                        <p:cNvSpPr/>
                        <p:nvPr/>
                      </p:nvSpPr>
                      <p:spPr>
                        <a:xfrm>
                          <a:off x="0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4615" name="Shape 4615"/>
                        <p:cNvSpPr/>
                        <p:nvPr/>
                      </p:nvSpPr>
                      <p:spPr>
                        <a:xfrm>
                          <a:off x="467533" y="0"/>
                          <a:ext cx="478689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4619" name="Group 4619"/>
                      <p:cNvGrpSpPr/>
                      <p:nvPr/>
                    </p:nvGrpSpPr>
                    <p:grpSpPr>
                      <a:xfrm>
                        <a:off x="5666925" y="0"/>
                        <a:ext cx="943849" cy="240038"/>
                        <a:chOff x="0" y="0"/>
                        <a:chExt cx="943848" cy="240037"/>
                      </a:xfrm>
                    </p:grpSpPr>
                    <p:sp>
                      <p:nvSpPr>
                        <p:cNvPr id="4617" name="Shape 4617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4618" name="Shape 4618"/>
                        <p:cNvSpPr/>
                        <p:nvPr/>
                      </p:nvSpPr>
                      <p:spPr>
                        <a:xfrm>
                          <a:off x="467533" y="0"/>
                          <a:ext cx="476316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</p:grpSp>
                <p:grpSp>
                  <p:nvGrpSpPr>
                    <p:cNvPr id="4623" name="Group 4623"/>
                    <p:cNvGrpSpPr/>
                    <p:nvPr/>
                  </p:nvGrpSpPr>
                  <p:grpSpPr>
                    <a:xfrm>
                      <a:off x="6610773" y="0"/>
                      <a:ext cx="943752" cy="240038"/>
                      <a:chOff x="0" y="0"/>
                      <a:chExt cx="943750" cy="240037"/>
                    </a:xfrm>
                  </p:grpSpPr>
                  <p:sp>
                    <p:nvSpPr>
                      <p:cNvPr id="4621" name="Shape 4621"/>
                      <p:cNvSpPr/>
                      <p:nvPr/>
                    </p:nvSpPr>
                    <p:spPr>
                      <a:xfrm>
                        <a:off x="0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4622" name="Shape 4622"/>
                      <p:cNvSpPr/>
                      <p:nvPr/>
                    </p:nvSpPr>
                    <p:spPr>
                      <a:xfrm>
                        <a:off x="467369" y="0"/>
                        <a:ext cx="476382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4626" name="Group 4626"/>
                    <p:cNvGrpSpPr/>
                    <p:nvPr/>
                  </p:nvGrpSpPr>
                  <p:grpSpPr>
                    <a:xfrm>
                      <a:off x="7554524" y="0"/>
                      <a:ext cx="946010" cy="240038"/>
                      <a:chOff x="0" y="0"/>
                      <a:chExt cx="946009" cy="240037"/>
                    </a:xfrm>
                  </p:grpSpPr>
                  <p:sp>
                    <p:nvSpPr>
                      <p:cNvPr id="4624" name="Shape 4624"/>
                      <p:cNvSpPr/>
                      <p:nvPr/>
                    </p:nvSpPr>
                    <p:spPr>
                      <a:xfrm>
                        <a:off x="0" y="0"/>
                        <a:ext cx="47871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4625" name="Shape 4625"/>
                      <p:cNvSpPr/>
                      <p:nvPr/>
                    </p:nvSpPr>
                    <p:spPr>
                      <a:xfrm>
                        <a:off x="467300" y="0"/>
                        <a:ext cx="47871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4629" name="Group 4629"/>
                    <p:cNvGrpSpPr/>
                    <p:nvPr/>
                  </p:nvGrpSpPr>
                  <p:grpSpPr>
                    <a:xfrm>
                      <a:off x="8500533" y="0"/>
                      <a:ext cx="943753" cy="240038"/>
                      <a:chOff x="0" y="0"/>
                      <a:chExt cx="943751" cy="240037"/>
                    </a:xfrm>
                  </p:grpSpPr>
                  <p:sp>
                    <p:nvSpPr>
                      <p:cNvPr id="4627" name="Shape 4627"/>
                      <p:cNvSpPr/>
                      <p:nvPr/>
                    </p:nvSpPr>
                    <p:spPr>
                      <a:xfrm>
                        <a:off x="0" y="0"/>
                        <a:ext cx="47589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4628" name="Shape 4628"/>
                      <p:cNvSpPr/>
                      <p:nvPr/>
                    </p:nvSpPr>
                    <p:spPr>
                      <a:xfrm>
                        <a:off x="467862" y="0"/>
                        <a:ext cx="47589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4632" name="Group 4632"/>
                    <p:cNvGrpSpPr/>
                    <p:nvPr/>
                  </p:nvGrpSpPr>
                  <p:grpSpPr>
                    <a:xfrm>
                      <a:off x="9444284" y="0"/>
                      <a:ext cx="943753" cy="240038"/>
                      <a:chOff x="0" y="0"/>
                      <a:chExt cx="943751" cy="240037"/>
                    </a:xfrm>
                  </p:grpSpPr>
                  <p:sp>
                    <p:nvSpPr>
                      <p:cNvPr id="4630" name="Shape 4630"/>
                      <p:cNvSpPr/>
                      <p:nvPr/>
                    </p:nvSpPr>
                    <p:spPr>
                      <a:xfrm>
                        <a:off x="0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4631" name="Shape 4631"/>
                      <p:cNvSpPr/>
                      <p:nvPr/>
                    </p:nvSpPr>
                    <p:spPr>
                      <a:xfrm>
                        <a:off x="467371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sp>
                  <p:nvSpPr>
                    <p:cNvPr id="4633" name="Shape 4633"/>
                    <p:cNvSpPr/>
                    <p:nvPr/>
                  </p:nvSpPr>
                  <p:spPr>
                    <a:xfrm>
                      <a:off x="10388035" y="0"/>
                      <a:ext cx="476392" cy="240038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0504" fill="norm" stroke="1" extrusionOk="0">
                          <a:moveTo>
                            <a:pt x="0" y="0"/>
                          </a:moveTo>
                          <a:lnTo>
                            <a:pt x="0" y="20504"/>
                          </a:lnTo>
                          <a:lnTo>
                            <a:pt x="2534" y="20504"/>
                          </a:lnTo>
                          <a:cubicBezTo>
                            <a:pt x="2512" y="-934"/>
                            <a:pt x="19002" y="-1096"/>
                            <a:pt x="19023" y="20504"/>
                          </a:cubicBezTo>
                          <a:lnTo>
                            <a:pt x="21600" y="20504"/>
                          </a:lnTo>
                          <a:lnTo>
                            <a:pt x="21600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9A947F"/>
                    </a:solidFill>
                    <a:ln w="9525" cap="flat">
                      <a:noFill/>
                      <a:round/>
                    </a:ln>
                    <a:effectLst/>
                  </p:spPr>
                  <p:txBody>
                    <a:bodyPr wrap="square" lIns="72248" tIns="72248" rIns="72248" bIns="72248" numCol="1" anchor="ctr">
                      <a:noAutofit/>
                    </a:bodyPr>
                    <a:lstStyle/>
                    <a:p>
                      <a:pPr marL="40639" marR="40639" defTabSz="914400">
                        <a:defRPr sz="3400">
                          <a:solidFill>
                            <a:srgbClr val="EEEEEE"/>
                          </a:solidFill>
                          <a:uFill>
                            <a:solidFill>
                              <a:srgbClr val="EEEEEE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defRPr>
                      </a:pPr>
                    </a:p>
                  </p:txBody>
                </p:sp>
              </p:grpSp>
            </p:grpSp>
            <p:grpSp>
              <p:nvGrpSpPr>
                <p:cNvPr id="4674" name="Group 4674"/>
                <p:cNvGrpSpPr/>
                <p:nvPr/>
              </p:nvGrpSpPr>
              <p:grpSpPr>
                <a:xfrm>
                  <a:off x="508686" y="839893"/>
                  <a:ext cx="11758508" cy="243841"/>
                  <a:chOff x="0" y="0"/>
                  <a:chExt cx="11758506" cy="243839"/>
                </a:xfrm>
              </p:grpSpPr>
              <p:sp>
                <p:nvSpPr>
                  <p:cNvPr id="4636" name="Shape 4636"/>
                  <p:cNvSpPr/>
                  <p:nvPr/>
                </p:nvSpPr>
                <p:spPr>
                  <a:xfrm flipH="1">
                    <a:off x="11239217" y="0"/>
                    <a:ext cx="519290" cy="23932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0"/>
                        </a:moveTo>
                        <a:lnTo>
                          <a:pt x="17092" y="0"/>
                        </a:lnTo>
                        <a:lnTo>
                          <a:pt x="0" y="17550"/>
                        </a:lnTo>
                        <a:lnTo>
                          <a:pt x="8077" y="21600"/>
                        </a:lnTo>
                        <a:lnTo>
                          <a:pt x="19158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D3D0C7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4637" name="Shape 4637"/>
                  <p:cNvSpPr/>
                  <p:nvPr/>
                </p:nvSpPr>
                <p:spPr>
                  <a:xfrm>
                    <a:off x="0" y="4515"/>
                    <a:ext cx="519289" cy="2393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0"/>
                        </a:moveTo>
                        <a:lnTo>
                          <a:pt x="17092" y="0"/>
                        </a:lnTo>
                        <a:lnTo>
                          <a:pt x="0" y="17550"/>
                        </a:lnTo>
                        <a:lnTo>
                          <a:pt x="8077" y="21600"/>
                        </a:lnTo>
                        <a:lnTo>
                          <a:pt x="19158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D3D0C7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grpSp>
                <p:nvGrpSpPr>
                  <p:cNvPr id="4673" name="Group 4673"/>
                  <p:cNvGrpSpPr/>
                  <p:nvPr/>
                </p:nvGrpSpPr>
                <p:grpSpPr>
                  <a:xfrm>
                    <a:off x="442524" y="1544"/>
                    <a:ext cx="10864428" cy="242296"/>
                    <a:chOff x="0" y="0"/>
                    <a:chExt cx="10864426" cy="242295"/>
                  </a:xfrm>
                </p:grpSpPr>
                <p:grpSp>
                  <p:nvGrpSpPr>
                    <p:cNvPr id="4659" name="Group 4659"/>
                    <p:cNvGrpSpPr/>
                    <p:nvPr/>
                  </p:nvGrpSpPr>
                  <p:grpSpPr>
                    <a:xfrm>
                      <a:off x="0" y="2257"/>
                      <a:ext cx="6610774" cy="240039"/>
                      <a:chOff x="0" y="0"/>
                      <a:chExt cx="6610773" cy="240037"/>
                    </a:xfrm>
                  </p:grpSpPr>
                  <p:grpSp>
                    <p:nvGrpSpPr>
                      <p:cNvPr id="4640" name="Group 4640"/>
                      <p:cNvGrpSpPr/>
                      <p:nvPr/>
                    </p:nvGrpSpPr>
                    <p:grpSpPr>
                      <a:xfrm>
                        <a:off x="0" y="0"/>
                        <a:ext cx="943611" cy="240038"/>
                        <a:chOff x="0" y="0"/>
                        <a:chExt cx="943610" cy="240037"/>
                      </a:xfrm>
                    </p:grpSpPr>
                    <p:sp>
                      <p:nvSpPr>
                        <p:cNvPr id="4638" name="Shape 4638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4639" name="Shape 4639"/>
                        <p:cNvSpPr/>
                        <p:nvPr/>
                      </p:nvSpPr>
                      <p:spPr>
                        <a:xfrm>
                          <a:off x="467296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4643" name="Group 4643"/>
                      <p:cNvGrpSpPr/>
                      <p:nvPr/>
                    </p:nvGrpSpPr>
                    <p:grpSpPr>
                      <a:xfrm>
                        <a:off x="943848" y="0"/>
                        <a:ext cx="945985" cy="240038"/>
                        <a:chOff x="0" y="0"/>
                        <a:chExt cx="945983" cy="240037"/>
                      </a:xfrm>
                    </p:grpSpPr>
                    <p:sp>
                      <p:nvSpPr>
                        <p:cNvPr id="4641" name="Shape 4641"/>
                        <p:cNvSpPr/>
                        <p:nvPr/>
                      </p:nvSpPr>
                      <p:spPr>
                        <a:xfrm>
                          <a:off x="0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4642" name="Shape 4642"/>
                        <p:cNvSpPr/>
                        <p:nvPr/>
                      </p:nvSpPr>
                      <p:spPr>
                        <a:xfrm>
                          <a:off x="467296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4646" name="Group 4646"/>
                      <p:cNvGrpSpPr/>
                      <p:nvPr/>
                    </p:nvGrpSpPr>
                    <p:grpSpPr>
                      <a:xfrm>
                        <a:off x="1893710" y="0"/>
                        <a:ext cx="939971" cy="240038"/>
                        <a:chOff x="0" y="0"/>
                        <a:chExt cx="939969" cy="240037"/>
                      </a:xfrm>
                    </p:grpSpPr>
                    <p:sp>
                      <p:nvSpPr>
                        <p:cNvPr id="4644" name="Shape 4644"/>
                        <p:cNvSpPr/>
                        <p:nvPr/>
                      </p:nvSpPr>
                      <p:spPr>
                        <a:xfrm>
                          <a:off x="0" y="0"/>
                          <a:ext cx="471707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4645" name="Shape 4645"/>
                        <p:cNvSpPr/>
                        <p:nvPr/>
                      </p:nvSpPr>
                      <p:spPr>
                        <a:xfrm>
                          <a:off x="463672" y="0"/>
                          <a:ext cx="47629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4649" name="Group 4649"/>
                      <p:cNvGrpSpPr/>
                      <p:nvPr/>
                    </p:nvGrpSpPr>
                    <p:grpSpPr>
                      <a:xfrm>
                        <a:off x="2833443" y="0"/>
                        <a:ext cx="943888" cy="240038"/>
                        <a:chOff x="0" y="0"/>
                        <a:chExt cx="943886" cy="240037"/>
                      </a:xfrm>
                    </p:grpSpPr>
                    <p:sp>
                      <p:nvSpPr>
                        <p:cNvPr id="4647" name="Shape 4647"/>
                        <p:cNvSpPr/>
                        <p:nvPr/>
                      </p:nvSpPr>
                      <p:spPr>
                        <a:xfrm>
                          <a:off x="0" y="0"/>
                          <a:ext cx="47644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4648" name="Shape 4648"/>
                        <p:cNvSpPr/>
                        <p:nvPr/>
                      </p:nvSpPr>
                      <p:spPr>
                        <a:xfrm>
                          <a:off x="467439" y="0"/>
                          <a:ext cx="47644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4652" name="Group 4652"/>
                      <p:cNvGrpSpPr/>
                      <p:nvPr/>
                    </p:nvGrpSpPr>
                    <p:grpSpPr>
                      <a:xfrm>
                        <a:off x="3777330" y="0"/>
                        <a:ext cx="943612" cy="240038"/>
                        <a:chOff x="0" y="0"/>
                        <a:chExt cx="943610" cy="240037"/>
                      </a:xfrm>
                    </p:grpSpPr>
                    <p:sp>
                      <p:nvSpPr>
                        <p:cNvPr id="4650" name="Shape 4650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4651" name="Shape 4651"/>
                        <p:cNvSpPr/>
                        <p:nvPr/>
                      </p:nvSpPr>
                      <p:spPr>
                        <a:xfrm>
                          <a:off x="467296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4655" name="Group 4655"/>
                      <p:cNvGrpSpPr/>
                      <p:nvPr/>
                    </p:nvGrpSpPr>
                    <p:grpSpPr>
                      <a:xfrm>
                        <a:off x="4720941" y="0"/>
                        <a:ext cx="946222" cy="240038"/>
                        <a:chOff x="0" y="0"/>
                        <a:chExt cx="946221" cy="240037"/>
                      </a:xfrm>
                    </p:grpSpPr>
                    <p:sp>
                      <p:nvSpPr>
                        <p:cNvPr id="4653" name="Shape 4653"/>
                        <p:cNvSpPr/>
                        <p:nvPr/>
                      </p:nvSpPr>
                      <p:spPr>
                        <a:xfrm>
                          <a:off x="0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4654" name="Shape 4654"/>
                        <p:cNvSpPr/>
                        <p:nvPr/>
                      </p:nvSpPr>
                      <p:spPr>
                        <a:xfrm>
                          <a:off x="467533" y="0"/>
                          <a:ext cx="478689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4658" name="Group 4658"/>
                      <p:cNvGrpSpPr/>
                      <p:nvPr/>
                    </p:nvGrpSpPr>
                    <p:grpSpPr>
                      <a:xfrm>
                        <a:off x="5666925" y="0"/>
                        <a:ext cx="943849" cy="240038"/>
                        <a:chOff x="0" y="0"/>
                        <a:chExt cx="943848" cy="240037"/>
                      </a:xfrm>
                    </p:grpSpPr>
                    <p:sp>
                      <p:nvSpPr>
                        <p:cNvPr id="4656" name="Shape 4656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4657" name="Shape 4657"/>
                        <p:cNvSpPr/>
                        <p:nvPr/>
                      </p:nvSpPr>
                      <p:spPr>
                        <a:xfrm>
                          <a:off x="467533" y="0"/>
                          <a:ext cx="476316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</p:grpSp>
                <p:grpSp>
                  <p:nvGrpSpPr>
                    <p:cNvPr id="4662" name="Group 4662"/>
                    <p:cNvGrpSpPr/>
                    <p:nvPr/>
                  </p:nvGrpSpPr>
                  <p:grpSpPr>
                    <a:xfrm>
                      <a:off x="6610773" y="0"/>
                      <a:ext cx="943752" cy="240038"/>
                      <a:chOff x="0" y="0"/>
                      <a:chExt cx="943750" cy="240037"/>
                    </a:xfrm>
                  </p:grpSpPr>
                  <p:sp>
                    <p:nvSpPr>
                      <p:cNvPr id="4660" name="Shape 4660"/>
                      <p:cNvSpPr/>
                      <p:nvPr/>
                    </p:nvSpPr>
                    <p:spPr>
                      <a:xfrm>
                        <a:off x="0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4661" name="Shape 4661"/>
                      <p:cNvSpPr/>
                      <p:nvPr/>
                    </p:nvSpPr>
                    <p:spPr>
                      <a:xfrm>
                        <a:off x="467369" y="0"/>
                        <a:ext cx="476382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4665" name="Group 4665"/>
                    <p:cNvGrpSpPr/>
                    <p:nvPr/>
                  </p:nvGrpSpPr>
                  <p:grpSpPr>
                    <a:xfrm>
                      <a:off x="7554524" y="0"/>
                      <a:ext cx="946010" cy="240038"/>
                      <a:chOff x="0" y="0"/>
                      <a:chExt cx="946009" cy="240037"/>
                    </a:xfrm>
                  </p:grpSpPr>
                  <p:sp>
                    <p:nvSpPr>
                      <p:cNvPr id="4663" name="Shape 4663"/>
                      <p:cNvSpPr/>
                      <p:nvPr/>
                    </p:nvSpPr>
                    <p:spPr>
                      <a:xfrm>
                        <a:off x="0" y="0"/>
                        <a:ext cx="47871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4664" name="Shape 4664"/>
                      <p:cNvSpPr/>
                      <p:nvPr/>
                    </p:nvSpPr>
                    <p:spPr>
                      <a:xfrm>
                        <a:off x="467300" y="0"/>
                        <a:ext cx="47871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4668" name="Group 4668"/>
                    <p:cNvGrpSpPr/>
                    <p:nvPr/>
                  </p:nvGrpSpPr>
                  <p:grpSpPr>
                    <a:xfrm>
                      <a:off x="8500533" y="0"/>
                      <a:ext cx="943753" cy="240038"/>
                      <a:chOff x="0" y="0"/>
                      <a:chExt cx="943751" cy="240037"/>
                    </a:xfrm>
                  </p:grpSpPr>
                  <p:sp>
                    <p:nvSpPr>
                      <p:cNvPr id="4666" name="Shape 4666"/>
                      <p:cNvSpPr/>
                      <p:nvPr/>
                    </p:nvSpPr>
                    <p:spPr>
                      <a:xfrm>
                        <a:off x="0" y="0"/>
                        <a:ext cx="47589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4667" name="Shape 4667"/>
                      <p:cNvSpPr/>
                      <p:nvPr/>
                    </p:nvSpPr>
                    <p:spPr>
                      <a:xfrm>
                        <a:off x="467862" y="0"/>
                        <a:ext cx="47589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4671" name="Group 4671"/>
                    <p:cNvGrpSpPr/>
                    <p:nvPr/>
                  </p:nvGrpSpPr>
                  <p:grpSpPr>
                    <a:xfrm>
                      <a:off x="9444284" y="0"/>
                      <a:ext cx="943753" cy="240038"/>
                      <a:chOff x="0" y="0"/>
                      <a:chExt cx="943751" cy="240037"/>
                    </a:xfrm>
                  </p:grpSpPr>
                  <p:sp>
                    <p:nvSpPr>
                      <p:cNvPr id="4669" name="Shape 4669"/>
                      <p:cNvSpPr/>
                      <p:nvPr/>
                    </p:nvSpPr>
                    <p:spPr>
                      <a:xfrm>
                        <a:off x="0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4670" name="Shape 4670"/>
                      <p:cNvSpPr/>
                      <p:nvPr/>
                    </p:nvSpPr>
                    <p:spPr>
                      <a:xfrm>
                        <a:off x="467371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sp>
                  <p:nvSpPr>
                    <p:cNvPr id="4672" name="Shape 4672"/>
                    <p:cNvSpPr/>
                    <p:nvPr/>
                  </p:nvSpPr>
                  <p:spPr>
                    <a:xfrm>
                      <a:off x="10388035" y="0"/>
                      <a:ext cx="476392" cy="240038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0504" fill="norm" stroke="1" extrusionOk="0">
                          <a:moveTo>
                            <a:pt x="0" y="0"/>
                          </a:moveTo>
                          <a:lnTo>
                            <a:pt x="0" y="20504"/>
                          </a:lnTo>
                          <a:lnTo>
                            <a:pt x="2534" y="20504"/>
                          </a:lnTo>
                          <a:cubicBezTo>
                            <a:pt x="2512" y="-934"/>
                            <a:pt x="19002" y="-1096"/>
                            <a:pt x="19023" y="20504"/>
                          </a:cubicBezTo>
                          <a:lnTo>
                            <a:pt x="21600" y="20504"/>
                          </a:lnTo>
                          <a:lnTo>
                            <a:pt x="21600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D3D0C7"/>
                    </a:solidFill>
                    <a:ln w="9525" cap="flat">
                      <a:noFill/>
                      <a:round/>
                    </a:ln>
                    <a:effectLst/>
                  </p:spPr>
                  <p:txBody>
                    <a:bodyPr wrap="square" lIns="72248" tIns="72248" rIns="72248" bIns="72248" numCol="1" anchor="ctr">
                      <a:noAutofit/>
                    </a:bodyPr>
                    <a:lstStyle/>
                    <a:p>
                      <a:pPr marL="40639" marR="40639" defTabSz="914400">
                        <a:defRPr sz="3400">
                          <a:solidFill>
                            <a:srgbClr val="EEEEEE"/>
                          </a:solidFill>
                          <a:uFill>
                            <a:solidFill>
                              <a:srgbClr val="EEEEEE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defRPr>
                      </a:pPr>
                    </a:p>
                  </p:txBody>
                </p:sp>
              </p:grpSp>
            </p:grpSp>
            <p:grpSp>
              <p:nvGrpSpPr>
                <p:cNvPr id="4677" name="Group 4677"/>
                <p:cNvGrpSpPr/>
                <p:nvPr/>
              </p:nvGrpSpPr>
              <p:grpSpPr>
                <a:xfrm>
                  <a:off x="-1" y="-1"/>
                  <a:ext cx="997787" cy="1116891"/>
                  <a:chOff x="0" y="0"/>
                  <a:chExt cx="997785" cy="1116889"/>
                </a:xfrm>
              </p:grpSpPr>
              <p:sp>
                <p:nvSpPr>
                  <p:cNvPr id="4675" name="Shape 4675"/>
                  <p:cNvSpPr/>
                  <p:nvPr/>
                </p:nvSpPr>
                <p:spPr>
                  <a:xfrm>
                    <a:off x="27093" y="49671"/>
                    <a:ext cx="970693" cy="106721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6702" h="17423" fill="norm" stroke="1" extrusionOk="0">
                        <a:moveTo>
                          <a:pt x="8828" y="0"/>
                        </a:moveTo>
                        <a:cubicBezTo>
                          <a:pt x="-854" y="266"/>
                          <a:pt x="-1115" y="9621"/>
                          <a:pt x="1221" y="13322"/>
                        </a:cubicBezTo>
                        <a:cubicBezTo>
                          <a:pt x="6348" y="21600"/>
                          <a:pt x="20485" y="16227"/>
                          <a:pt x="15745" y="7130"/>
                        </a:cubicBezTo>
                        <a:cubicBezTo>
                          <a:pt x="11324" y="672"/>
                          <a:pt x="1482" y="5865"/>
                          <a:pt x="5062" y="11862"/>
                        </a:cubicBezTo>
                        <a:cubicBezTo>
                          <a:pt x="8004" y="16360"/>
                          <a:pt x="16005" y="13166"/>
                          <a:pt x="12845" y="8278"/>
                        </a:cubicBezTo>
                        <a:cubicBezTo>
                          <a:pt x="10744" y="5216"/>
                          <a:pt x="5407" y="7630"/>
                          <a:pt x="7794" y="10886"/>
                        </a:cubicBezTo>
                        <a:cubicBezTo>
                          <a:pt x="9408" y="12908"/>
                          <a:pt x="12727" y="11362"/>
                          <a:pt x="11400" y="9269"/>
                        </a:cubicBezTo>
                        <a:cubicBezTo>
                          <a:pt x="10559" y="8168"/>
                          <a:pt x="7752" y="8692"/>
                          <a:pt x="9433" y="10581"/>
                        </a:cubicBezTo>
                        <a:cubicBezTo>
                          <a:pt x="8845" y="10761"/>
                          <a:pt x="9147" y="8098"/>
                          <a:pt x="10904" y="9535"/>
                        </a:cubicBezTo>
                        <a:cubicBezTo>
                          <a:pt x="11677" y="10378"/>
                          <a:pt x="10046" y="12260"/>
                          <a:pt x="8500" y="10956"/>
                        </a:cubicBezTo>
                        <a:cubicBezTo>
                          <a:pt x="6189" y="7957"/>
                          <a:pt x="11374" y="6521"/>
                          <a:pt x="12425" y="8934"/>
                        </a:cubicBezTo>
                        <a:cubicBezTo>
                          <a:pt x="14039" y="11667"/>
                          <a:pt x="9340" y="15384"/>
                          <a:pt x="5970" y="11737"/>
                        </a:cubicBezTo>
                        <a:cubicBezTo>
                          <a:pt x="2810" y="6778"/>
                          <a:pt x="10996" y="2023"/>
                          <a:pt x="14652" y="7497"/>
                        </a:cubicBezTo>
                        <a:cubicBezTo>
                          <a:pt x="18115" y="12690"/>
                          <a:pt x="8483" y="20210"/>
                          <a:pt x="2869" y="12651"/>
                        </a:cubicBezTo>
                        <a:cubicBezTo>
                          <a:pt x="1751" y="10433"/>
                          <a:pt x="742" y="3256"/>
                          <a:pt x="8618" y="2085"/>
                        </a:cubicBezTo>
                        <a:lnTo>
                          <a:pt x="8828" y="0"/>
                        </a:lnTo>
                        <a:close/>
                      </a:path>
                    </a:pathLst>
                  </a:custGeom>
                  <a:solidFill>
                    <a:srgbClr val="9A947F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4676" name="Shape 4676"/>
                  <p:cNvSpPr/>
                  <p:nvPr/>
                </p:nvSpPr>
                <p:spPr>
                  <a:xfrm>
                    <a:off x="0" y="0"/>
                    <a:ext cx="970693" cy="106721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6702" h="17423" fill="norm" stroke="1" extrusionOk="0">
                        <a:moveTo>
                          <a:pt x="8828" y="0"/>
                        </a:moveTo>
                        <a:cubicBezTo>
                          <a:pt x="-854" y="266"/>
                          <a:pt x="-1115" y="9621"/>
                          <a:pt x="1221" y="13322"/>
                        </a:cubicBezTo>
                        <a:cubicBezTo>
                          <a:pt x="6348" y="21600"/>
                          <a:pt x="20485" y="16227"/>
                          <a:pt x="15745" y="7130"/>
                        </a:cubicBezTo>
                        <a:cubicBezTo>
                          <a:pt x="11324" y="672"/>
                          <a:pt x="1482" y="5865"/>
                          <a:pt x="5062" y="11862"/>
                        </a:cubicBezTo>
                        <a:cubicBezTo>
                          <a:pt x="8004" y="16360"/>
                          <a:pt x="16005" y="13166"/>
                          <a:pt x="12845" y="8278"/>
                        </a:cubicBezTo>
                        <a:cubicBezTo>
                          <a:pt x="10744" y="5216"/>
                          <a:pt x="5407" y="7630"/>
                          <a:pt x="7794" y="10886"/>
                        </a:cubicBezTo>
                        <a:cubicBezTo>
                          <a:pt x="9408" y="12908"/>
                          <a:pt x="12727" y="11362"/>
                          <a:pt x="11400" y="9269"/>
                        </a:cubicBezTo>
                        <a:cubicBezTo>
                          <a:pt x="10559" y="8168"/>
                          <a:pt x="7752" y="8692"/>
                          <a:pt x="9433" y="10581"/>
                        </a:cubicBezTo>
                        <a:cubicBezTo>
                          <a:pt x="8845" y="10761"/>
                          <a:pt x="9147" y="8098"/>
                          <a:pt x="10904" y="9535"/>
                        </a:cubicBezTo>
                        <a:cubicBezTo>
                          <a:pt x="11677" y="10378"/>
                          <a:pt x="10046" y="12260"/>
                          <a:pt x="8500" y="10956"/>
                        </a:cubicBezTo>
                        <a:cubicBezTo>
                          <a:pt x="6189" y="7957"/>
                          <a:pt x="11374" y="6521"/>
                          <a:pt x="12425" y="8934"/>
                        </a:cubicBezTo>
                        <a:cubicBezTo>
                          <a:pt x="14039" y="11667"/>
                          <a:pt x="9340" y="15384"/>
                          <a:pt x="5970" y="11737"/>
                        </a:cubicBezTo>
                        <a:cubicBezTo>
                          <a:pt x="2810" y="6778"/>
                          <a:pt x="10996" y="2023"/>
                          <a:pt x="14652" y="7497"/>
                        </a:cubicBezTo>
                        <a:cubicBezTo>
                          <a:pt x="18115" y="12690"/>
                          <a:pt x="8483" y="20210"/>
                          <a:pt x="2869" y="12651"/>
                        </a:cubicBezTo>
                        <a:cubicBezTo>
                          <a:pt x="1751" y="10433"/>
                          <a:pt x="742" y="3256"/>
                          <a:pt x="8618" y="2085"/>
                        </a:cubicBezTo>
                        <a:lnTo>
                          <a:pt x="8828" y="0"/>
                        </a:lnTo>
                        <a:close/>
                      </a:path>
                    </a:pathLst>
                  </a:custGeom>
                  <a:solidFill>
                    <a:srgbClr val="D3D0C7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</p:grpSp>
            <p:sp>
              <p:nvSpPr>
                <p:cNvPr id="4678" name="Shape 4678"/>
                <p:cNvSpPr/>
                <p:nvPr/>
              </p:nvSpPr>
              <p:spPr>
                <a:xfrm flipH="1">
                  <a:off x="11823250" y="49671"/>
                  <a:ext cx="970693" cy="106721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6702" h="17423" fill="norm" stroke="1" extrusionOk="0">
                      <a:moveTo>
                        <a:pt x="8828" y="0"/>
                      </a:moveTo>
                      <a:cubicBezTo>
                        <a:pt x="-854" y="266"/>
                        <a:pt x="-1115" y="9621"/>
                        <a:pt x="1221" y="13322"/>
                      </a:cubicBezTo>
                      <a:cubicBezTo>
                        <a:pt x="6348" y="21600"/>
                        <a:pt x="20485" y="16227"/>
                        <a:pt x="15745" y="7130"/>
                      </a:cubicBezTo>
                      <a:cubicBezTo>
                        <a:pt x="11324" y="672"/>
                        <a:pt x="1482" y="5865"/>
                        <a:pt x="5062" y="11862"/>
                      </a:cubicBezTo>
                      <a:cubicBezTo>
                        <a:pt x="8004" y="16360"/>
                        <a:pt x="16005" y="13166"/>
                        <a:pt x="12845" y="8278"/>
                      </a:cubicBezTo>
                      <a:cubicBezTo>
                        <a:pt x="10744" y="5216"/>
                        <a:pt x="5407" y="7630"/>
                        <a:pt x="7794" y="10886"/>
                      </a:cubicBezTo>
                      <a:cubicBezTo>
                        <a:pt x="9408" y="12908"/>
                        <a:pt x="12727" y="11362"/>
                        <a:pt x="11400" y="9269"/>
                      </a:cubicBezTo>
                      <a:cubicBezTo>
                        <a:pt x="10559" y="8168"/>
                        <a:pt x="7752" y="8692"/>
                        <a:pt x="9433" y="10581"/>
                      </a:cubicBezTo>
                      <a:cubicBezTo>
                        <a:pt x="8845" y="10761"/>
                        <a:pt x="9147" y="8098"/>
                        <a:pt x="10904" y="9535"/>
                      </a:cubicBezTo>
                      <a:cubicBezTo>
                        <a:pt x="11677" y="10378"/>
                        <a:pt x="10046" y="12260"/>
                        <a:pt x="8500" y="10956"/>
                      </a:cubicBezTo>
                      <a:cubicBezTo>
                        <a:pt x="6189" y="7957"/>
                        <a:pt x="11374" y="6521"/>
                        <a:pt x="12425" y="8934"/>
                      </a:cubicBezTo>
                      <a:cubicBezTo>
                        <a:pt x="14039" y="11667"/>
                        <a:pt x="9340" y="15384"/>
                        <a:pt x="5970" y="11737"/>
                      </a:cubicBezTo>
                      <a:cubicBezTo>
                        <a:pt x="2810" y="6778"/>
                        <a:pt x="10996" y="2023"/>
                        <a:pt x="14652" y="7497"/>
                      </a:cubicBezTo>
                      <a:cubicBezTo>
                        <a:pt x="18115" y="12690"/>
                        <a:pt x="8483" y="20210"/>
                        <a:pt x="2869" y="12651"/>
                      </a:cubicBezTo>
                      <a:cubicBezTo>
                        <a:pt x="1751" y="10433"/>
                        <a:pt x="742" y="3256"/>
                        <a:pt x="8618" y="2085"/>
                      </a:cubicBezTo>
                      <a:lnTo>
                        <a:pt x="8828" y="0"/>
                      </a:lnTo>
                      <a:close/>
                    </a:path>
                  </a:pathLst>
                </a:custGeom>
                <a:solidFill>
                  <a:srgbClr val="9A947F"/>
                </a:solidFill>
                <a:ln w="9525" cap="flat">
                  <a:noFill/>
                  <a:round/>
                </a:ln>
                <a:effectLst/>
              </p:spPr>
              <p:txBody>
                <a:bodyPr wrap="square" lIns="72248" tIns="72248" rIns="72248" bIns="72248" numCol="1" anchor="ctr">
                  <a:noAutofit/>
                </a:bodyPr>
                <a:lstStyle/>
                <a:p>
                  <a:pPr marL="40639" marR="40639" defTabSz="914400">
                    <a:defRPr sz="3400">
                      <a:solidFill>
                        <a:srgbClr val="EEEEEE"/>
                      </a:solidFill>
                      <a:uFill>
                        <a:solidFill>
                          <a:srgbClr val="EEEEEE"/>
                        </a:solidFill>
                      </a:u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</a:p>
              </p:txBody>
            </p:sp>
            <p:sp>
              <p:nvSpPr>
                <p:cNvPr id="4679" name="Shape 4679"/>
                <p:cNvSpPr/>
                <p:nvPr/>
              </p:nvSpPr>
              <p:spPr>
                <a:xfrm flipH="1">
                  <a:off x="11796157" y="0"/>
                  <a:ext cx="970693" cy="106721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6702" h="17423" fill="norm" stroke="1" extrusionOk="0">
                      <a:moveTo>
                        <a:pt x="8828" y="0"/>
                      </a:moveTo>
                      <a:cubicBezTo>
                        <a:pt x="-854" y="266"/>
                        <a:pt x="-1115" y="9621"/>
                        <a:pt x="1221" y="13322"/>
                      </a:cubicBezTo>
                      <a:cubicBezTo>
                        <a:pt x="6348" y="21600"/>
                        <a:pt x="20485" y="16227"/>
                        <a:pt x="15745" y="7130"/>
                      </a:cubicBezTo>
                      <a:cubicBezTo>
                        <a:pt x="11324" y="672"/>
                        <a:pt x="1482" y="5865"/>
                        <a:pt x="5062" y="11862"/>
                      </a:cubicBezTo>
                      <a:cubicBezTo>
                        <a:pt x="8004" y="16360"/>
                        <a:pt x="16005" y="13166"/>
                        <a:pt x="12845" y="8278"/>
                      </a:cubicBezTo>
                      <a:cubicBezTo>
                        <a:pt x="10744" y="5216"/>
                        <a:pt x="5407" y="7630"/>
                        <a:pt x="7794" y="10886"/>
                      </a:cubicBezTo>
                      <a:cubicBezTo>
                        <a:pt x="9408" y="12908"/>
                        <a:pt x="12727" y="11362"/>
                        <a:pt x="11400" y="9269"/>
                      </a:cubicBezTo>
                      <a:cubicBezTo>
                        <a:pt x="10559" y="8168"/>
                        <a:pt x="7752" y="8692"/>
                        <a:pt x="9433" y="10581"/>
                      </a:cubicBezTo>
                      <a:cubicBezTo>
                        <a:pt x="8845" y="10761"/>
                        <a:pt x="9147" y="8098"/>
                        <a:pt x="10904" y="9535"/>
                      </a:cubicBezTo>
                      <a:cubicBezTo>
                        <a:pt x="11677" y="10378"/>
                        <a:pt x="10046" y="12260"/>
                        <a:pt x="8500" y="10956"/>
                      </a:cubicBezTo>
                      <a:cubicBezTo>
                        <a:pt x="6189" y="7957"/>
                        <a:pt x="11374" y="6521"/>
                        <a:pt x="12425" y="8934"/>
                      </a:cubicBezTo>
                      <a:cubicBezTo>
                        <a:pt x="14039" y="11667"/>
                        <a:pt x="9340" y="15384"/>
                        <a:pt x="5970" y="11737"/>
                      </a:cubicBezTo>
                      <a:cubicBezTo>
                        <a:pt x="2810" y="6778"/>
                        <a:pt x="10996" y="2023"/>
                        <a:pt x="14652" y="7497"/>
                      </a:cubicBezTo>
                      <a:cubicBezTo>
                        <a:pt x="18115" y="12690"/>
                        <a:pt x="8483" y="20210"/>
                        <a:pt x="2869" y="12651"/>
                      </a:cubicBezTo>
                      <a:cubicBezTo>
                        <a:pt x="1751" y="10433"/>
                        <a:pt x="742" y="3256"/>
                        <a:pt x="8618" y="2085"/>
                      </a:cubicBezTo>
                      <a:lnTo>
                        <a:pt x="8828" y="0"/>
                      </a:lnTo>
                      <a:close/>
                    </a:path>
                  </a:pathLst>
                </a:custGeom>
                <a:solidFill>
                  <a:srgbClr val="D3D0C7"/>
                </a:solidFill>
                <a:ln w="9525" cap="flat">
                  <a:noFill/>
                  <a:round/>
                </a:ln>
                <a:effectLst/>
              </p:spPr>
              <p:txBody>
                <a:bodyPr wrap="square" lIns="72248" tIns="72248" rIns="72248" bIns="72248" numCol="1" anchor="ctr">
                  <a:noAutofit/>
                </a:bodyPr>
                <a:lstStyle/>
                <a:p>
                  <a:pPr marL="40639" marR="40639" defTabSz="914400">
                    <a:defRPr sz="3400">
                      <a:solidFill>
                        <a:srgbClr val="EEEEEE"/>
                      </a:solidFill>
                      <a:uFill>
                        <a:solidFill>
                          <a:srgbClr val="EEEEEE"/>
                        </a:solidFill>
                      </a:u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</a:p>
              </p:txBody>
            </p:sp>
            <p:sp>
              <p:nvSpPr>
                <p:cNvPr id="4680" name="Shape 4680"/>
                <p:cNvSpPr/>
                <p:nvPr/>
              </p:nvSpPr>
              <p:spPr>
                <a:xfrm>
                  <a:off x="477077" y="0"/>
                  <a:ext cx="11812695" cy="126436"/>
                </a:xfrm>
                <a:prstGeom prst="rect">
                  <a:avLst/>
                </a:prstGeom>
                <a:solidFill>
                  <a:srgbClr val="D3D0C7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72248" tIns="72248" rIns="72248" bIns="72248" numCol="1" anchor="ctr">
                  <a:noAutofit/>
                </a:bodyPr>
                <a:lstStyle/>
                <a:p>
                  <a:pPr marL="40639" marR="40639" defTabSz="914400">
                    <a:defRPr sz="3400">
                      <a:solidFill>
                        <a:srgbClr val="EEEEEE"/>
                      </a:solidFill>
                      <a:uFill>
                        <a:solidFill>
                          <a:srgbClr val="EEEEEE"/>
                        </a:solidFill>
                      </a:u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</a:p>
              </p:txBody>
            </p:sp>
          </p:grpSp>
        </p:grpSp>
        <p:sp>
          <p:nvSpPr>
            <p:cNvPr id="4683" name="Shape 4683"/>
            <p:cNvSpPr/>
            <p:nvPr/>
          </p:nvSpPr>
          <p:spPr>
            <a:xfrm>
              <a:off x="1083733" y="1144693"/>
              <a:ext cx="10805726" cy="433494"/>
            </a:xfrm>
            <a:prstGeom prst="rect">
              <a:avLst/>
            </a:prstGeom>
            <a:gradFill flip="none" rotWithShape="1">
              <a:gsLst>
                <a:gs pos="0">
                  <a:srgbClr val="817C6B"/>
                </a:gs>
                <a:gs pos="100000">
                  <a:srgbClr val="9A947F"/>
                </a:gs>
              </a:gsLst>
              <a:lin ang="162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72248" tIns="72248" rIns="72248" bIns="72248" numCol="1" anchor="ctr">
              <a:noAutofit/>
            </a:bodyPr>
            <a:lstStyle/>
            <a:p>
              <a:pPr marL="40639" marR="40639" defTabSz="914400">
                <a:defRPr sz="3400">
                  <a:solidFill>
                    <a:srgbClr val="EEEEEE"/>
                  </a:solidFill>
                  <a:uFill>
                    <a:solidFill>
                      <a:srgbClr val="EEEEEE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</p:grpSp>
      <p:sp>
        <p:nvSpPr>
          <p:cNvPr id="4685" name="Shape 4685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Repetition, Pattern &amp; Rhythm</a:t>
            </a:r>
          </a:p>
        </p:txBody>
      </p:sp>
      <p:pic>
        <p:nvPicPr>
          <p:cNvPr id="4686" name="pasted-image.ti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390308" y="3032075"/>
            <a:ext cx="4940301" cy="49403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687" name="pasted-image.ti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37108" y="3032075"/>
            <a:ext cx="6438781" cy="49403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686" grpId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83" name="Group 4783"/>
          <p:cNvGrpSpPr/>
          <p:nvPr/>
        </p:nvGrpSpPr>
        <p:grpSpPr>
          <a:xfrm>
            <a:off x="0" y="-1"/>
            <a:ext cx="13004800" cy="9753601"/>
            <a:chOff x="0" y="0"/>
            <a:chExt cx="13004800" cy="9753600"/>
          </a:xfrm>
        </p:grpSpPr>
        <p:grpSp>
          <p:nvGrpSpPr>
            <p:cNvPr id="4781" name="Group 4781"/>
            <p:cNvGrpSpPr/>
            <p:nvPr/>
          </p:nvGrpSpPr>
          <p:grpSpPr>
            <a:xfrm>
              <a:off x="0" y="0"/>
              <a:ext cx="13004801" cy="9753600"/>
              <a:chOff x="0" y="0"/>
              <a:chExt cx="13004800" cy="9753600"/>
            </a:xfrm>
          </p:grpSpPr>
          <p:sp>
            <p:nvSpPr>
              <p:cNvPr id="4689" name="Shape 4689"/>
              <p:cNvSpPr/>
              <p:nvPr/>
            </p:nvSpPr>
            <p:spPr>
              <a:xfrm>
                <a:off x="11921066" y="1083733"/>
                <a:ext cx="758615" cy="3034454"/>
              </a:xfrm>
              <a:prstGeom prst="rect">
                <a:avLst/>
              </a:prstGeom>
              <a:gradFill flip="none" rotWithShape="1">
                <a:gsLst>
                  <a:gs pos="0">
                    <a:srgbClr val="817C6B"/>
                  </a:gs>
                  <a:gs pos="100000">
                    <a:srgbClr val="D3D0C7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72248" tIns="72248" rIns="72248" bIns="72248" numCol="1" anchor="ctr">
                <a:noAutofit/>
              </a:bodyPr>
              <a:lstStyle/>
              <a:p>
                <a:pPr marL="40639" marR="40639" defTabSz="914400">
                  <a:defRPr sz="3400">
                    <a:solidFill>
                      <a:srgbClr val="EEEEEE"/>
                    </a:solidFill>
                    <a:uFill>
                      <a:solidFill>
                        <a:srgbClr val="EEEEEE"/>
                      </a:solidFill>
                    </a:u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4690" name="Shape 4690"/>
              <p:cNvSpPr/>
              <p:nvPr/>
            </p:nvSpPr>
            <p:spPr>
              <a:xfrm>
                <a:off x="0" y="0"/>
                <a:ext cx="12788054" cy="216747"/>
              </a:xfrm>
              <a:prstGeom prst="rect">
                <a:avLst/>
              </a:prstGeom>
              <a:solidFill>
                <a:srgbClr val="9A94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2248" tIns="72248" rIns="72248" bIns="72248" numCol="1" anchor="ctr">
                <a:noAutofit/>
              </a:bodyPr>
              <a:lstStyle/>
              <a:p>
                <a:pPr marL="40639" marR="40639" defTabSz="914400">
                  <a:defRPr sz="3400">
                    <a:solidFill>
                      <a:srgbClr val="EEEEEE"/>
                    </a:solidFill>
                    <a:uFill>
                      <a:solidFill>
                        <a:srgbClr val="EEEEEE"/>
                      </a:solidFill>
                    </a:u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4691" name="Shape 4691"/>
              <p:cNvSpPr/>
              <p:nvPr/>
            </p:nvSpPr>
            <p:spPr>
              <a:xfrm>
                <a:off x="12679680" y="0"/>
                <a:ext cx="325121" cy="9753600"/>
              </a:xfrm>
              <a:prstGeom prst="rect">
                <a:avLst/>
              </a:prstGeom>
              <a:gradFill flip="none" rotWithShape="1">
                <a:gsLst>
                  <a:gs pos="0">
                    <a:srgbClr val="9A947F"/>
                  </a:gs>
                  <a:gs pos="50000">
                    <a:srgbClr val="BBB6A8"/>
                  </a:gs>
                  <a:gs pos="100000">
                    <a:srgbClr val="9A947F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72248" tIns="72248" rIns="72248" bIns="72248" numCol="1" anchor="ctr">
                <a:noAutofit/>
              </a:bodyPr>
              <a:lstStyle/>
              <a:p>
                <a:pPr marL="40639" marR="40639" defTabSz="914400">
                  <a:defRPr sz="3400">
                    <a:solidFill>
                      <a:srgbClr val="EEEEEE"/>
                    </a:solidFill>
                    <a:uFill>
                      <a:solidFill>
                        <a:srgbClr val="EEEEEE"/>
                      </a:solidFill>
                    </a:u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4692" name="Shape 4692"/>
              <p:cNvSpPr/>
              <p:nvPr/>
            </p:nvSpPr>
            <p:spPr>
              <a:xfrm>
                <a:off x="0" y="0"/>
                <a:ext cx="325121" cy="9753600"/>
              </a:xfrm>
              <a:prstGeom prst="rect">
                <a:avLst/>
              </a:prstGeom>
              <a:gradFill flip="none" rotWithShape="1">
                <a:gsLst>
                  <a:gs pos="0">
                    <a:srgbClr val="9A947F"/>
                  </a:gs>
                  <a:gs pos="50000">
                    <a:srgbClr val="BBB6A8"/>
                  </a:gs>
                  <a:gs pos="100000">
                    <a:srgbClr val="9A947F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72248" tIns="72248" rIns="72248" bIns="72248" numCol="1" anchor="ctr">
                <a:noAutofit/>
              </a:bodyPr>
              <a:lstStyle/>
              <a:p>
                <a:pPr marL="40639" marR="40639" defTabSz="914400">
                  <a:defRPr sz="3400">
                    <a:solidFill>
                      <a:srgbClr val="EEEEEE"/>
                    </a:solidFill>
                    <a:uFill>
                      <a:solidFill>
                        <a:srgbClr val="EEEEEE"/>
                      </a:solidFill>
                    </a:u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4693" name="Shape 4693"/>
              <p:cNvSpPr/>
              <p:nvPr/>
            </p:nvSpPr>
            <p:spPr>
              <a:xfrm>
                <a:off x="325120" y="1083733"/>
                <a:ext cx="758614" cy="3034454"/>
              </a:xfrm>
              <a:prstGeom prst="rect">
                <a:avLst/>
              </a:prstGeom>
              <a:gradFill flip="none" rotWithShape="1">
                <a:gsLst>
                  <a:gs pos="0">
                    <a:srgbClr val="817C6B"/>
                  </a:gs>
                  <a:gs pos="100000">
                    <a:srgbClr val="D3D0C7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72248" tIns="72248" rIns="72248" bIns="72248" numCol="1" anchor="ctr">
                <a:noAutofit/>
              </a:bodyPr>
              <a:lstStyle/>
              <a:p>
                <a:pPr marL="40639" marR="40639" defTabSz="914400">
                  <a:defRPr sz="3400">
                    <a:solidFill>
                      <a:srgbClr val="EEEEEE"/>
                    </a:solidFill>
                    <a:uFill>
                      <a:solidFill>
                        <a:srgbClr val="EEEEEE"/>
                      </a:solidFill>
                    </a:u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grpSp>
            <p:nvGrpSpPr>
              <p:cNvPr id="4780" name="Group 4780"/>
              <p:cNvGrpSpPr/>
              <p:nvPr/>
            </p:nvGrpSpPr>
            <p:grpSpPr>
              <a:xfrm>
                <a:off x="82851" y="72248"/>
                <a:ext cx="12793944" cy="1116891"/>
                <a:chOff x="0" y="0"/>
                <a:chExt cx="12793942" cy="1116889"/>
              </a:xfrm>
            </p:grpSpPr>
            <p:sp>
              <p:nvSpPr>
                <p:cNvPr id="4694" name="Shape 4694"/>
                <p:cNvSpPr/>
                <p:nvPr/>
              </p:nvSpPr>
              <p:spPr>
                <a:xfrm>
                  <a:off x="43584" y="0"/>
                  <a:ext cx="12736126" cy="1083734"/>
                </a:xfrm>
                <a:prstGeom prst="roundRect">
                  <a:avLst>
                    <a:gd name="adj" fmla="val 35156"/>
                  </a:avLst>
                </a:prstGeom>
                <a:solidFill>
                  <a:srgbClr val="BBB6A8"/>
                </a:solidFill>
                <a:ln w="9525" cap="flat">
                  <a:noFill/>
                  <a:round/>
                </a:ln>
                <a:effectLst/>
              </p:spPr>
              <p:txBody>
                <a:bodyPr wrap="square" lIns="72248" tIns="72248" rIns="72248" bIns="72248" numCol="1" anchor="ctr">
                  <a:noAutofit/>
                </a:bodyPr>
                <a:lstStyle/>
                <a:p>
                  <a:pPr marL="40639" marR="40639" defTabSz="914400">
                    <a:defRPr sz="3400">
                      <a:solidFill>
                        <a:srgbClr val="EEEEEE"/>
                      </a:solidFill>
                      <a:uFill>
                        <a:solidFill>
                          <a:srgbClr val="EEEEEE"/>
                        </a:solidFill>
                      </a:u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</a:p>
              </p:txBody>
            </p:sp>
            <p:sp>
              <p:nvSpPr>
                <p:cNvPr id="4695" name="Shape 4695"/>
                <p:cNvSpPr/>
                <p:nvPr/>
              </p:nvSpPr>
              <p:spPr>
                <a:xfrm>
                  <a:off x="477077" y="54186"/>
                  <a:ext cx="11812695" cy="126437"/>
                </a:xfrm>
                <a:prstGeom prst="rect">
                  <a:avLst/>
                </a:prstGeom>
                <a:solidFill>
                  <a:srgbClr val="9A947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72248" tIns="72248" rIns="72248" bIns="72248" numCol="1" anchor="ctr">
                  <a:noAutofit/>
                </a:bodyPr>
                <a:lstStyle/>
                <a:p>
                  <a:pPr marL="40639" marR="40639" defTabSz="914400">
                    <a:defRPr sz="3400">
                      <a:solidFill>
                        <a:srgbClr val="EEEEEE"/>
                      </a:solidFill>
                      <a:uFill>
                        <a:solidFill>
                          <a:srgbClr val="EEEEEE"/>
                        </a:solidFill>
                      </a:u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</a:p>
              </p:txBody>
            </p:sp>
            <p:grpSp>
              <p:nvGrpSpPr>
                <p:cNvPr id="4734" name="Group 4734"/>
                <p:cNvGrpSpPr/>
                <p:nvPr/>
              </p:nvGrpSpPr>
              <p:grpSpPr>
                <a:xfrm>
                  <a:off x="531264" y="842151"/>
                  <a:ext cx="11758508" cy="243841"/>
                  <a:chOff x="0" y="0"/>
                  <a:chExt cx="11758506" cy="243839"/>
                </a:xfrm>
              </p:grpSpPr>
              <p:sp>
                <p:nvSpPr>
                  <p:cNvPr id="4696" name="Shape 4696"/>
                  <p:cNvSpPr/>
                  <p:nvPr/>
                </p:nvSpPr>
                <p:spPr>
                  <a:xfrm flipH="1">
                    <a:off x="11239217" y="0"/>
                    <a:ext cx="519290" cy="23932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0"/>
                        </a:moveTo>
                        <a:lnTo>
                          <a:pt x="17092" y="0"/>
                        </a:lnTo>
                        <a:lnTo>
                          <a:pt x="0" y="17550"/>
                        </a:lnTo>
                        <a:lnTo>
                          <a:pt x="8077" y="21600"/>
                        </a:lnTo>
                        <a:lnTo>
                          <a:pt x="19158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9A947F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4697" name="Shape 4697"/>
                  <p:cNvSpPr/>
                  <p:nvPr/>
                </p:nvSpPr>
                <p:spPr>
                  <a:xfrm>
                    <a:off x="0" y="4515"/>
                    <a:ext cx="519289" cy="2393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0"/>
                        </a:moveTo>
                        <a:lnTo>
                          <a:pt x="17092" y="0"/>
                        </a:lnTo>
                        <a:lnTo>
                          <a:pt x="0" y="17550"/>
                        </a:lnTo>
                        <a:lnTo>
                          <a:pt x="8077" y="21600"/>
                        </a:lnTo>
                        <a:lnTo>
                          <a:pt x="19158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9A947F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grpSp>
                <p:nvGrpSpPr>
                  <p:cNvPr id="4733" name="Group 4733"/>
                  <p:cNvGrpSpPr/>
                  <p:nvPr/>
                </p:nvGrpSpPr>
                <p:grpSpPr>
                  <a:xfrm>
                    <a:off x="442524" y="1544"/>
                    <a:ext cx="10864428" cy="242296"/>
                    <a:chOff x="0" y="0"/>
                    <a:chExt cx="10864426" cy="242295"/>
                  </a:xfrm>
                </p:grpSpPr>
                <p:grpSp>
                  <p:nvGrpSpPr>
                    <p:cNvPr id="4719" name="Group 4719"/>
                    <p:cNvGrpSpPr/>
                    <p:nvPr/>
                  </p:nvGrpSpPr>
                  <p:grpSpPr>
                    <a:xfrm>
                      <a:off x="0" y="2257"/>
                      <a:ext cx="6610774" cy="240039"/>
                      <a:chOff x="0" y="0"/>
                      <a:chExt cx="6610773" cy="240037"/>
                    </a:xfrm>
                  </p:grpSpPr>
                  <p:grpSp>
                    <p:nvGrpSpPr>
                      <p:cNvPr id="4700" name="Group 4700"/>
                      <p:cNvGrpSpPr/>
                      <p:nvPr/>
                    </p:nvGrpSpPr>
                    <p:grpSpPr>
                      <a:xfrm>
                        <a:off x="0" y="0"/>
                        <a:ext cx="943611" cy="240038"/>
                        <a:chOff x="0" y="0"/>
                        <a:chExt cx="943610" cy="240037"/>
                      </a:xfrm>
                    </p:grpSpPr>
                    <p:sp>
                      <p:nvSpPr>
                        <p:cNvPr id="4698" name="Shape 4698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4699" name="Shape 4699"/>
                        <p:cNvSpPr/>
                        <p:nvPr/>
                      </p:nvSpPr>
                      <p:spPr>
                        <a:xfrm>
                          <a:off x="467296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4703" name="Group 4703"/>
                      <p:cNvGrpSpPr/>
                      <p:nvPr/>
                    </p:nvGrpSpPr>
                    <p:grpSpPr>
                      <a:xfrm>
                        <a:off x="943848" y="0"/>
                        <a:ext cx="945985" cy="240038"/>
                        <a:chOff x="0" y="0"/>
                        <a:chExt cx="945983" cy="240037"/>
                      </a:xfrm>
                    </p:grpSpPr>
                    <p:sp>
                      <p:nvSpPr>
                        <p:cNvPr id="4701" name="Shape 4701"/>
                        <p:cNvSpPr/>
                        <p:nvPr/>
                      </p:nvSpPr>
                      <p:spPr>
                        <a:xfrm>
                          <a:off x="0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4702" name="Shape 4702"/>
                        <p:cNvSpPr/>
                        <p:nvPr/>
                      </p:nvSpPr>
                      <p:spPr>
                        <a:xfrm>
                          <a:off x="467296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4706" name="Group 4706"/>
                      <p:cNvGrpSpPr/>
                      <p:nvPr/>
                    </p:nvGrpSpPr>
                    <p:grpSpPr>
                      <a:xfrm>
                        <a:off x="1893710" y="0"/>
                        <a:ext cx="939971" cy="240038"/>
                        <a:chOff x="0" y="0"/>
                        <a:chExt cx="939969" cy="240037"/>
                      </a:xfrm>
                    </p:grpSpPr>
                    <p:sp>
                      <p:nvSpPr>
                        <p:cNvPr id="4704" name="Shape 4704"/>
                        <p:cNvSpPr/>
                        <p:nvPr/>
                      </p:nvSpPr>
                      <p:spPr>
                        <a:xfrm>
                          <a:off x="0" y="0"/>
                          <a:ext cx="471707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4705" name="Shape 4705"/>
                        <p:cNvSpPr/>
                        <p:nvPr/>
                      </p:nvSpPr>
                      <p:spPr>
                        <a:xfrm>
                          <a:off x="463672" y="0"/>
                          <a:ext cx="47629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4709" name="Group 4709"/>
                      <p:cNvGrpSpPr/>
                      <p:nvPr/>
                    </p:nvGrpSpPr>
                    <p:grpSpPr>
                      <a:xfrm>
                        <a:off x="2833443" y="0"/>
                        <a:ext cx="943888" cy="240038"/>
                        <a:chOff x="0" y="0"/>
                        <a:chExt cx="943886" cy="240037"/>
                      </a:xfrm>
                    </p:grpSpPr>
                    <p:sp>
                      <p:nvSpPr>
                        <p:cNvPr id="4707" name="Shape 4707"/>
                        <p:cNvSpPr/>
                        <p:nvPr/>
                      </p:nvSpPr>
                      <p:spPr>
                        <a:xfrm>
                          <a:off x="0" y="0"/>
                          <a:ext cx="47644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4708" name="Shape 4708"/>
                        <p:cNvSpPr/>
                        <p:nvPr/>
                      </p:nvSpPr>
                      <p:spPr>
                        <a:xfrm>
                          <a:off x="467439" y="0"/>
                          <a:ext cx="47644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4712" name="Group 4712"/>
                      <p:cNvGrpSpPr/>
                      <p:nvPr/>
                    </p:nvGrpSpPr>
                    <p:grpSpPr>
                      <a:xfrm>
                        <a:off x="3777330" y="0"/>
                        <a:ext cx="943612" cy="240038"/>
                        <a:chOff x="0" y="0"/>
                        <a:chExt cx="943610" cy="240037"/>
                      </a:xfrm>
                    </p:grpSpPr>
                    <p:sp>
                      <p:nvSpPr>
                        <p:cNvPr id="4710" name="Shape 4710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4711" name="Shape 4711"/>
                        <p:cNvSpPr/>
                        <p:nvPr/>
                      </p:nvSpPr>
                      <p:spPr>
                        <a:xfrm>
                          <a:off x="467296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4715" name="Group 4715"/>
                      <p:cNvGrpSpPr/>
                      <p:nvPr/>
                    </p:nvGrpSpPr>
                    <p:grpSpPr>
                      <a:xfrm>
                        <a:off x="4720941" y="0"/>
                        <a:ext cx="946222" cy="240038"/>
                        <a:chOff x="0" y="0"/>
                        <a:chExt cx="946221" cy="240037"/>
                      </a:xfrm>
                    </p:grpSpPr>
                    <p:sp>
                      <p:nvSpPr>
                        <p:cNvPr id="4713" name="Shape 4713"/>
                        <p:cNvSpPr/>
                        <p:nvPr/>
                      </p:nvSpPr>
                      <p:spPr>
                        <a:xfrm>
                          <a:off x="0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4714" name="Shape 4714"/>
                        <p:cNvSpPr/>
                        <p:nvPr/>
                      </p:nvSpPr>
                      <p:spPr>
                        <a:xfrm>
                          <a:off x="467533" y="0"/>
                          <a:ext cx="478689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4718" name="Group 4718"/>
                      <p:cNvGrpSpPr/>
                      <p:nvPr/>
                    </p:nvGrpSpPr>
                    <p:grpSpPr>
                      <a:xfrm>
                        <a:off x="5666925" y="0"/>
                        <a:ext cx="943849" cy="240038"/>
                        <a:chOff x="0" y="0"/>
                        <a:chExt cx="943848" cy="240037"/>
                      </a:xfrm>
                    </p:grpSpPr>
                    <p:sp>
                      <p:nvSpPr>
                        <p:cNvPr id="4716" name="Shape 4716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4717" name="Shape 4717"/>
                        <p:cNvSpPr/>
                        <p:nvPr/>
                      </p:nvSpPr>
                      <p:spPr>
                        <a:xfrm>
                          <a:off x="467533" y="0"/>
                          <a:ext cx="476316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</p:grpSp>
                <p:grpSp>
                  <p:nvGrpSpPr>
                    <p:cNvPr id="4722" name="Group 4722"/>
                    <p:cNvGrpSpPr/>
                    <p:nvPr/>
                  </p:nvGrpSpPr>
                  <p:grpSpPr>
                    <a:xfrm>
                      <a:off x="6610773" y="0"/>
                      <a:ext cx="943752" cy="240038"/>
                      <a:chOff x="0" y="0"/>
                      <a:chExt cx="943750" cy="240037"/>
                    </a:xfrm>
                  </p:grpSpPr>
                  <p:sp>
                    <p:nvSpPr>
                      <p:cNvPr id="4720" name="Shape 4720"/>
                      <p:cNvSpPr/>
                      <p:nvPr/>
                    </p:nvSpPr>
                    <p:spPr>
                      <a:xfrm>
                        <a:off x="0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4721" name="Shape 4721"/>
                      <p:cNvSpPr/>
                      <p:nvPr/>
                    </p:nvSpPr>
                    <p:spPr>
                      <a:xfrm>
                        <a:off x="467369" y="0"/>
                        <a:ext cx="476382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4725" name="Group 4725"/>
                    <p:cNvGrpSpPr/>
                    <p:nvPr/>
                  </p:nvGrpSpPr>
                  <p:grpSpPr>
                    <a:xfrm>
                      <a:off x="7554524" y="0"/>
                      <a:ext cx="946010" cy="240038"/>
                      <a:chOff x="0" y="0"/>
                      <a:chExt cx="946009" cy="240037"/>
                    </a:xfrm>
                  </p:grpSpPr>
                  <p:sp>
                    <p:nvSpPr>
                      <p:cNvPr id="4723" name="Shape 4723"/>
                      <p:cNvSpPr/>
                      <p:nvPr/>
                    </p:nvSpPr>
                    <p:spPr>
                      <a:xfrm>
                        <a:off x="0" y="0"/>
                        <a:ext cx="47871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4724" name="Shape 4724"/>
                      <p:cNvSpPr/>
                      <p:nvPr/>
                    </p:nvSpPr>
                    <p:spPr>
                      <a:xfrm>
                        <a:off x="467300" y="0"/>
                        <a:ext cx="47871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4728" name="Group 4728"/>
                    <p:cNvGrpSpPr/>
                    <p:nvPr/>
                  </p:nvGrpSpPr>
                  <p:grpSpPr>
                    <a:xfrm>
                      <a:off x="8500533" y="0"/>
                      <a:ext cx="943753" cy="240038"/>
                      <a:chOff x="0" y="0"/>
                      <a:chExt cx="943751" cy="240037"/>
                    </a:xfrm>
                  </p:grpSpPr>
                  <p:sp>
                    <p:nvSpPr>
                      <p:cNvPr id="4726" name="Shape 4726"/>
                      <p:cNvSpPr/>
                      <p:nvPr/>
                    </p:nvSpPr>
                    <p:spPr>
                      <a:xfrm>
                        <a:off x="0" y="0"/>
                        <a:ext cx="47589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4727" name="Shape 4727"/>
                      <p:cNvSpPr/>
                      <p:nvPr/>
                    </p:nvSpPr>
                    <p:spPr>
                      <a:xfrm>
                        <a:off x="467862" y="0"/>
                        <a:ext cx="47589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4731" name="Group 4731"/>
                    <p:cNvGrpSpPr/>
                    <p:nvPr/>
                  </p:nvGrpSpPr>
                  <p:grpSpPr>
                    <a:xfrm>
                      <a:off x="9444284" y="0"/>
                      <a:ext cx="943753" cy="240038"/>
                      <a:chOff x="0" y="0"/>
                      <a:chExt cx="943751" cy="240037"/>
                    </a:xfrm>
                  </p:grpSpPr>
                  <p:sp>
                    <p:nvSpPr>
                      <p:cNvPr id="4729" name="Shape 4729"/>
                      <p:cNvSpPr/>
                      <p:nvPr/>
                    </p:nvSpPr>
                    <p:spPr>
                      <a:xfrm>
                        <a:off x="0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4730" name="Shape 4730"/>
                      <p:cNvSpPr/>
                      <p:nvPr/>
                    </p:nvSpPr>
                    <p:spPr>
                      <a:xfrm>
                        <a:off x="467371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sp>
                  <p:nvSpPr>
                    <p:cNvPr id="4732" name="Shape 4732"/>
                    <p:cNvSpPr/>
                    <p:nvPr/>
                  </p:nvSpPr>
                  <p:spPr>
                    <a:xfrm>
                      <a:off x="10388035" y="0"/>
                      <a:ext cx="476392" cy="240038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0504" fill="norm" stroke="1" extrusionOk="0">
                          <a:moveTo>
                            <a:pt x="0" y="0"/>
                          </a:moveTo>
                          <a:lnTo>
                            <a:pt x="0" y="20504"/>
                          </a:lnTo>
                          <a:lnTo>
                            <a:pt x="2534" y="20504"/>
                          </a:lnTo>
                          <a:cubicBezTo>
                            <a:pt x="2512" y="-934"/>
                            <a:pt x="19002" y="-1096"/>
                            <a:pt x="19023" y="20504"/>
                          </a:cubicBezTo>
                          <a:lnTo>
                            <a:pt x="21600" y="20504"/>
                          </a:lnTo>
                          <a:lnTo>
                            <a:pt x="21600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9A947F"/>
                    </a:solidFill>
                    <a:ln w="9525" cap="flat">
                      <a:noFill/>
                      <a:round/>
                    </a:ln>
                    <a:effectLst/>
                  </p:spPr>
                  <p:txBody>
                    <a:bodyPr wrap="square" lIns="72248" tIns="72248" rIns="72248" bIns="72248" numCol="1" anchor="ctr">
                      <a:noAutofit/>
                    </a:bodyPr>
                    <a:lstStyle/>
                    <a:p>
                      <a:pPr marL="40639" marR="40639" defTabSz="914400">
                        <a:defRPr sz="3400">
                          <a:solidFill>
                            <a:srgbClr val="EEEEEE"/>
                          </a:solidFill>
                          <a:uFill>
                            <a:solidFill>
                              <a:srgbClr val="EEEEEE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defRPr>
                      </a:pPr>
                    </a:p>
                  </p:txBody>
                </p:sp>
              </p:grpSp>
            </p:grpSp>
            <p:grpSp>
              <p:nvGrpSpPr>
                <p:cNvPr id="4773" name="Group 4773"/>
                <p:cNvGrpSpPr/>
                <p:nvPr/>
              </p:nvGrpSpPr>
              <p:grpSpPr>
                <a:xfrm>
                  <a:off x="508686" y="839893"/>
                  <a:ext cx="11758508" cy="243841"/>
                  <a:chOff x="0" y="0"/>
                  <a:chExt cx="11758506" cy="243839"/>
                </a:xfrm>
              </p:grpSpPr>
              <p:sp>
                <p:nvSpPr>
                  <p:cNvPr id="4735" name="Shape 4735"/>
                  <p:cNvSpPr/>
                  <p:nvPr/>
                </p:nvSpPr>
                <p:spPr>
                  <a:xfrm flipH="1">
                    <a:off x="11239217" y="0"/>
                    <a:ext cx="519290" cy="23932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0"/>
                        </a:moveTo>
                        <a:lnTo>
                          <a:pt x="17092" y="0"/>
                        </a:lnTo>
                        <a:lnTo>
                          <a:pt x="0" y="17550"/>
                        </a:lnTo>
                        <a:lnTo>
                          <a:pt x="8077" y="21600"/>
                        </a:lnTo>
                        <a:lnTo>
                          <a:pt x="19158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D3D0C7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4736" name="Shape 4736"/>
                  <p:cNvSpPr/>
                  <p:nvPr/>
                </p:nvSpPr>
                <p:spPr>
                  <a:xfrm>
                    <a:off x="0" y="4515"/>
                    <a:ext cx="519289" cy="2393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0"/>
                        </a:moveTo>
                        <a:lnTo>
                          <a:pt x="17092" y="0"/>
                        </a:lnTo>
                        <a:lnTo>
                          <a:pt x="0" y="17550"/>
                        </a:lnTo>
                        <a:lnTo>
                          <a:pt x="8077" y="21600"/>
                        </a:lnTo>
                        <a:lnTo>
                          <a:pt x="19158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D3D0C7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grpSp>
                <p:nvGrpSpPr>
                  <p:cNvPr id="4772" name="Group 4772"/>
                  <p:cNvGrpSpPr/>
                  <p:nvPr/>
                </p:nvGrpSpPr>
                <p:grpSpPr>
                  <a:xfrm>
                    <a:off x="442524" y="1544"/>
                    <a:ext cx="10864428" cy="242296"/>
                    <a:chOff x="0" y="0"/>
                    <a:chExt cx="10864426" cy="242295"/>
                  </a:xfrm>
                </p:grpSpPr>
                <p:grpSp>
                  <p:nvGrpSpPr>
                    <p:cNvPr id="4758" name="Group 4758"/>
                    <p:cNvGrpSpPr/>
                    <p:nvPr/>
                  </p:nvGrpSpPr>
                  <p:grpSpPr>
                    <a:xfrm>
                      <a:off x="0" y="2257"/>
                      <a:ext cx="6610774" cy="240039"/>
                      <a:chOff x="0" y="0"/>
                      <a:chExt cx="6610773" cy="240037"/>
                    </a:xfrm>
                  </p:grpSpPr>
                  <p:grpSp>
                    <p:nvGrpSpPr>
                      <p:cNvPr id="4739" name="Group 4739"/>
                      <p:cNvGrpSpPr/>
                      <p:nvPr/>
                    </p:nvGrpSpPr>
                    <p:grpSpPr>
                      <a:xfrm>
                        <a:off x="0" y="0"/>
                        <a:ext cx="943611" cy="240038"/>
                        <a:chOff x="0" y="0"/>
                        <a:chExt cx="943610" cy="240037"/>
                      </a:xfrm>
                    </p:grpSpPr>
                    <p:sp>
                      <p:nvSpPr>
                        <p:cNvPr id="4737" name="Shape 4737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4738" name="Shape 4738"/>
                        <p:cNvSpPr/>
                        <p:nvPr/>
                      </p:nvSpPr>
                      <p:spPr>
                        <a:xfrm>
                          <a:off x="467296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4742" name="Group 4742"/>
                      <p:cNvGrpSpPr/>
                      <p:nvPr/>
                    </p:nvGrpSpPr>
                    <p:grpSpPr>
                      <a:xfrm>
                        <a:off x="943848" y="0"/>
                        <a:ext cx="945985" cy="240038"/>
                        <a:chOff x="0" y="0"/>
                        <a:chExt cx="945983" cy="240037"/>
                      </a:xfrm>
                    </p:grpSpPr>
                    <p:sp>
                      <p:nvSpPr>
                        <p:cNvPr id="4740" name="Shape 4740"/>
                        <p:cNvSpPr/>
                        <p:nvPr/>
                      </p:nvSpPr>
                      <p:spPr>
                        <a:xfrm>
                          <a:off x="0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4741" name="Shape 4741"/>
                        <p:cNvSpPr/>
                        <p:nvPr/>
                      </p:nvSpPr>
                      <p:spPr>
                        <a:xfrm>
                          <a:off x="467296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4745" name="Group 4745"/>
                      <p:cNvGrpSpPr/>
                      <p:nvPr/>
                    </p:nvGrpSpPr>
                    <p:grpSpPr>
                      <a:xfrm>
                        <a:off x="1893710" y="0"/>
                        <a:ext cx="939971" cy="240038"/>
                        <a:chOff x="0" y="0"/>
                        <a:chExt cx="939969" cy="240037"/>
                      </a:xfrm>
                    </p:grpSpPr>
                    <p:sp>
                      <p:nvSpPr>
                        <p:cNvPr id="4743" name="Shape 4743"/>
                        <p:cNvSpPr/>
                        <p:nvPr/>
                      </p:nvSpPr>
                      <p:spPr>
                        <a:xfrm>
                          <a:off x="0" y="0"/>
                          <a:ext cx="471707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4744" name="Shape 4744"/>
                        <p:cNvSpPr/>
                        <p:nvPr/>
                      </p:nvSpPr>
                      <p:spPr>
                        <a:xfrm>
                          <a:off x="463672" y="0"/>
                          <a:ext cx="47629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4748" name="Group 4748"/>
                      <p:cNvGrpSpPr/>
                      <p:nvPr/>
                    </p:nvGrpSpPr>
                    <p:grpSpPr>
                      <a:xfrm>
                        <a:off x="2833443" y="0"/>
                        <a:ext cx="943888" cy="240038"/>
                        <a:chOff x="0" y="0"/>
                        <a:chExt cx="943886" cy="240037"/>
                      </a:xfrm>
                    </p:grpSpPr>
                    <p:sp>
                      <p:nvSpPr>
                        <p:cNvPr id="4746" name="Shape 4746"/>
                        <p:cNvSpPr/>
                        <p:nvPr/>
                      </p:nvSpPr>
                      <p:spPr>
                        <a:xfrm>
                          <a:off x="0" y="0"/>
                          <a:ext cx="47644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4747" name="Shape 4747"/>
                        <p:cNvSpPr/>
                        <p:nvPr/>
                      </p:nvSpPr>
                      <p:spPr>
                        <a:xfrm>
                          <a:off x="467439" y="0"/>
                          <a:ext cx="47644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4751" name="Group 4751"/>
                      <p:cNvGrpSpPr/>
                      <p:nvPr/>
                    </p:nvGrpSpPr>
                    <p:grpSpPr>
                      <a:xfrm>
                        <a:off x="3777330" y="0"/>
                        <a:ext cx="943612" cy="240038"/>
                        <a:chOff x="0" y="0"/>
                        <a:chExt cx="943610" cy="240037"/>
                      </a:xfrm>
                    </p:grpSpPr>
                    <p:sp>
                      <p:nvSpPr>
                        <p:cNvPr id="4749" name="Shape 4749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4750" name="Shape 4750"/>
                        <p:cNvSpPr/>
                        <p:nvPr/>
                      </p:nvSpPr>
                      <p:spPr>
                        <a:xfrm>
                          <a:off x="467296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4754" name="Group 4754"/>
                      <p:cNvGrpSpPr/>
                      <p:nvPr/>
                    </p:nvGrpSpPr>
                    <p:grpSpPr>
                      <a:xfrm>
                        <a:off x="4720941" y="0"/>
                        <a:ext cx="946222" cy="240038"/>
                        <a:chOff x="0" y="0"/>
                        <a:chExt cx="946221" cy="240037"/>
                      </a:xfrm>
                    </p:grpSpPr>
                    <p:sp>
                      <p:nvSpPr>
                        <p:cNvPr id="4752" name="Shape 4752"/>
                        <p:cNvSpPr/>
                        <p:nvPr/>
                      </p:nvSpPr>
                      <p:spPr>
                        <a:xfrm>
                          <a:off x="0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4753" name="Shape 4753"/>
                        <p:cNvSpPr/>
                        <p:nvPr/>
                      </p:nvSpPr>
                      <p:spPr>
                        <a:xfrm>
                          <a:off x="467533" y="0"/>
                          <a:ext cx="478689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4757" name="Group 4757"/>
                      <p:cNvGrpSpPr/>
                      <p:nvPr/>
                    </p:nvGrpSpPr>
                    <p:grpSpPr>
                      <a:xfrm>
                        <a:off x="5666925" y="0"/>
                        <a:ext cx="943849" cy="240038"/>
                        <a:chOff x="0" y="0"/>
                        <a:chExt cx="943848" cy="240037"/>
                      </a:xfrm>
                    </p:grpSpPr>
                    <p:sp>
                      <p:nvSpPr>
                        <p:cNvPr id="4755" name="Shape 4755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4756" name="Shape 4756"/>
                        <p:cNvSpPr/>
                        <p:nvPr/>
                      </p:nvSpPr>
                      <p:spPr>
                        <a:xfrm>
                          <a:off x="467533" y="0"/>
                          <a:ext cx="476316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</p:grpSp>
                <p:grpSp>
                  <p:nvGrpSpPr>
                    <p:cNvPr id="4761" name="Group 4761"/>
                    <p:cNvGrpSpPr/>
                    <p:nvPr/>
                  </p:nvGrpSpPr>
                  <p:grpSpPr>
                    <a:xfrm>
                      <a:off x="6610773" y="0"/>
                      <a:ext cx="943752" cy="240038"/>
                      <a:chOff x="0" y="0"/>
                      <a:chExt cx="943750" cy="240037"/>
                    </a:xfrm>
                  </p:grpSpPr>
                  <p:sp>
                    <p:nvSpPr>
                      <p:cNvPr id="4759" name="Shape 4759"/>
                      <p:cNvSpPr/>
                      <p:nvPr/>
                    </p:nvSpPr>
                    <p:spPr>
                      <a:xfrm>
                        <a:off x="0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4760" name="Shape 4760"/>
                      <p:cNvSpPr/>
                      <p:nvPr/>
                    </p:nvSpPr>
                    <p:spPr>
                      <a:xfrm>
                        <a:off x="467369" y="0"/>
                        <a:ext cx="476382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4764" name="Group 4764"/>
                    <p:cNvGrpSpPr/>
                    <p:nvPr/>
                  </p:nvGrpSpPr>
                  <p:grpSpPr>
                    <a:xfrm>
                      <a:off x="7554524" y="0"/>
                      <a:ext cx="946010" cy="240038"/>
                      <a:chOff x="0" y="0"/>
                      <a:chExt cx="946009" cy="240037"/>
                    </a:xfrm>
                  </p:grpSpPr>
                  <p:sp>
                    <p:nvSpPr>
                      <p:cNvPr id="4762" name="Shape 4762"/>
                      <p:cNvSpPr/>
                      <p:nvPr/>
                    </p:nvSpPr>
                    <p:spPr>
                      <a:xfrm>
                        <a:off x="0" y="0"/>
                        <a:ext cx="47871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4763" name="Shape 4763"/>
                      <p:cNvSpPr/>
                      <p:nvPr/>
                    </p:nvSpPr>
                    <p:spPr>
                      <a:xfrm>
                        <a:off x="467300" y="0"/>
                        <a:ext cx="47871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4767" name="Group 4767"/>
                    <p:cNvGrpSpPr/>
                    <p:nvPr/>
                  </p:nvGrpSpPr>
                  <p:grpSpPr>
                    <a:xfrm>
                      <a:off x="8500533" y="0"/>
                      <a:ext cx="943753" cy="240038"/>
                      <a:chOff x="0" y="0"/>
                      <a:chExt cx="943751" cy="240037"/>
                    </a:xfrm>
                  </p:grpSpPr>
                  <p:sp>
                    <p:nvSpPr>
                      <p:cNvPr id="4765" name="Shape 4765"/>
                      <p:cNvSpPr/>
                      <p:nvPr/>
                    </p:nvSpPr>
                    <p:spPr>
                      <a:xfrm>
                        <a:off x="0" y="0"/>
                        <a:ext cx="47589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4766" name="Shape 4766"/>
                      <p:cNvSpPr/>
                      <p:nvPr/>
                    </p:nvSpPr>
                    <p:spPr>
                      <a:xfrm>
                        <a:off x="467862" y="0"/>
                        <a:ext cx="47589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4770" name="Group 4770"/>
                    <p:cNvGrpSpPr/>
                    <p:nvPr/>
                  </p:nvGrpSpPr>
                  <p:grpSpPr>
                    <a:xfrm>
                      <a:off x="9444284" y="0"/>
                      <a:ext cx="943753" cy="240038"/>
                      <a:chOff x="0" y="0"/>
                      <a:chExt cx="943751" cy="240037"/>
                    </a:xfrm>
                  </p:grpSpPr>
                  <p:sp>
                    <p:nvSpPr>
                      <p:cNvPr id="4768" name="Shape 4768"/>
                      <p:cNvSpPr/>
                      <p:nvPr/>
                    </p:nvSpPr>
                    <p:spPr>
                      <a:xfrm>
                        <a:off x="0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4769" name="Shape 4769"/>
                      <p:cNvSpPr/>
                      <p:nvPr/>
                    </p:nvSpPr>
                    <p:spPr>
                      <a:xfrm>
                        <a:off x="467371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sp>
                  <p:nvSpPr>
                    <p:cNvPr id="4771" name="Shape 4771"/>
                    <p:cNvSpPr/>
                    <p:nvPr/>
                  </p:nvSpPr>
                  <p:spPr>
                    <a:xfrm>
                      <a:off x="10388035" y="0"/>
                      <a:ext cx="476392" cy="240038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0504" fill="norm" stroke="1" extrusionOk="0">
                          <a:moveTo>
                            <a:pt x="0" y="0"/>
                          </a:moveTo>
                          <a:lnTo>
                            <a:pt x="0" y="20504"/>
                          </a:lnTo>
                          <a:lnTo>
                            <a:pt x="2534" y="20504"/>
                          </a:lnTo>
                          <a:cubicBezTo>
                            <a:pt x="2512" y="-934"/>
                            <a:pt x="19002" y="-1096"/>
                            <a:pt x="19023" y="20504"/>
                          </a:cubicBezTo>
                          <a:lnTo>
                            <a:pt x="21600" y="20504"/>
                          </a:lnTo>
                          <a:lnTo>
                            <a:pt x="21600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D3D0C7"/>
                    </a:solidFill>
                    <a:ln w="9525" cap="flat">
                      <a:noFill/>
                      <a:round/>
                    </a:ln>
                    <a:effectLst/>
                  </p:spPr>
                  <p:txBody>
                    <a:bodyPr wrap="square" lIns="72248" tIns="72248" rIns="72248" bIns="72248" numCol="1" anchor="ctr">
                      <a:noAutofit/>
                    </a:bodyPr>
                    <a:lstStyle/>
                    <a:p>
                      <a:pPr marL="40639" marR="40639" defTabSz="914400">
                        <a:defRPr sz="3400">
                          <a:solidFill>
                            <a:srgbClr val="EEEEEE"/>
                          </a:solidFill>
                          <a:uFill>
                            <a:solidFill>
                              <a:srgbClr val="EEEEEE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defRPr>
                      </a:pPr>
                    </a:p>
                  </p:txBody>
                </p:sp>
              </p:grpSp>
            </p:grpSp>
            <p:grpSp>
              <p:nvGrpSpPr>
                <p:cNvPr id="4776" name="Group 4776"/>
                <p:cNvGrpSpPr/>
                <p:nvPr/>
              </p:nvGrpSpPr>
              <p:grpSpPr>
                <a:xfrm>
                  <a:off x="-1" y="-1"/>
                  <a:ext cx="997787" cy="1116891"/>
                  <a:chOff x="0" y="0"/>
                  <a:chExt cx="997785" cy="1116889"/>
                </a:xfrm>
              </p:grpSpPr>
              <p:sp>
                <p:nvSpPr>
                  <p:cNvPr id="4774" name="Shape 4774"/>
                  <p:cNvSpPr/>
                  <p:nvPr/>
                </p:nvSpPr>
                <p:spPr>
                  <a:xfrm>
                    <a:off x="27093" y="49671"/>
                    <a:ext cx="970693" cy="106721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6702" h="17423" fill="norm" stroke="1" extrusionOk="0">
                        <a:moveTo>
                          <a:pt x="8828" y="0"/>
                        </a:moveTo>
                        <a:cubicBezTo>
                          <a:pt x="-854" y="266"/>
                          <a:pt x="-1115" y="9621"/>
                          <a:pt x="1221" y="13322"/>
                        </a:cubicBezTo>
                        <a:cubicBezTo>
                          <a:pt x="6348" y="21600"/>
                          <a:pt x="20485" y="16227"/>
                          <a:pt x="15745" y="7130"/>
                        </a:cubicBezTo>
                        <a:cubicBezTo>
                          <a:pt x="11324" y="672"/>
                          <a:pt x="1482" y="5865"/>
                          <a:pt x="5062" y="11862"/>
                        </a:cubicBezTo>
                        <a:cubicBezTo>
                          <a:pt x="8004" y="16360"/>
                          <a:pt x="16005" y="13166"/>
                          <a:pt x="12845" y="8278"/>
                        </a:cubicBezTo>
                        <a:cubicBezTo>
                          <a:pt x="10744" y="5216"/>
                          <a:pt x="5407" y="7630"/>
                          <a:pt x="7794" y="10886"/>
                        </a:cubicBezTo>
                        <a:cubicBezTo>
                          <a:pt x="9408" y="12908"/>
                          <a:pt x="12727" y="11362"/>
                          <a:pt x="11400" y="9269"/>
                        </a:cubicBezTo>
                        <a:cubicBezTo>
                          <a:pt x="10559" y="8168"/>
                          <a:pt x="7752" y="8692"/>
                          <a:pt x="9433" y="10581"/>
                        </a:cubicBezTo>
                        <a:cubicBezTo>
                          <a:pt x="8845" y="10761"/>
                          <a:pt x="9147" y="8098"/>
                          <a:pt x="10904" y="9535"/>
                        </a:cubicBezTo>
                        <a:cubicBezTo>
                          <a:pt x="11677" y="10378"/>
                          <a:pt x="10046" y="12260"/>
                          <a:pt x="8500" y="10956"/>
                        </a:cubicBezTo>
                        <a:cubicBezTo>
                          <a:pt x="6189" y="7957"/>
                          <a:pt x="11374" y="6521"/>
                          <a:pt x="12425" y="8934"/>
                        </a:cubicBezTo>
                        <a:cubicBezTo>
                          <a:pt x="14039" y="11667"/>
                          <a:pt x="9340" y="15384"/>
                          <a:pt x="5970" y="11737"/>
                        </a:cubicBezTo>
                        <a:cubicBezTo>
                          <a:pt x="2810" y="6778"/>
                          <a:pt x="10996" y="2023"/>
                          <a:pt x="14652" y="7497"/>
                        </a:cubicBezTo>
                        <a:cubicBezTo>
                          <a:pt x="18115" y="12690"/>
                          <a:pt x="8483" y="20210"/>
                          <a:pt x="2869" y="12651"/>
                        </a:cubicBezTo>
                        <a:cubicBezTo>
                          <a:pt x="1751" y="10433"/>
                          <a:pt x="742" y="3256"/>
                          <a:pt x="8618" y="2085"/>
                        </a:cubicBezTo>
                        <a:lnTo>
                          <a:pt x="8828" y="0"/>
                        </a:lnTo>
                        <a:close/>
                      </a:path>
                    </a:pathLst>
                  </a:custGeom>
                  <a:solidFill>
                    <a:srgbClr val="9A947F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4775" name="Shape 4775"/>
                  <p:cNvSpPr/>
                  <p:nvPr/>
                </p:nvSpPr>
                <p:spPr>
                  <a:xfrm>
                    <a:off x="0" y="0"/>
                    <a:ext cx="970693" cy="106721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6702" h="17423" fill="norm" stroke="1" extrusionOk="0">
                        <a:moveTo>
                          <a:pt x="8828" y="0"/>
                        </a:moveTo>
                        <a:cubicBezTo>
                          <a:pt x="-854" y="266"/>
                          <a:pt x="-1115" y="9621"/>
                          <a:pt x="1221" y="13322"/>
                        </a:cubicBezTo>
                        <a:cubicBezTo>
                          <a:pt x="6348" y="21600"/>
                          <a:pt x="20485" y="16227"/>
                          <a:pt x="15745" y="7130"/>
                        </a:cubicBezTo>
                        <a:cubicBezTo>
                          <a:pt x="11324" y="672"/>
                          <a:pt x="1482" y="5865"/>
                          <a:pt x="5062" y="11862"/>
                        </a:cubicBezTo>
                        <a:cubicBezTo>
                          <a:pt x="8004" y="16360"/>
                          <a:pt x="16005" y="13166"/>
                          <a:pt x="12845" y="8278"/>
                        </a:cubicBezTo>
                        <a:cubicBezTo>
                          <a:pt x="10744" y="5216"/>
                          <a:pt x="5407" y="7630"/>
                          <a:pt x="7794" y="10886"/>
                        </a:cubicBezTo>
                        <a:cubicBezTo>
                          <a:pt x="9408" y="12908"/>
                          <a:pt x="12727" y="11362"/>
                          <a:pt x="11400" y="9269"/>
                        </a:cubicBezTo>
                        <a:cubicBezTo>
                          <a:pt x="10559" y="8168"/>
                          <a:pt x="7752" y="8692"/>
                          <a:pt x="9433" y="10581"/>
                        </a:cubicBezTo>
                        <a:cubicBezTo>
                          <a:pt x="8845" y="10761"/>
                          <a:pt x="9147" y="8098"/>
                          <a:pt x="10904" y="9535"/>
                        </a:cubicBezTo>
                        <a:cubicBezTo>
                          <a:pt x="11677" y="10378"/>
                          <a:pt x="10046" y="12260"/>
                          <a:pt x="8500" y="10956"/>
                        </a:cubicBezTo>
                        <a:cubicBezTo>
                          <a:pt x="6189" y="7957"/>
                          <a:pt x="11374" y="6521"/>
                          <a:pt x="12425" y="8934"/>
                        </a:cubicBezTo>
                        <a:cubicBezTo>
                          <a:pt x="14039" y="11667"/>
                          <a:pt x="9340" y="15384"/>
                          <a:pt x="5970" y="11737"/>
                        </a:cubicBezTo>
                        <a:cubicBezTo>
                          <a:pt x="2810" y="6778"/>
                          <a:pt x="10996" y="2023"/>
                          <a:pt x="14652" y="7497"/>
                        </a:cubicBezTo>
                        <a:cubicBezTo>
                          <a:pt x="18115" y="12690"/>
                          <a:pt x="8483" y="20210"/>
                          <a:pt x="2869" y="12651"/>
                        </a:cubicBezTo>
                        <a:cubicBezTo>
                          <a:pt x="1751" y="10433"/>
                          <a:pt x="742" y="3256"/>
                          <a:pt x="8618" y="2085"/>
                        </a:cubicBezTo>
                        <a:lnTo>
                          <a:pt x="8828" y="0"/>
                        </a:lnTo>
                        <a:close/>
                      </a:path>
                    </a:pathLst>
                  </a:custGeom>
                  <a:solidFill>
                    <a:srgbClr val="D3D0C7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</p:grpSp>
            <p:sp>
              <p:nvSpPr>
                <p:cNvPr id="4777" name="Shape 4777"/>
                <p:cNvSpPr/>
                <p:nvPr/>
              </p:nvSpPr>
              <p:spPr>
                <a:xfrm flipH="1">
                  <a:off x="11823250" y="49671"/>
                  <a:ext cx="970693" cy="106721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6702" h="17423" fill="norm" stroke="1" extrusionOk="0">
                      <a:moveTo>
                        <a:pt x="8828" y="0"/>
                      </a:moveTo>
                      <a:cubicBezTo>
                        <a:pt x="-854" y="266"/>
                        <a:pt x="-1115" y="9621"/>
                        <a:pt x="1221" y="13322"/>
                      </a:cubicBezTo>
                      <a:cubicBezTo>
                        <a:pt x="6348" y="21600"/>
                        <a:pt x="20485" y="16227"/>
                        <a:pt x="15745" y="7130"/>
                      </a:cubicBezTo>
                      <a:cubicBezTo>
                        <a:pt x="11324" y="672"/>
                        <a:pt x="1482" y="5865"/>
                        <a:pt x="5062" y="11862"/>
                      </a:cubicBezTo>
                      <a:cubicBezTo>
                        <a:pt x="8004" y="16360"/>
                        <a:pt x="16005" y="13166"/>
                        <a:pt x="12845" y="8278"/>
                      </a:cubicBezTo>
                      <a:cubicBezTo>
                        <a:pt x="10744" y="5216"/>
                        <a:pt x="5407" y="7630"/>
                        <a:pt x="7794" y="10886"/>
                      </a:cubicBezTo>
                      <a:cubicBezTo>
                        <a:pt x="9408" y="12908"/>
                        <a:pt x="12727" y="11362"/>
                        <a:pt x="11400" y="9269"/>
                      </a:cubicBezTo>
                      <a:cubicBezTo>
                        <a:pt x="10559" y="8168"/>
                        <a:pt x="7752" y="8692"/>
                        <a:pt x="9433" y="10581"/>
                      </a:cubicBezTo>
                      <a:cubicBezTo>
                        <a:pt x="8845" y="10761"/>
                        <a:pt x="9147" y="8098"/>
                        <a:pt x="10904" y="9535"/>
                      </a:cubicBezTo>
                      <a:cubicBezTo>
                        <a:pt x="11677" y="10378"/>
                        <a:pt x="10046" y="12260"/>
                        <a:pt x="8500" y="10956"/>
                      </a:cubicBezTo>
                      <a:cubicBezTo>
                        <a:pt x="6189" y="7957"/>
                        <a:pt x="11374" y="6521"/>
                        <a:pt x="12425" y="8934"/>
                      </a:cubicBezTo>
                      <a:cubicBezTo>
                        <a:pt x="14039" y="11667"/>
                        <a:pt x="9340" y="15384"/>
                        <a:pt x="5970" y="11737"/>
                      </a:cubicBezTo>
                      <a:cubicBezTo>
                        <a:pt x="2810" y="6778"/>
                        <a:pt x="10996" y="2023"/>
                        <a:pt x="14652" y="7497"/>
                      </a:cubicBezTo>
                      <a:cubicBezTo>
                        <a:pt x="18115" y="12690"/>
                        <a:pt x="8483" y="20210"/>
                        <a:pt x="2869" y="12651"/>
                      </a:cubicBezTo>
                      <a:cubicBezTo>
                        <a:pt x="1751" y="10433"/>
                        <a:pt x="742" y="3256"/>
                        <a:pt x="8618" y="2085"/>
                      </a:cubicBezTo>
                      <a:lnTo>
                        <a:pt x="8828" y="0"/>
                      </a:lnTo>
                      <a:close/>
                    </a:path>
                  </a:pathLst>
                </a:custGeom>
                <a:solidFill>
                  <a:srgbClr val="9A947F"/>
                </a:solidFill>
                <a:ln w="9525" cap="flat">
                  <a:noFill/>
                  <a:round/>
                </a:ln>
                <a:effectLst/>
              </p:spPr>
              <p:txBody>
                <a:bodyPr wrap="square" lIns="72248" tIns="72248" rIns="72248" bIns="72248" numCol="1" anchor="ctr">
                  <a:noAutofit/>
                </a:bodyPr>
                <a:lstStyle/>
                <a:p>
                  <a:pPr marL="40639" marR="40639" defTabSz="914400">
                    <a:defRPr sz="3400">
                      <a:solidFill>
                        <a:srgbClr val="EEEEEE"/>
                      </a:solidFill>
                      <a:uFill>
                        <a:solidFill>
                          <a:srgbClr val="EEEEEE"/>
                        </a:solidFill>
                      </a:u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</a:p>
              </p:txBody>
            </p:sp>
            <p:sp>
              <p:nvSpPr>
                <p:cNvPr id="4778" name="Shape 4778"/>
                <p:cNvSpPr/>
                <p:nvPr/>
              </p:nvSpPr>
              <p:spPr>
                <a:xfrm flipH="1">
                  <a:off x="11796157" y="0"/>
                  <a:ext cx="970693" cy="106721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6702" h="17423" fill="norm" stroke="1" extrusionOk="0">
                      <a:moveTo>
                        <a:pt x="8828" y="0"/>
                      </a:moveTo>
                      <a:cubicBezTo>
                        <a:pt x="-854" y="266"/>
                        <a:pt x="-1115" y="9621"/>
                        <a:pt x="1221" y="13322"/>
                      </a:cubicBezTo>
                      <a:cubicBezTo>
                        <a:pt x="6348" y="21600"/>
                        <a:pt x="20485" y="16227"/>
                        <a:pt x="15745" y="7130"/>
                      </a:cubicBezTo>
                      <a:cubicBezTo>
                        <a:pt x="11324" y="672"/>
                        <a:pt x="1482" y="5865"/>
                        <a:pt x="5062" y="11862"/>
                      </a:cubicBezTo>
                      <a:cubicBezTo>
                        <a:pt x="8004" y="16360"/>
                        <a:pt x="16005" y="13166"/>
                        <a:pt x="12845" y="8278"/>
                      </a:cubicBezTo>
                      <a:cubicBezTo>
                        <a:pt x="10744" y="5216"/>
                        <a:pt x="5407" y="7630"/>
                        <a:pt x="7794" y="10886"/>
                      </a:cubicBezTo>
                      <a:cubicBezTo>
                        <a:pt x="9408" y="12908"/>
                        <a:pt x="12727" y="11362"/>
                        <a:pt x="11400" y="9269"/>
                      </a:cubicBezTo>
                      <a:cubicBezTo>
                        <a:pt x="10559" y="8168"/>
                        <a:pt x="7752" y="8692"/>
                        <a:pt x="9433" y="10581"/>
                      </a:cubicBezTo>
                      <a:cubicBezTo>
                        <a:pt x="8845" y="10761"/>
                        <a:pt x="9147" y="8098"/>
                        <a:pt x="10904" y="9535"/>
                      </a:cubicBezTo>
                      <a:cubicBezTo>
                        <a:pt x="11677" y="10378"/>
                        <a:pt x="10046" y="12260"/>
                        <a:pt x="8500" y="10956"/>
                      </a:cubicBezTo>
                      <a:cubicBezTo>
                        <a:pt x="6189" y="7957"/>
                        <a:pt x="11374" y="6521"/>
                        <a:pt x="12425" y="8934"/>
                      </a:cubicBezTo>
                      <a:cubicBezTo>
                        <a:pt x="14039" y="11667"/>
                        <a:pt x="9340" y="15384"/>
                        <a:pt x="5970" y="11737"/>
                      </a:cubicBezTo>
                      <a:cubicBezTo>
                        <a:pt x="2810" y="6778"/>
                        <a:pt x="10996" y="2023"/>
                        <a:pt x="14652" y="7497"/>
                      </a:cubicBezTo>
                      <a:cubicBezTo>
                        <a:pt x="18115" y="12690"/>
                        <a:pt x="8483" y="20210"/>
                        <a:pt x="2869" y="12651"/>
                      </a:cubicBezTo>
                      <a:cubicBezTo>
                        <a:pt x="1751" y="10433"/>
                        <a:pt x="742" y="3256"/>
                        <a:pt x="8618" y="2085"/>
                      </a:cubicBezTo>
                      <a:lnTo>
                        <a:pt x="8828" y="0"/>
                      </a:lnTo>
                      <a:close/>
                    </a:path>
                  </a:pathLst>
                </a:custGeom>
                <a:solidFill>
                  <a:srgbClr val="D3D0C7"/>
                </a:solidFill>
                <a:ln w="9525" cap="flat">
                  <a:noFill/>
                  <a:round/>
                </a:ln>
                <a:effectLst/>
              </p:spPr>
              <p:txBody>
                <a:bodyPr wrap="square" lIns="72248" tIns="72248" rIns="72248" bIns="72248" numCol="1" anchor="ctr">
                  <a:noAutofit/>
                </a:bodyPr>
                <a:lstStyle/>
                <a:p>
                  <a:pPr marL="40639" marR="40639" defTabSz="914400">
                    <a:defRPr sz="3400">
                      <a:solidFill>
                        <a:srgbClr val="EEEEEE"/>
                      </a:solidFill>
                      <a:uFill>
                        <a:solidFill>
                          <a:srgbClr val="EEEEEE"/>
                        </a:solidFill>
                      </a:u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</a:p>
              </p:txBody>
            </p:sp>
            <p:sp>
              <p:nvSpPr>
                <p:cNvPr id="4779" name="Shape 4779"/>
                <p:cNvSpPr/>
                <p:nvPr/>
              </p:nvSpPr>
              <p:spPr>
                <a:xfrm>
                  <a:off x="477077" y="0"/>
                  <a:ext cx="11812695" cy="126436"/>
                </a:xfrm>
                <a:prstGeom prst="rect">
                  <a:avLst/>
                </a:prstGeom>
                <a:solidFill>
                  <a:srgbClr val="D3D0C7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72248" tIns="72248" rIns="72248" bIns="72248" numCol="1" anchor="ctr">
                  <a:noAutofit/>
                </a:bodyPr>
                <a:lstStyle/>
                <a:p>
                  <a:pPr marL="40639" marR="40639" defTabSz="914400">
                    <a:defRPr sz="3400">
                      <a:solidFill>
                        <a:srgbClr val="EEEEEE"/>
                      </a:solidFill>
                      <a:uFill>
                        <a:solidFill>
                          <a:srgbClr val="EEEEEE"/>
                        </a:solidFill>
                      </a:u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</a:p>
              </p:txBody>
            </p:sp>
          </p:grpSp>
        </p:grpSp>
        <p:sp>
          <p:nvSpPr>
            <p:cNvPr id="4782" name="Shape 4782"/>
            <p:cNvSpPr/>
            <p:nvPr/>
          </p:nvSpPr>
          <p:spPr>
            <a:xfrm>
              <a:off x="1083733" y="1144693"/>
              <a:ext cx="10805726" cy="433494"/>
            </a:xfrm>
            <a:prstGeom prst="rect">
              <a:avLst/>
            </a:prstGeom>
            <a:gradFill flip="none" rotWithShape="1">
              <a:gsLst>
                <a:gs pos="0">
                  <a:srgbClr val="817C6B"/>
                </a:gs>
                <a:gs pos="100000">
                  <a:srgbClr val="9A947F"/>
                </a:gs>
              </a:gsLst>
              <a:lin ang="162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72248" tIns="72248" rIns="72248" bIns="72248" numCol="1" anchor="ctr">
              <a:noAutofit/>
            </a:bodyPr>
            <a:lstStyle/>
            <a:p>
              <a:pPr marL="40639" marR="40639" defTabSz="914400">
                <a:defRPr sz="3400">
                  <a:solidFill>
                    <a:srgbClr val="EEEEEE"/>
                  </a:solidFill>
                  <a:uFill>
                    <a:solidFill>
                      <a:srgbClr val="EEEEEE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</p:grpSp>
      <p:sp>
        <p:nvSpPr>
          <p:cNvPr id="4784" name="Shape 4784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Repetition, Pattern &amp; Rhythm</a:t>
            </a:r>
          </a:p>
        </p:txBody>
      </p:sp>
      <p:sp>
        <p:nvSpPr>
          <p:cNvPr id="4785" name="Shape 4785"/>
          <p:cNvSpPr/>
          <p:nvPr>
            <p:ph type="body" sz="half" idx="1"/>
          </p:nvPr>
        </p:nvSpPr>
        <p:spPr>
          <a:xfrm>
            <a:off x="1038388" y="2450253"/>
            <a:ext cx="10928025" cy="2833890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EEEEEE"/>
              </a:buClr>
              <a:buFont typeface="Times New Roman"/>
              <a:buBlip>
                <a:blip r:embed="rId2"/>
              </a:buBlip>
            </a:pPr>
            <a:r>
              <a:t>Repetition- one object repeated</a:t>
            </a:r>
          </a:p>
          <a:p>
            <a:pPr>
              <a:buClr>
                <a:srgbClr val="EEEEEE"/>
              </a:buClr>
              <a:buFont typeface="Times New Roman"/>
              <a:buBlip>
                <a:blip r:embed="rId2"/>
              </a:buBlip>
            </a:pPr>
            <a:r>
              <a:t>Pattern- several elements recurring</a:t>
            </a:r>
          </a:p>
          <a:p>
            <a:pPr>
              <a:buClr>
                <a:srgbClr val="EEEEEE"/>
              </a:buClr>
              <a:buFont typeface="Times New Roman"/>
              <a:buBlip>
                <a:blip r:embed="rId2"/>
              </a:buBlip>
            </a:pPr>
            <a:r>
              <a:t>Rhythm- pattern with variation</a:t>
            </a:r>
          </a:p>
        </p:txBody>
      </p:sp>
      <p:grpSp>
        <p:nvGrpSpPr>
          <p:cNvPr id="4789" name="Group 4789"/>
          <p:cNvGrpSpPr/>
          <p:nvPr/>
        </p:nvGrpSpPr>
        <p:grpSpPr>
          <a:xfrm>
            <a:off x="3302457" y="4954207"/>
            <a:ext cx="6002629" cy="4677255"/>
            <a:chOff x="0" y="0"/>
            <a:chExt cx="6002627" cy="4677254"/>
          </a:xfrm>
        </p:grpSpPr>
        <p:pic>
          <p:nvPicPr>
            <p:cNvPr id="4786" name="pasted-image.tif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6002628" cy="214006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787" name="pasted-image.tif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1761713"/>
              <a:ext cx="6002628" cy="103349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788" name="pasted-image.tif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2745974"/>
              <a:ext cx="6002628" cy="193128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4790" name="Shape 4790"/>
          <p:cNvSpPr/>
          <p:nvPr/>
        </p:nvSpPr>
        <p:spPr>
          <a:xfrm>
            <a:off x="3297428" y="4891687"/>
            <a:ext cx="6409944" cy="1917156"/>
          </a:xfrm>
          <a:prstGeom prst="rect">
            <a:avLst/>
          </a:prstGeom>
          <a:solidFill>
            <a:srgbClr val="817C6B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sp>
        <p:nvSpPr>
          <p:cNvPr id="4791" name="Shape 4791"/>
          <p:cNvSpPr/>
          <p:nvPr/>
        </p:nvSpPr>
        <p:spPr>
          <a:xfrm>
            <a:off x="3297428" y="6708436"/>
            <a:ext cx="6409944" cy="1168798"/>
          </a:xfrm>
          <a:prstGeom prst="rect">
            <a:avLst/>
          </a:prstGeom>
          <a:solidFill>
            <a:srgbClr val="817C6B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sp>
        <p:nvSpPr>
          <p:cNvPr id="4792" name="Shape 4792"/>
          <p:cNvSpPr/>
          <p:nvPr/>
        </p:nvSpPr>
        <p:spPr>
          <a:xfrm>
            <a:off x="3297428" y="7711087"/>
            <a:ext cx="6409944" cy="2059094"/>
          </a:xfrm>
          <a:prstGeom prst="rect">
            <a:avLst/>
          </a:prstGeom>
          <a:solidFill>
            <a:srgbClr val="817C6B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 p14:dur="100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78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nodeType="with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47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47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47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xit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xit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Class="exit" nodeType="click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791" grpId="3"/>
      <p:bldP build="whole" bldLvl="1" animBg="1" rev="0" advAuto="0" spid="4792" grpId="4"/>
      <p:bldP build="whole" bldLvl="1" animBg="1" rev="0" advAuto="0" spid="4790" grpId="2"/>
      <p:bldP build="p" bldLvl="5" animBg="1" rev="0" advAuto="0" spid="4785" grpId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88" name="Group 4888"/>
          <p:cNvGrpSpPr/>
          <p:nvPr/>
        </p:nvGrpSpPr>
        <p:grpSpPr>
          <a:xfrm>
            <a:off x="0" y="-1"/>
            <a:ext cx="13004800" cy="9753601"/>
            <a:chOff x="0" y="0"/>
            <a:chExt cx="13004800" cy="9753600"/>
          </a:xfrm>
        </p:grpSpPr>
        <p:grpSp>
          <p:nvGrpSpPr>
            <p:cNvPr id="4886" name="Group 4886"/>
            <p:cNvGrpSpPr/>
            <p:nvPr/>
          </p:nvGrpSpPr>
          <p:grpSpPr>
            <a:xfrm>
              <a:off x="0" y="0"/>
              <a:ext cx="13004801" cy="9753600"/>
              <a:chOff x="0" y="0"/>
              <a:chExt cx="13004800" cy="9753600"/>
            </a:xfrm>
          </p:grpSpPr>
          <p:sp>
            <p:nvSpPr>
              <p:cNvPr id="4794" name="Shape 4794"/>
              <p:cNvSpPr/>
              <p:nvPr/>
            </p:nvSpPr>
            <p:spPr>
              <a:xfrm>
                <a:off x="11921066" y="1083733"/>
                <a:ext cx="758615" cy="3034454"/>
              </a:xfrm>
              <a:prstGeom prst="rect">
                <a:avLst/>
              </a:prstGeom>
              <a:gradFill flip="none" rotWithShape="1">
                <a:gsLst>
                  <a:gs pos="0">
                    <a:srgbClr val="817C6B"/>
                  </a:gs>
                  <a:gs pos="100000">
                    <a:srgbClr val="D3D0C7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72248" tIns="72248" rIns="72248" bIns="72248" numCol="1" anchor="ctr">
                <a:noAutofit/>
              </a:bodyPr>
              <a:lstStyle/>
              <a:p>
                <a:pPr marL="40639" marR="40639" defTabSz="914400">
                  <a:defRPr sz="3400">
                    <a:solidFill>
                      <a:srgbClr val="EEEEEE"/>
                    </a:solidFill>
                    <a:uFill>
                      <a:solidFill>
                        <a:srgbClr val="EEEEEE"/>
                      </a:solidFill>
                    </a:u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4795" name="Shape 4795"/>
              <p:cNvSpPr/>
              <p:nvPr/>
            </p:nvSpPr>
            <p:spPr>
              <a:xfrm>
                <a:off x="0" y="0"/>
                <a:ext cx="12788054" cy="216747"/>
              </a:xfrm>
              <a:prstGeom prst="rect">
                <a:avLst/>
              </a:prstGeom>
              <a:solidFill>
                <a:srgbClr val="9A94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2248" tIns="72248" rIns="72248" bIns="72248" numCol="1" anchor="ctr">
                <a:noAutofit/>
              </a:bodyPr>
              <a:lstStyle/>
              <a:p>
                <a:pPr marL="40639" marR="40639" defTabSz="914400">
                  <a:defRPr sz="3400">
                    <a:solidFill>
                      <a:srgbClr val="EEEEEE"/>
                    </a:solidFill>
                    <a:uFill>
                      <a:solidFill>
                        <a:srgbClr val="EEEEEE"/>
                      </a:solidFill>
                    </a:u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4796" name="Shape 4796"/>
              <p:cNvSpPr/>
              <p:nvPr/>
            </p:nvSpPr>
            <p:spPr>
              <a:xfrm>
                <a:off x="12679680" y="0"/>
                <a:ext cx="325121" cy="9753600"/>
              </a:xfrm>
              <a:prstGeom prst="rect">
                <a:avLst/>
              </a:prstGeom>
              <a:gradFill flip="none" rotWithShape="1">
                <a:gsLst>
                  <a:gs pos="0">
                    <a:srgbClr val="9A947F"/>
                  </a:gs>
                  <a:gs pos="50000">
                    <a:srgbClr val="BBB6A8"/>
                  </a:gs>
                  <a:gs pos="100000">
                    <a:srgbClr val="9A947F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72248" tIns="72248" rIns="72248" bIns="72248" numCol="1" anchor="ctr">
                <a:noAutofit/>
              </a:bodyPr>
              <a:lstStyle/>
              <a:p>
                <a:pPr marL="40639" marR="40639" defTabSz="914400">
                  <a:defRPr sz="3400">
                    <a:solidFill>
                      <a:srgbClr val="EEEEEE"/>
                    </a:solidFill>
                    <a:uFill>
                      <a:solidFill>
                        <a:srgbClr val="EEEEEE"/>
                      </a:solidFill>
                    </a:u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4797" name="Shape 4797"/>
              <p:cNvSpPr/>
              <p:nvPr/>
            </p:nvSpPr>
            <p:spPr>
              <a:xfrm>
                <a:off x="0" y="0"/>
                <a:ext cx="325121" cy="9753600"/>
              </a:xfrm>
              <a:prstGeom prst="rect">
                <a:avLst/>
              </a:prstGeom>
              <a:gradFill flip="none" rotWithShape="1">
                <a:gsLst>
                  <a:gs pos="0">
                    <a:srgbClr val="9A947F"/>
                  </a:gs>
                  <a:gs pos="50000">
                    <a:srgbClr val="BBB6A8"/>
                  </a:gs>
                  <a:gs pos="100000">
                    <a:srgbClr val="9A947F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72248" tIns="72248" rIns="72248" bIns="72248" numCol="1" anchor="ctr">
                <a:noAutofit/>
              </a:bodyPr>
              <a:lstStyle/>
              <a:p>
                <a:pPr marL="40639" marR="40639" defTabSz="914400">
                  <a:defRPr sz="3400">
                    <a:solidFill>
                      <a:srgbClr val="EEEEEE"/>
                    </a:solidFill>
                    <a:uFill>
                      <a:solidFill>
                        <a:srgbClr val="EEEEEE"/>
                      </a:solidFill>
                    </a:u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4798" name="Shape 4798"/>
              <p:cNvSpPr/>
              <p:nvPr/>
            </p:nvSpPr>
            <p:spPr>
              <a:xfrm>
                <a:off x="325120" y="1083733"/>
                <a:ext cx="758614" cy="3034454"/>
              </a:xfrm>
              <a:prstGeom prst="rect">
                <a:avLst/>
              </a:prstGeom>
              <a:gradFill flip="none" rotWithShape="1">
                <a:gsLst>
                  <a:gs pos="0">
                    <a:srgbClr val="817C6B"/>
                  </a:gs>
                  <a:gs pos="100000">
                    <a:srgbClr val="D3D0C7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72248" tIns="72248" rIns="72248" bIns="72248" numCol="1" anchor="ctr">
                <a:noAutofit/>
              </a:bodyPr>
              <a:lstStyle/>
              <a:p>
                <a:pPr marL="40639" marR="40639" defTabSz="914400">
                  <a:defRPr sz="3400">
                    <a:solidFill>
                      <a:srgbClr val="EEEEEE"/>
                    </a:solidFill>
                    <a:uFill>
                      <a:solidFill>
                        <a:srgbClr val="EEEEEE"/>
                      </a:solidFill>
                    </a:u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grpSp>
            <p:nvGrpSpPr>
              <p:cNvPr id="4885" name="Group 4885"/>
              <p:cNvGrpSpPr/>
              <p:nvPr/>
            </p:nvGrpSpPr>
            <p:grpSpPr>
              <a:xfrm>
                <a:off x="82851" y="72248"/>
                <a:ext cx="12793944" cy="1116891"/>
                <a:chOff x="0" y="0"/>
                <a:chExt cx="12793942" cy="1116889"/>
              </a:xfrm>
            </p:grpSpPr>
            <p:sp>
              <p:nvSpPr>
                <p:cNvPr id="4799" name="Shape 4799"/>
                <p:cNvSpPr/>
                <p:nvPr/>
              </p:nvSpPr>
              <p:spPr>
                <a:xfrm>
                  <a:off x="43584" y="0"/>
                  <a:ext cx="12736126" cy="1083734"/>
                </a:xfrm>
                <a:prstGeom prst="roundRect">
                  <a:avLst>
                    <a:gd name="adj" fmla="val 35156"/>
                  </a:avLst>
                </a:prstGeom>
                <a:solidFill>
                  <a:srgbClr val="BBB6A8"/>
                </a:solidFill>
                <a:ln w="9525" cap="flat">
                  <a:noFill/>
                  <a:round/>
                </a:ln>
                <a:effectLst/>
              </p:spPr>
              <p:txBody>
                <a:bodyPr wrap="square" lIns="72248" tIns="72248" rIns="72248" bIns="72248" numCol="1" anchor="ctr">
                  <a:noAutofit/>
                </a:bodyPr>
                <a:lstStyle/>
                <a:p>
                  <a:pPr marL="40639" marR="40639" defTabSz="914400">
                    <a:defRPr sz="3400">
                      <a:solidFill>
                        <a:srgbClr val="EEEEEE"/>
                      </a:solidFill>
                      <a:uFill>
                        <a:solidFill>
                          <a:srgbClr val="EEEEEE"/>
                        </a:solidFill>
                      </a:u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</a:p>
              </p:txBody>
            </p:sp>
            <p:sp>
              <p:nvSpPr>
                <p:cNvPr id="4800" name="Shape 4800"/>
                <p:cNvSpPr/>
                <p:nvPr/>
              </p:nvSpPr>
              <p:spPr>
                <a:xfrm>
                  <a:off x="477077" y="54186"/>
                  <a:ext cx="11812695" cy="126437"/>
                </a:xfrm>
                <a:prstGeom prst="rect">
                  <a:avLst/>
                </a:prstGeom>
                <a:solidFill>
                  <a:srgbClr val="9A947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72248" tIns="72248" rIns="72248" bIns="72248" numCol="1" anchor="ctr">
                  <a:noAutofit/>
                </a:bodyPr>
                <a:lstStyle/>
                <a:p>
                  <a:pPr marL="40639" marR="40639" defTabSz="914400">
                    <a:defRPr sz="3400">
                      <a:solidFill>
                        <a:srgbClr val="EEEEEE"/>
                      </a:solidFill>
                      <a:uFill>
                        <a:solidFill>
                          <a:srgbClr val="EEEEEE"/>
                        </a:solidFill>
                      </a:u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</a:p>
              </p:txBody>
            </p:sp>
            <p:grpSp>
              <p:nvGrpSpPr>
                <p:cNvPr id="4839" name="Group 4839"/>
                <p:cNvGrpSpPr/>
                <p:nvPr/>
              </p:nvGrpSpPr>
              <p:grpSpPr>
                <a:xfrm>
                  <a:off x="531264" y="842151"/>
                  <a:ext cx="11758508" cy="243841"/>
                  <a:chOff x="0" y="0"/>
                  <a:chExt cx="11758506" cy="243839"/>
                </a:xfrm>
              </p:grpSpPr>
              <p:sp>
                <p:nvSpPr>
                  <p:cNvPr id="4801" name="Shape 4801"/>
                  <p:cNvSpPr/>
                  <p:nvPr/>
                </p:nvSpPr>
                <p:spPr>
                  <a:xfrm flipH="1">
                    <a:off x="11239217" y="0"/>
                    <a:ext cx="519290" cy="23932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0"/>
                        </a:moveTo>
                        <a:lnTo>
                          <a:pt x="17092" y="0"/>
                        </a:lnTo>
                        <a:lnTo>
                          <a:pt x="0" y="17550"/>
                        </a:lnTo>
                        <a:lnTo>
                          <a:pt x="8077" y="21600"/>
                        </a:lnTo>
                        <a:lnTo>
                          <a:pt x="19158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9A947F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4802" name="Shape 4802"/>
                  <p:cNvSpPr/>
                  <p:nvPr/>
                </p:nvSpPr>
                <p:spPr>
                  <a:xfrm>
                    <a:off x="0" y="4515"/>
                    <a:ext cx="519289" cy="2393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0"/>
                        </a:moveTo>
                        <a:lnTo>
                          <a:pt x="17092" y="0"/>
                        </a:lnTo>
                        <a:lnTo>
                          <a:pt x="0" y="17550"/>
                        </a:lnTo>
                        <a:lnTo>
                          <a:pt x="8077" y="21600"/>
                        </a:lnTo>
                        <a:lnTo>
                          <a:pt x="19158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9A947F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grpSp>
                <p:nvGrpSpPr>
                  <p:cNvPr id="4838" name="Group 4838"/>
                  <p:cNvGrpSpPr/>
                  <p:nvPr/>
                </p:nvGrpSpPr>
                <p:grpSpPr>
                  <a:xfrm>
                    <a:off x="442524" y="1544"/>
                    <a:ext cx="10864428" cy="242296"/>
                    <a:chOff x="0" y="0"/>
                    <a:chExt cx="10864426" cy="242295"/>
                  </a:xfrm>
                </p:grpSpPr>
                <p:grpSp>
                  <p:nvGrpSpPr>
                    <p:cNvPr id="4824" name="Group 4824"/>
                    <p:cNvGrpSpPr/>
                    <p:nvPr/>
                  </p:nvGrpSpPr>
                  <p:grpSpPr>
                    <a:xfrm>
                      <a:off x="0" y="2257"/>
                      <a:ext cx="6610774" cy="240039"/>
                      <a:chOff x="0" y="0"/>
                      <a:chExt cx="6610773" cy="240037"/>
                    </a:xfrm>
                  </p:grpSpPr>
                  <p:grpSp>
                    <p:nvGrpSpPr>
                      <p:cNvPr id="4805" name="Group 4805"/>
                      <p:cNvGrpSpPr/>
                      <p:nvPr/>
                    </p:nvGrpSpPr>
                    <p:grpSpPr>
                      <a:xfrm>
                        <a:off x="0" y="0"/>
                        <a:ext cx="943611" cy="240038"/>
                        <a:chOff x="0" y="0"/>
                        <a:chExt cx="943610" cy="240037"/>
                      </a:xfrm>
                    </p:grpSpPr>
                    <p:sp>
                      <p:nvSpPr>
                        <p:cNvPr id="4803" name="Shape 4803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4804" name="Shape 4804"/>
                        <p:cNvSpPr/>
                        <p:nvPr/>
                      </p:nvSpPr>
                      <p:spPr>
                        <a:xfrm>
                          <a:off x="467296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4808" name="Group 4808"/>
                      <p:cNvGrpSpPr/>
                      <p:nvPr/>
                    </p:nvGrpSpPr>
                    <p:grpSpPr>
                      <a:xfrm>
                        <a:off x="943848" y="0"/>
                        <a:ext cx="945985" cy="240038"/>
                        <a:chOff x="0" y="0"/>
                        <a:chExt cx="945983" cy="240037"/>
                      </a:xfrm>
                    </p:grpSpPr>
                    <p:sp>
                      <p:nvSpPr>
                        <p:cNvPr id="4806" name="Shape 4806"/>
                        <p:cNvSpPr/>
                        <p:nvPr/>
                      </p:nvSpPr>
                      <p:spPr>
                        <a:xfrm>
                          <a:off x="0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4807" name="Shape 4807"/>
                        <p:cNvSpPr/>
                        <p:nvPr/>
                      </p:nvSpPr>
                      <p:spPr>
                        <a:xfrm>
                          <a:off x="467296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4811" name="Group 4811"/>
                      <p:cNvGrpSpPr/>
                      <p:nvPr/>
                    </p:nvGrpSpPr>
                    <p:grpSpPr>
                      <a:xfrm>
                        <a:off x="1893710" y="0"/>
                        <a:ext cx="939971" cy="240038"/>
                        <a:chOff x="0" y="0"/>
                        <a:chExt cx="939969" cy="240037"/>
                      </a:xfrm>
                    </p:grpSpPr>
                    <p:sp>
                      <p:nvSpPr>
                        <p:cNvPr id="4809" name="Shape 4809"/>
                        <p:cNvSpPr/>
                        <p:nvPr/>
                      </p:nvSpPr>
                      <p:spPr>
                        <a:xfrm>
                          <a:off x="0" y="0"/>
                          <a:ext cx="471707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4810" name="Shape 4810"/>
                        <p:cNvSpPr/>
                        <p:nvPr/>
                      </p:nvSpPr>
                      <p:spPr>
                        <a:xfrm>
                          <a:off x="463672" y="0"/>
                          <a:ext cx="47629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4814" name="Group 4814"/>
                      <p:cNvGrpSpPr/>
                      <p:nvPr/>
                    </p:nvGrpSpPr>
                    <p:grpSpPr>
                      <a:xfrm>
                        <a:off x="2833443" y="0"/>
                        <a:ext cx="943888" cy="240038"/>
                        <a:chOff x="0" y="0"/>
                        <a:chExt cx="943886" cy="240037"/>
                      </a:xfrm>
                    </p:grpSpPr>
                    <p:sp>
                      <p:nvSpPr>
                        <p:cNvPr id="4812" name="Shape 4812"/>
                        <p:cNvSpPr/>
                        <p:nvPr/>
                      </p:nvSpPr>
                      <p:spPr>
                        <a:xfrm>
                          <a:off x="0" y="0"/>
                          <a:ext cx="47644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4813" name="Shape 4813"/>
                        <p:cNvSpPr/>
                        <p:nvPr/>
                      </p:nvSpPr>
                      <p:spPr>
                        <a:xfrm>
                          <a:off x="467439" y="0"/>
                          <a:ext cx="47644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4817" name="Group 4817"/>
                      <p:cNvGrpSpPr/>
                      <p:nvPr/>
                    </p:nvGrpSpPr>
                    <p:grpSpPr>
                      <a:xfrm>
                        <a:off x="3777330" y="0"/>
                        <a:ext cx="943612" cy="240038"/>
                        <a:chOff x="0" y="0"/>
                        <a:chExt cx="943610" cy="240037"/>
                      </a:xfrm>
                    </p:grpSpPr>
                    <p:sp>
                      <p:nvSpPr>
                        <p:cNvPr id="4815" name="Shape 4815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4816" name="Shape 4816"/>
                        <p:cNvSpPr/>
                        <p:nvPr/>
                      </p:nvSpPr>
                      <p:spPr>
                        <a:xfrm>
                          <a:off x="467296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4820" name="Group 4820"/>
                      <p:cNvGrpSpPr/>
                      <p:nvPr/>
                    </p:nvGrpSpPr>
                    <p:grpSpPr>
                      <a:xfrm>
                        <a:off x="4720941" y="0"/>
                        <a:ext cx="946222" cy="240038"/>
                        <a:chOff x="0" y="0"/>
                        <a:chExt cx="946221" cy="240037"/>
                      </a:xfrm>
                    </p:grpSpPr>
                    <p:sp>
                      <p:nvSpPr>
                        <p:cNvPr id="4818" name="Shape 4818"/>
                        <p:cNvSpPr/>
                        <p:nvPr/>
                      </p:nvSpPr>
                      <p:spPr>
                        <a:xfrm>
                          <a:off x="0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4819" name="Shape 4819"/>
                        <p:cNvSpPr/>
                        <p:nvPr/>
                      </p:nvSpPr>
                      <p:spPr>
                        <a:xfrm>
                          <a:off x="467533" y="0"/>
                          <a:ext cx="478689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4823" name="Group 4823"/>
                      <p:cNvGrpSpPr/>
                      <p:nvPr/>
                    </p:nvGrpSpPr>
                    <p:grpSpPr>
                      <a:xfrm>
                        <a:off x="5666925" y="0"/>
                        <a:ext cx="943849" cy="240038"/>
                        <a:chOff x="0" y="0"/>
                        <a:chExt cx="943848" cy="240037"/>
                      </a:xfrm>
                    </p:grpSpPr>
                    <p:sp>
                      <p:nvSpPr>
                        <p:cNvPr id="4821" name="Shape 4821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4822" name="Shape 4822"/>
                        <p:cNvSpPr/>
                        <p:nvPr/>
                      </p:nvSpPr>
                      <p:spPr>
                        <a:xfrm>
                          <a:off x="467533" y="0"/>
                          <a:ext cx="476316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</p:grpSp>
                <p:grpSp>
                  <p:nvGrpSpPr>
                    <p:cNvPr id="4827" name="Group 4827"/>
                    <p:cNvGrpSpPr/>
                    <p:nvPr/>
                  </p:nvGrpSpPr>
                  <p:grpSpPr>
                    <a:xfrm>
                      <a:off x="6610773" y="0"/>
                      <a:ext cx="943752" cy="240038"/>
                      <a:chOff x="0" y="0"/>
                      <a:chExt cx="943750" cy="240037"/>
                    </a:xfrm>
                  </p:grpSpPr>
                  <p:sp>
                    <p:nvSpPr>
                      <p:cNvPr id="4825" name="Shape 4825"/>
                      <p:cNvSpPr/>
                      <p:nvPr/>
                    </p:nvSpPr>
                    <p:spPr>
                      <a:xfrm>
                        <a:off x="0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4826" name="Shape 4826"/>
                      <p:cNvSpPr/>
                      <p:nvPr/>
                    </p:nvSpPr>
                    <p:spPr>
                      <a:xfrm>
                        <a:off x="467369" y="0"/>
                        <a:ext cx="476382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4830" name="Group 4830"/>
                    <p:cNvGrpSpPr/>
                    <p:nvPr/>
                  </p:nvGrpSpPr>
                  <p:grpSpPr>
                    <a:xfrm>
                      <a:off x="7554524" y="0"/>
                      <a:ext cx="946010" cy="240038"/>
                      <a:chOff x="0" y="0"/>
                      <a:chExt cx="946009" cy="240037"/>
                    </a:xfrm>
                  </p:grpSpPr>
                  <p:sp>
                    <p:nvSpPr>
                      <p:cNvPr id="4828" name="Shape 4828"/>
                      <p:cNvSpPr/>
                      <p:nvPr/>
                    </p:nvSpPr>
                    <p:spPr>
                      <a:xfrm>
                        <a:off x="0" y="0"/>
                        <a:ext cx="47871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4829" name="Shape 4829"/>
                      <p:cNvSpPr/>
                      <p:nvPr/>
                    </p:nvSpPr>
                    <p:spPr>
                      <a:xfrm>
                        <a:off x="467300" y="0"/>
                        <a:ext cx="47871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4833" name="Group 4833"/>
                    <p:cNvGrpSpPr/>
                    <p:nvPr/>
                  </p:nvGrpSpPr>
                  <p:grpSpPr>
                    <a:xfrm>
                      <a:off x="8500533" y="0"/>
                      <a:ext cx="943753" cy="240038"/>
                      <a:chOff x="0" y="0"/>
                      <a:chExt cx="943751" cy="240037"/>
                    </a:xfrm>
                  </p:grpSpPr>
                  <p:sp>
                    <p:nvSpPr>
                      <p:cNvPr id="4831" name="Shape 4831"/>
                      <p:cNvSpPr/>
                      <p:nvPr/>
                    </p:nvSpPr>
                    <p:spPr>
                      <a:xfrm>
                        <a:off x="0" y="0"/>
                        <a:ext cx="47589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4832" name="Shape 4832"/>
                      <p:cNvSpPr/>
                      <p:nvPr/>
                    </p:nvSpPr>
                    <p:spPr>
                      <a:xfrm>
                        <a:off x="467862" y="0"/>
                        <a:ext cx="47589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4836" name="Group 4836"/>
                    <p:cNvGrpSpPr/>
                    <p:nvPr/>
                  </p:nvGrpSpPr>
                  <p:grpSpPr>
                    <a:xfrm>
                      <a:off x="9444284" y="0"/>
                      <a:ext cx="943753" cy="240038"/>
                      <a:chOff x="0" y="0"/>
                      <a:chExt cx="943751" cy="240037"/>
                    </a:xfrm>
                  </p:grpSpPr>
                  <p:sp>
                    <p:nvSpPr>
                      <p:cNvPr id="4834" name="Shape 4834"/>
                      <p:cNvSpPr/>
                      <p:nvPr/>
                    </p:nvSpPr>
                    <p:spPr>
                      <a:xfrm>
                        <a:off x="0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4835" name="Shape 4835"/>
                      <p:cNvSpPr/>
                      <p:nvPr/>
                    </p:nvSpPr>
                    <p:spPr>
                      <a:xfrm>
                        <a:off x="467371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sp>
                  <p:nvSpPr>
                    <p:cNvPr id="4837" name="Shape 4837"/>
                    <p:cNvSpPr/>
                    <p:nvPr/>
                  </p:nvSpPr>
                  <p:spPr>
                    <a:xfrm>
                      <a:off x="10388035" y="0"/>
                      <a:ext cx="476392" cy="240038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0504" fill="norm" stroke="1" extrusionOk="0">
                          <a:moveTo>
                            <a:pt x="0" y="0"/>
                          </a:moveTo>
                          <a:lnTo>
                            <a:pt x="0" y="20504"/>
                          </a:lnTo>
                          <a:lnTo>
                            <a:pt x="2534" y="20504"/>
                          </a:lnTo>
                          <a:cubicBezTo>
                            <a:pt x="2512" y="-934"/>
                            <a:pt x="19002" y="-1096"/>
                            <a:pt x="19023" y="20504"/>
                          </a:cubicBezTo>
                          <a:lnTo>
                            <a:pt x="21600" y="20504"/>
                          </a:lnTo>
                          <a:lnTo>
                            <a:pt x="21600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9A947F"/>
                    </a:solidFill>
                    <a:ln w="9525" cap="flat">
                      <a:noFill/>
                      <a:round/>
                    </a:ln>
                    <a:effectLst/>
                  </p:spPr>
                  <p:txBody>
                    <a:bodyPr wrap="square" lIns="72248" tIns="72248" rIns="72248" bIns="72248" numCol="1" anchor="ctr">
                      <a:noAutofit/>
                    </a:bodyPr>
                    <a:lstStyle/>
                    <a:p>
                      <a:pPr marL="40639" marR="40639" defTabSz="914400">
                        <a:defRPr sz="3400">
                          <a:solidFill>
                            <a:srgbClr val="EEEEEE"/>
                          </a:solidFill>
                          <a:uFill>
                            <a:solidFill>
                              <a:srgbClr val="EEEEEE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defRPr>
                      </a:pPr>
                    </a:p>
                  </p:txBody>
                </p:sp>
              </p:grpSp>
            </p:grpSp>
            <p:grpSp>
              <p:nvGrpSpPr>
                <p:cNvPr id="4878" name="Group 4878"/>
                <p:cNvGrpSpPr/>
                <p:nvPr/>
              </p:nvGrpSpPr>
              <p:grpSpPr>
                <a:xfrm>
                  <a:off x="508686" y="839893"/>
                  <a:ext cx="11758508" cy="243841"/>
                  <a:chOff x="0" y="0"/>
                  <a:chExt cx="11758506" cy="243839"/>
                </a:xfrm>
              </p:grpSpPr>
              <p:sp>
                <p:nvSpPr>
                  <p:cNvPr id="4840" name="Shape 4840"/>
                  <p:cNvSpPr/>
                  <p:nvPr/>
                </p:nvSpPr>
                <p:spPr>
                  <a:xfrm flipH="1">
                    <a:off x="11239217" y="0"/>
                    <a:ext cx="519290" cy="23932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0"/>
                        </a:moveTo>
                        <a:lnTo>
                          <a:pt x="17092" y="0"/>
                        </a:lnTo>
                        <a:lnTo>
                          <a:pt x="0" y="17550"/>
                        </a:lnTo>
                        <a:lnTo>
                          <a:pt x="8077" y="21600"/>
                        </a:lnTo>
                        <a:lnTo>
                          <a:pt x="19158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D3D0C7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4841" name="Shape 4841"/>
                  <p:cNvSpPr/>
                  <p:nvPr/>
                </p:nvSpPr>
                <p:spPr>
                  <a:xfrm>
                    <a:off x="0" y="4515"/>
                    <a:ext cx="519289" cy="2393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0"/>
                        </a:moveTo>
                        <a:lnTo>
                          <a:pt x="17092" y="0"/>
                        </a:lnTo>
                        <a:lnTo>
                          <a:pt x="0" y="17550"/>
                        </a:lnTo>
                        <a:lnTo>
                          <a:pt x="8077" y="21600"/>
                        </a:lnTo>
                        <a:lnTo>
                          <a:pt x="19158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D3D0C7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grpSp>
                <p:nvGrpSpPr>
                  <p:cNvPr id="4877" name="Group 4877"/>
                  <p:cNvGrpSpPr/>
                  <p:nvPr/>
                </p:nvGrpSpPr>
                <p:grpSpPr>
                  <a:xfrm>
                    <a:off x="442524" y="1544"/>
                    <a:ext cx="10864428" cy="242296"/>
                    <a:chOff x="0" y="0"/>
                    <a:chExt cx="10864426" cy="242295"/>
                  </a:xfrm>
                </p:grpSpPr>
                <p:grpSp>
                  <p:nvGrpSpPr>
                    <p:cNvPr id="4863" name="Group 4863"/>
                    <p:cNvGrpSpPr/>
                    <p:nvPr/>
                  </p:nvGrpSpPr>
                  <p:grpSpPr>
                    <a:xfrm>
                      <a:off x="0" y="2257"/>
                      <a:ext cx="6610774" cy="240039"/>
                      <a:chOff x="0" y="0"/>
                      <a:chExt cx="6610773" cy="240037"/>
                    </a:xfrm>
                  </p:grpSpPr>
                  <p:grpSp>
                    <p:nvGrpSpPr>
                      <p:cNvPr id="4844" name="Group 4844"/>
                      <p:cNvGrpSpPr/>
                      <p:nvPr/>
                    </p:nvGrpSpPr>
                    <p:grpSpPr>
                      <a:xfrm>
                        <a:off x="0" y="0"/>
                        <a:ext cx="943611" cy="240038"/>
                        <a:chOff x="0" y="0"/>
                        <a:chExt cx="943610" cy="240037"/>
                      </a:xfrm>
                    </p:grpSpPr>
                    <p:sp>
                      <p:nvSpPr>
                        <p:cNvPr id="4842" name="Shape 4842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4843" name="Shape 4843"/>
                        <p:cNvSpPr/>
                        <p:nvPr/>
                      </p:nvSpPr>
                      <p:spPr>
                        <a:xfrm>
                          <a:off x="467296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4847" name="Group 4847"/>
                      <p:cNvGrpSpPr/>
                      <p:nvPr/>
                    </p:nvGrpSpPr>
                    <p:grpSpPr>
                      <a:xfrm>
                        <a:off x="943848" y="0"/>
                        <a:ext cx="945985" cy="240038"/>
                        <a:chOff x="0" y="0"/>
                        <a:chExt cx="945983" cy="240037"/>
                      </a:xfrm>
                    </p:grpSpPr>
                    <p:sp>
                      <p:nvSpPr>
                        <p:cNvPr id="4845" name="Shape 4845"/>
                        <p:cNvSpPr/>
                        <p:nvPr/>
                      </p:nvSpPr>
                      <p:spPr>
                        <a:xfrm>
                          <a:off x="0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4846" name="Shape 4846"/>
                        <p:cNvSpPr/>
                        <p:nvPr/>
                      </p:nvSpPr>
                      <p:spPr>
                        <a:xfrm>
                          <a:off x="467296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4850" name="Group 4850"/>
                      <p:cNvGrpSpPr/>
                      <p:nvPr/>
                    </p:nvGrpSpPr>
                    <p:grpSpPr>
                      <a:xfrm>
                        <a:off x="1893710" y="0"/>
                        <a:ext cx="939971" cy="240038"/>
                        <a:chOff x="0" y="0"/>
                        <a:chExt cx="939969" cy="240037"/>
                      </a:xfrm>
                    </p:grpSpPr>
                    <p:sp>
                      <p:nvSpPr>
                        <p:cNvPr id="4848" name="Shape 4848"/>
                        <p:cNvSpPr/>
                        <p:nvPr/>
                      </p:nvSpPr>
                      <p:spPr>
                        <a:xfrm>
                          <a:off x="0" y="0"/>
                          <a:ext cx="471707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4849" name="Shape 4849"/>
                        <p:cNvSpPr/>
                        <p:nvPr/>
                      </p:nvSpPr>
                      <p:spPr>
                        <a:xfrm>
                          <a:off x="463672" y="0"/>
                          <a:ext cx="47629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4853" name="Group 4853"/>
                      <p:cNvGrpSpPr/>
                      <p:nvPr/>
                    </p:nvGrpSpPr>
                    <p:grpSpPr>
                      <a:xfrm>
                        <a:off x="2833443" y="0"/>
                        <a:ext cx="943888" cy="240038"/>
                        <a:chOff x="0" y="0"/>
                        <a:chExt cx="943886" cy="240037"/>
                      </a:xfrm>
                    </p:grpSpPr>
                    <p:sp>
                      <p:nvSpPr>
                        <p:cNvPr id="4851" name="Shape 4851"/>
                        <p:cNvSpPr/>
                        <p:nvPr/>
                      </p:nvSpPr>
                      <p:spPr>
                        <a:xfrm>
                          <a:off x="0" y="0"/>
                          <a:ext cx="47644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4852" name="Shape 4852"/>
                        <p:cNvSpPr/>
                        <p:nvPr/>
                      </p:nvSpPr>
                      <p:spPr>
                        <a:xfrm>
                          <a:off x="467439" y="0"/>
                          <a:ext cx="47644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4856" name="Group 4856"/>
                      <p:cNvGrpSpPr/>
                      <p:nvPr/>
                    </p:nvGrpSpPr>
                    <p:grpSpPr>
                      <a:xfrm>
                        <a:off x="3777330" y="0"/>
                        <a:ext cx="943612" cy="240038"/>
                        <a:chOff x="0" y="0"/>
                        <a:chExt cx="943610" cy="240037"/>
                      </a:xfrm>
                    </p:grpSpPr>
                    <p:sp>
                      <p:nvSpPr>
                        <p:cNvPr id="4854" name="Shape 4854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4855" name="Shape 4855"/>
                        <p:cNvSpPr/>
                        <p:nvPr/>
                      </p:nvSpPr>
                      <p:spPr>
                        <a:xfrm>
                          <a:off x="467296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4859" name="Group 4859"/>
                      <p:cNvGrpSpPr/>
                      <p:nvPr/>
                    </p:nvGrpSpPr>
                    <p:grpSpPr>
                      <a:xfrm>
                        <a:off x="4720941" y="0"/>
                        <a:ext cx="946222" cy="240038"/>
                        <a:chOff x="0" y="0"/>
                        <a:chExt cx="946221" cy="240037"/>
                      </a:xfrm>
                    </p:grpSpPr>
                    <p:sp>
                      <p:nvSpPr>
                        <p:cNvPr id="4857" name="Shape 4857"/>
                        <p:cNvSpPr/>
                        <p:nvPr/>
                      </p:nvSpPr>
                      <p:spPr>
                        <a:xfrm>
                          <a:off x="0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4858" name="Shape 4858"/>
                        <p:cNvSpPr/>
                        <p:nvPr/>
                      </p:nvSpPr>
                      <p:spPr>
                        <a:xfrm>
                          <a:off x="467533" y="0"/>
                          <a:ext cx="478689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4862" name="Group 4862"/>
                      <p:cNvGrpSpPr/>
                      <p:nvPr/>
                    </p:nvGrpSpPr>
                    <p:grpSpPr>
                      <a:xfrm>
                        <a:off x="5666925" y="0"/>
                        <a:ext cx="943849" cy="240038"/>
                        <a:chOff x="0" y="0"/>
                        <a:chExt cx="943848" cy="240037"/>
                      </a:xfrm>
                    </p:grpSpPr>
                    <p:sp>
                      <p:nvSpPr>
                        <p:cNvPr id="4860" name="Shape 4860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4861" name="Shape 4861"/>
                        <p:cNvSpPr/>
                        <p:nvPr/>
                      </p:nvSpPr>
                      <p:spPr>
                        <a:xfrm>
                          <a:off x="467533" y="0"/>
                          <a:ext cx="476316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</p:grpSp>
                <p:grpSp>
                  <p:nvGrpSpPr>
                    <p:cNvPr id="4866" name="Group 4866"/>
                    <p:cNvGrpSpPr/>
                    <p:nvPr/>
                  </p:nvGrpSpPr>
                  <p:grpSpPr>
                    <a:xfrm>
                      <a:off x="6610773" y="0"/>
                      <a:ext cx="943752" cy="240038"/>
                      <a:chOff x="0" y="0"/>
                      <a:chExt cx="943750" cy="240037"/>
                    </a:xfrm>
                  </p:grpSpPr>
                  <p:sp>
                    <p:nvSpPr>
                      <p:cNvPr id="4864" name="Shape 4864"/>
                      <p:cNvSpPr/>
                      <p:nvPr/>
                    </p:nvSpPr>
                    <p:spPr>
                      <a:xfrm>
                        <a:off x="0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4865" name="Shape 4865"/>
                      <p:cNvSpPr/>
                      <p:nvPr/>
                    </p:nvSpPr>
                    <p:spPr>
                      <a:xfrm>
                        <a:off x="467369" y="0"/>
                        <a:ext cx="476382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4869" name="Group 4869"/>
                    <p:cNvGrpSpPr/>
                    <p:nvPr/>
                  </p:nvGrpSpPr>
                  <p:grpSpPr>
                    <a:xfrm>
                      <a:off x="7554524" y="0"/>
                      <a:ext cx="946010" cy="240038"/>
                      <a:chOff x="0" y="0"/>
                      <a:chExt cx="946009" cy="240037"/>
                    </a:xfrm>
                  </p:grpSpPr>
                  <p:sp>
                    <p:nvSpPr>
                      <p:cNvPr id="4867" name="Shape 4867"/>
                      <p:cNvSpPr/>
                      <p:nvPr/>
                    </p:nvSpPr>
                    <p:spPr>
                      <a:xfrm>
                        <a:off x="0" y="0"/>
                        <a:ext cx="47871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4868" name="Shape 4868"/>
                      <p:cNvSpPr/>
                      <p:nvPr/>
                    </p:nvSpPr>
                    <p:spPr>
                      <a:xfrm>
                        <a:off x="467300" y="0"/>
                        <a:ext cx="47871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4872" name="Group 4872"/>
                    <p:cNvGrpSpPr/>
                    <p:nvPr/>
                  </p:nvGrpSpPr>
                  <p:grpSpPr>
                    <a:xfrm>
                      <a:off x="8500533" y="0"/>
                      <a:ext cx="943753" cy="240038"/>
                      <a:chOff x="0" y="0"/>
                      <a:chExt cx="943751" cy="240037"/>
                    </a:xfrm>
                  </p:grpSpPr>
                  <p:sp>
                    <p:nvSpPr>
                      <p:cNvPr id="4870" name="Shape 4870"/>
                      <p:cNvSpPr/>
                      <p:nvPr/>
                    </p:nvSpPr>
                    <p:spPr>
                      <a:xfrm>
                        <a:off x="0" y="0"/>
                        <a:ext cx="47589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4871" name="Shape 4871"/>
                      <p:cNvSpPr/>
                      <p:nvPr/>
                    </p:nvSpPr>
                    <p:spPr>
                      <a:xfrm>
                        <a:off x="467862" y="0"/>
                        <a:ext cx="47589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4875" name="Group 4875"/>
                    <p:cNvGrpSpPr/>
                    <p:nvPr/>
                  </p:nvGrpSpPr>
                  <p:grpSpPr>
                    <a:xfrm>
                      <a:off x="9444284" y="0"/>
                      <a:ext cx="943753" cy="240038"/>
                      <a:chOff x="0" y="0"/>
                      <a:chExt cx="943751" cy="240037"/>
                    </a:xfrm>
                  </p:grpSpPr>
                  <p:sp>
                    <p:nvSpPr>
                      <p:cNvPr id="4873" name="Shape 4873"/>
                      <p:cNvSpPr/>
                      <p:nvPr/>
                    </p:nvSpPr>
                    <p:spPr>
                      <a:xfrm>
                        <a:off x="0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4874" name="Shape 4874"/>
                      <p:cNvSpPr/>
                      <p:nvPr/>
                    </p:nvSpPr>
                    <p:spPr>
                      <a:xfrm>
                        <a:off x="467371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sp>
                  <p:nvSpPr>
                    <p:cNvPr id="4876" name="Shape 4876"/>
                    <p:cNvSpPr/>
                    <p:nvPr/>
                  </p:nvSpPr>
                  <p:spPr>
                    <a:xfrm>
                      <a:off x="10388035" y="0"/>
                      <a:ext cx="476392" cy="240038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0504" fill="norm" stroke="1" extrusionOk="0">
                          <a:moveTo>
                            <a:pt x="0" y="0"/>
                          </a:moveTo>
                          <a:lnTo>
                            <a:pt x="0" y="20504"/>
                          </a:lnTo>
                          <a:lnTo>
                            <a:pt x="2534" y="20504"/>
                          </a:lnTo>
                          <a:cubicBezTo>
                            <a:pt x="2512" y="-934"/>
                            <a:pt x="19002" y="-1096"/>
                            <a:pt x="19023" y="20504"/>
                          </a:cubicBezTo>
                          <a:lnTo>
                            <a:pt x="21600" y="20504"/>
                          </a:lnTo>
                          <a:lnTo>
                            <a:pt x="21600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D3D0C7"/>
                    </a:solidFill>
                    <a:ln w="9525" cap="flat">
                      <a:noFill/>
                      <a:round/>
                    </a:ln>
                    <a:effectLst/>
                  </p:spPr>
                  <p:txBody>
                    <a:bodyPr wrap="square" lIns="72248" tIns="72248" rIns="72248" bIns="72248" numCol="1" anchor="ctr">
                      <a:noAutofit/>
                    </a:bodyPr>
                    <a:lstStyle/>
                    <a:p>
                      <a:pPr marL="40639" marR="40639" defTabSz="914400">
                        <a:defRPr sz="3400">
                          <a:solidFill>
                            <a:srgbClr val="EEEEEE"/>
                          </a:solidFill>
                          <a:uFill>
                            <a:solidFill>
                              <a:srgbClr val="EEEEEE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defRPr>
                      </a:pPr>
                    </a:p>
                  </p:txBody>
                </p:sp>
              </p:grpSp>
            </p:grpSp>
            <p:grpSp>
              <p:nvGrpSpPr>
                <p:cNvPr id="4881" name="Group 4881"/>
                <p:cNvGrpSpPr/>
                <p:nvPr/>
              </p:nvGrpSpPr>
              <p:grpSpPr>
                <a:xfrm>
                  <a:off x="-1" y="-1"/>
                  <a:ext cx="997787" cy="1116891"/>
                  <a:chOff x="0" y="0"/>
                  <a:chExt cx="997785" cy="1116889"/>
                </a:xfrm>
              </p:grpSpPr>
              <p:sp>
                <p:nvSpPr>
                  <p:cNvPr id="4879" name="Shape 4879"/>
                  <p:cNvSpPr/>
                  <p:nvPr/>
                </p:nvSpPr>
                <p:spPr>
                  <a:xfrm>
                    <a:off x="27093" y="49671"/>
                    <a:ext cx="970693" cy="106721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6702" h="17423" fill="norm" stroke="1" extrusionOk="0">
                        <a:moveTo>
                          <a:pt x="8828" y="0"/>
                        </a:moveTo>
                        <a:cubicBezTo>
                          <a:pt x="-854" y="266"/>
                          <a:pt x="-1115" y="9621"/>
                          <a:pt x="1221" y="13322"/>
                        </a:cubicBezTo>
                        <a:cubicBezTo>
                          <a:pt x="6348" y="21600"/>
                          <a:pt x="20485" y="16227"/>
                          <a:pt x="15745" y="7130"/>
                        </a:cubicBezTo>
                        <a:cubicBezTo>
                          <a:pt x="11324" y="672"/>
                          <a:pt x="1482" y="5865"/>
                          <a:pt x="5062" y="11862"/>
                        </a:cubicBezTo>
                        <a:cubicBezTo>
                          <a:pt x="8004" y="16360"/>
                          <a:pt x="16005" y="13166"/>
                          <a:pt x="12845" y="8278"/>
                        </a:cubicBezTo>
                        <a:cubicBezTo>
                          <a:pt x="10744" y="5216"/>
                          <a:pt x="5407" y="7630"/>
                          <a:pt x="7794" y="10886"/>
                        </a:cubicBezTo>
                        <a:cubicBezTo>
                          <a:pt x="9408" y="12908"/>
                          <a:pt x="12727" y="11362"/>
                          <a:pt x="11400" y="9269"/>
                        </a:cubicBezTo>
                        <a:cubicBezTo>
                          <a:pt x="10559" y="8168"/>
                          <a:pt x="7752" y="8692"/>
                          <a:pt x="9433" y="10581"/>
                        </a:cubicBezTo>
                        <a:cubicBezTo>
                          <a:pt x="8845" y="10761"/>
                          <a:pt x="9147" y="8098"/>
                          <a:pt x="10904" y="9535"/>
                        </a:cubicBezTo>
                        <a:cubicBezTo>
                          <a:pt x="11677" y="10378"/>
                          <a:pt x="10046" y="12260"/>
                          <a:pt x="8500" y="10956"/>
                        </a:cubicBezTo>
                        <a:cubicBezTo>
                          <a:pt x="6189" y="7957"/>
                          <a:pt x="11374" y="6521"/>
                          <a:pt x="12425" y="8934"/>
                        </a:cubicBezTo>
                        <a:cubicBezTo>
                          <a:pt x="14039" y="11667"/>
                          <a:pt x="9340" y="15384"/>
                          <a:pt x="5970" y="11737"/>
                        </a:cubicBezTo>
                        <a:cubicBezTo>
                          <a:pt x="2810" y="6778"/>
                          <a:pt x="10996" y="2023"/>
                          <a:pt x="14652" y="7497"/>
                        </a:cubicBezTo>
                        <a:cubicBezTo>
                          <a:pt x="18115" y="12690"/>
                          <a:pt x="8483" y="20210"/>
                          <a:pt x="2869" y="12651"/>
                        </a:cubicBezTo>
                        <a:cubicBezTo>
                          <a:pt x="1751" y="10433"/>
                          <a:pt x="742" y="3256"/>
                          <a:pt x="8618" y="2085"/>
                        </a:cubicBezTo>
                        <a:lnTo>
                          <a:pt x="8828" y="0"/>
                        </a:lnTo>
                        <a:close/>
                      </a:path>
                    </a:pathLst>
                  </a:custGeom>
                  <a:solidFill>
                    <a:srgbClr val="9A947F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4880" name="Shape 4880"/>
                  <p:cNvSpPr/>
                  <p:nvPr/>
                </p:nvSpPr>
                <p:spPr>
                  <a:xfrm>
                    <a:off x="0" y="0"/>
                    <a:ext cx="970693" cy="106721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6702" h="17423" fill="norm" stroke="1" extrusionOk="0">
                        <a:moveTo>
                          <a:pt x="8828" y="0"/>
                        </a:moveTo>
                        <a:cubicBezTo>
                          <a:pt x="-854" y="266"/>
                          <a:pt x="-1115" y="9621"/>
                          <a:pt x="1221" y="13322"/>
                        </a:cubicBezTo>
                        <a:cubicBezTo>
                          <a:pt x="6348" y="21600"/>
                          <a:pt x="20485" y="16227"/>
                          <a:pt x="15745" y="7130"/>
                        </a:cubicBezTo>
                        <a:cubicBezTo>
                          <a:pt x="11324" y="672"/>
                          <a:pt x="1482" y="5865"/>
                          <a:pt x="5062" y="11862"/>
                        </a:cubicBezTo>
                        <a:cubicBezTo>
                          <a:pt x="8004" y="16360"/>
                          <a:pt x="16005" y="13166"/>
                          <a:pt x="12845" y="8278"/>
                        </a:cubicBezTo>
                        <a:cubicBezTo>
                          <a:pt x="10744" y="5216"/>
                          <a:pt x="5407" y="7630"/>
                          <a:pt x="7794" y="10886"/>
                        </a:cubicBezTo>
                        <a:cubicBezTo>
                          <a:pt x="9408" y="12908"/>
                          <a:pt x="12727" y="11362"/>
                          <a:pt x="11400" y="9269"/>
                        </a:cubicBezTo>
                        <a:cubicBezTo>
                          <a:pt x="10559" y="8168"/>
                          <a:pt x="7752" y="8692"/>
                          <a:pt x="9433" y="10581"/>
                        </a:cubicBezTo>
                        <a:cubicBezTo>
                          <a:pt x="8845" y="10761"/>
                          <a:pt x="9147" y="8098"/>
                          <a:pt x="10904" y="9535"/>
                        </a:cubicBezTo>
                        <a:cubicBezTo>
                          <a:pt x="11677" y="10378"/>
                          <a:pt x="10046" y="12260"/>
                          <a:pt x="8500" y="10956"/>
                        </a:cubicBezTo>
                        <a:cubicBezTo>
                          <a:pt x="6189" y="7957"/>
                          <a:pt x="11374" y="6521"/>
                          <a:pt x="12425" y="8934"/>
                        </a:cubicBezTo>
                        <a:cubicBezTo>
                          <a:pt x="14039" y="11667"/>
                          <a:pt x="9340" y="15384"/>
                          <a:pt x="5970" y="11737"/>
                        </a:cubicBezTo>
                        <a:cubicBezTo>
                          <a:pt x="2810" y="6778"/>
                          <a:pt x="10996" y="2023"/>
                          <a:pt x="14652" y="7497"/>
                        </a:cubicBezTo>
                        <a:cubicBezTo>
                          <a:pt x="18115" y="12690"/>
                          <a:pt x="8483" y="20210"/>
                          <a:pt x="2869" y="12651"/>
                        </a:cubicBezTo>
                        <a:cubicBezTo>
                          <a:pt x="1751" y="10433"/>
                          <a:pt x="742" y="3256"/>
                          <a:pt x="8618" y="2085"/>
                        </a:cubicBezTo>
                        <a:lnTo>
                          <a:pt x="8828" y="0"/>
                        </a:lnTo>
                        <a:close/>
                      </a:path>
                    </a:pathLst>
                  </a:custGeom>
                  <a:solidFill>
                    <a:srgbClr val="D3D0C7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</p:grpSp>
            <p:sp>
              <p:nvSpPr>
                <p:cNvPr id="4882" name="Shape 4882"/>
                <p:cNvSpPr/>
                <p:nvPr/>
              </p:nvSpPr>
              <p:spPr>
                <a:xfrm flipH="1">
                  <a:off x="11823250" y="49671"/>
                  <a:ext cx="970693" cy="106721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6702" h="17423" fill="norm" stroke="1" extrusionOk="0">
                      <a:moveTo>
                        <a:pt x="8828" y="0"/>
                      </a:moveTo>
                      <a:cubicBezTo>
                        <a:pt x="-854" y="266"/>
                        <a:pt x="-1115" y="9621"/>
                        <a:pt x="1221" y="13322"/>
                      </a:cubicBezTo>
                      <a:cubicBezTo>
                        <a:pt x="6348" y="21600"/>
                        <a:pt x="20485" y="16227"/>
                        <a:pt x="15745" y="7130"/>
                      </a:cubicBezTo>
                      <a:cubicBezTo>
                        <a:pt x="11324" y="672"/>
                        <a:pt x="1482" y="5865"/>
                        <a:pt x="5062" y="11862"/>
                      </a:cubicBezTo>
                      <a:cubicBezTo>
                        <a:pt x="8004" y="16360"/>
                        <a:pt x="16005" y="13166"/>
                        <a:pt x="12845" y="8278"/>
                      </a:cubicBezTo>
                      <a:cubicBezTo>
                        <a:pt x="10744" y="5216"/>
                        <a:pt x="5407" y="7630"/>
                        <a:pt x="7794" y="10886"/>
                      </a:cubicBezTo>
                      <a:cubicBezTo>
                        <a:pt x="9408" y="12908"/>
                        <a:pt x="12727" y="11362"/>
                        <a:pt x="11400" y="9269"/>
                      </a:cubicBezTo>
                      <a:cubicBezTo>
                        <a:pt x="10559" y="8168"/>
                        <a:pt x="7752" y="8692"/>
                        <a:pt x="9433" y="10581"/>
                      </a:cubicBezTo>
                      <a:cubicBezTo>
                        <a:pt x="8845" y="10761"/>
                        <a:pt x="9147" y="8098"/>
                        <a:pt x="10904" y="9535"/>
                      </a:cubicBezTo>
                      <a:cubicBezTo>
                        <a:pt x="11677" y="10378"/>
                        <a:pt x="10046" y="12260"/>
                        <a:pt x="8500" y="10956"/>
                      </a:cubicBezTo>
                      <a:cubicBezTo>
                        <a:pt x="6189" y="7957"/>
                        <a:pt x="11374" y="6521"/>
                        <a:pt x="12425" y="8934"/>
                      </a:cubicBezTo>
                      <a:cubicBezTo>
                        <a:pt x="14039" y="11667"/>
                        <a:pt x="9340" y="15384"/>
                        <a:pt x="5970" y="11737"/>
                      </a:cubicBezTo>
                      <a:cubicBezTo>
                        <a:pt x="2810" y="6778"/>
                        <a:pt x="10996" y="2023"/>
                        <a:pt x="14652" y="7497"/>
                      </a:cubicBezTo>
                      <a:cubicBezTo>
                        <a:pt x="18115" y="12690"/>
                        <a:pt x="8483" y="20210"/>
                        <a:pt x="2869" y="12651"/>
                      </a:cubicBezTo>
                      <a:cubicBezTo>
                        <a:pt x="1751" y="10433"/>
                        <a:pt x="742" y="3256"/>
                        <a:pt x="8618" y="2085"/>
                      </a:cubicBezTo>
                      <a:lnTo>
                        <a:pt x="8828" y="0"/>
                      </a:lnTo>
                      <a:close/>
                    </a:path>
                  </a:pathLst>
                </a:custGeom>
                <a:solidFill>
                  <a:srgbClr val="9A947F"/>
                </a:solidFill>
                <a:ln w="9525" cap="flat">
                  <a:noFill/>
                  <a:round/>
                </a:ln>
                <a:effectLst/>
              </p:spPr>
              <p:txBody>
                <a:bodyPr wrap="square" lIns="72248" tIns="72248" rIns="72248" bIns="72248" numCol="1" anchor="ctr">
                  <a:noAutofit/>
                </a:bodyPr>
                <a:lstStyle/>
                <a:p>
                  <a:pPr marL="40639" marR="40639" defTabSz="914400">
                    <a:defRPr sz="3400">
                      <a:solidFill>
                        <a:srgbClr val="EEEEEE"/>
                      </a:solidFill>
                      <a:uFill>
                        <a:solidFill>
                          <a:srgbClr val="EEEEEE"/>
                        </a:solidFill>
                      </a:u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</a:p>
              </p:txBody>
            </p:sp>
            <p:sp>
              <p:nvSpPr>
                <p:cNvPr id="4883" name="Shape 4883"/>
                <p:cNvSpPr/>
                <p:nvPr/>
              </p:nvSpPr>
              <p:spPr>
                <a:xfrm flipH="1">
                  <a:off x="11796157" y="0"/>
                  <a:ext cx="970693" cy="106721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6702" h="17423" fill="norm" stroke="1" extrusionOk="0">
                      <a:moveTo>
                        <a:pt x="8828" y="0"/>
                      </a:moveTo>
                      <a:cubicBezTo>
                        <a:pt x="-854" y="266"/>
                        <a:pt x="-1115" y="9621"/>
                        <a:pt x="1221" y="13322"/>
                      </a:cubicBezTo>
                      <a:cubicBezTo>
                        <a:pt x="6348" y="21600"/>
                        <a:pt x="20485" y="16227"/>
                        <a:pt x="15745" y="7130"/>
                      </a:cubicBezTo>
                      <a:cubicBezTo>
                        <a:pt x="11324" y="672"/>
                        <a:pt x="1482" y="5865"/>
                        <a:pt x="5062" y="11862"/>
                      </a:cubicBezTo>
                      <a:cubicBezTo>
                        <a:pt x="8004" y="16360"/>
                        <a:pt x="16005" y="13166"/>
                        <a:pt x="12845" y="8278"/>
                      </a:cubicBezTo>
                      <a:cubicBezTo>
                        <a:pt x="10744" y="5216"/>
                        <a:pt x="5407" y="7630"/>
                        <a:pt x="7794" y="10886"/>
                      </a:cubicBezTo>
                      <a:cubicBezTo>
                        <a:pt x="9408" y="12908"/>
                        <a:pt x="12727" y="11362"/>
                        <a:pt x="11400" y="9269"/>
                      </a:cubicBezTo>
                      <a:cubicBezTo>
                        <a:pt x="10559" y="8168"/>
                        <a:pt x="7752" y="8692"/>
                        <a:pt x="9433" y="10581"/>
                      </a:cubicBezTo>
                      <a:cubicBezTo>
                        <a:pt x="8845" y="10761"/>
                        <a:pt x="9147" y="8098"/>
                        <a:pt x="10904" y="9535"/>
                      </a:cubicBezTo>
                      <a:cubicBezTo>
                        <a:pt x="11677" y="10378"/>
                        <a:pt x="10046" y="12260"/>
                        <a:pt x="8500" y="10956"/>
                      </a:cubicBezTo>
                      <a:cubicBezTo>
                        <a:pt x="6189" y="7957"/>
                        <a:pt x="11374" y="6521"/>
                        <a:pt x="12425" y="8934"/>
                      </a:cubicBezTo>
                      <a:cubicBezTo>
                        <a:pt x="14039" y="11667"/>
                        <a:pt x="9340" y="15384"/>
                        <a:pt x="5970" y="11737"/>
                      </a:cubicBezTo>
                      <a:cubicBezTo>
                        <a:pt x="2810" y="6778"/>
                        <a:pt x="10996" y="2023"/>
                        <a:pt x="14652" y="7497"/>
                      </a:cubicBezTo>
                      <a:cubicBezTo>
                        <a:pt x="18115" y="12690"/>
                        <a:pt x="8483" y="20210"/>
                        <a:pt x="2869" y="12651"/>
                      </a:cubicBezTo>
                      <a:cubicBezTo>
                        <a:pt x="1751" y="10433"/>
                        <a:pt x="742" y="3256"/>
                        <a:pt x="8618" y="2085"/>
                      </a:cubicBezTo>
                      <a:lnTo>
                        <a:pt x="8828" y="0"/>
                      </a:lnTo>
                      <a:close/>
                    </a:path>
                  </a:pathLst>
                </a:custGeom>
                <a:solidFill>
                  <a:srgbClr val="D3D0C7"/>
                </a:solidFill>
                <a:ln w="9525" cap="flat">
                  <a:noFill/>
                  <a:round/>
                </a:ln>
                <a:effectLst/>
              </p:spPr>
              <p:txBody>
                <a:bodyPr wrap="square" lIns="72248" tIns="72248" rIns="72248" bIns="72248" numCol="1" anchor="ctr">
                  <a:noAutofit/>
                </a:bodyPr>
                <a:lstStyle/>
                <a:p>
                  <a:pPr marL="40639" marR="40639" defTabSz="914400">
                    <a:defRPr sz="3400">
                      <a:solidFill>
                        <a:srgbClr val="EEEEEE"/>
                      </a:solidFill>
                      <a:uFill>
                        <a:solidFill>
                          <a:srgbClr val="EEEEEE"/>
                        </a:solidFill>
                      </a:u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</a:p>
              </p:txBody>
            </p:sp>
            <p:sp>
              <p:nvSpPr>
                <p:cNvPr id="4884" name="Shape 4884"/>
                <p:cNvSpPr/>
                <p:nvPr/>
              </p:nvSpPr>
              <p:spPr>
                <a:xfrm>
                  <a:off x="477077" y="0"/>
                  <a:ext cx="11812695" cy="126436"/>
                </a:xfrm>
                <a:prstGeom prst="rect">
                  <a:avLst/>
                </a:prstGeom>
                <a:solidFill>
                  <a:srgbClr val="D3D0C7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72248" tIns="72248" rIns="72248" bIns="72248" numCol="1" anchor="ctr">
                  <a:noAutofit/>
                </a:bodyPr>
                <a:lstStyle/>
                <a:p>
                  <a:pPr marL="40639" marR="40639" defTabSz="914400">
                    <a:defRPr sz="3400">
                      <a:solidFill>
                        <a:srgbClr val="EEEEEE"/>
                      </a:solidFill>
                      <a:uFill>
                        <a:solidFill>
                          <a:srgbClr val="EEEEEE"/>
                        </a:solidFill>
                      </a:u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</a:p>
              </p:txBody>
            </p:sp>
          </p:grpSp>
        </p:grpSp>
        <p:sp>
          <p:nvSpPr>
            <p:cNvPr id="4887" name="Shape 4887"/>
            <p:cNvSpPr/>
            <p:nvPr/>
          </p:nvSpPr>
          <p:spPr>
            <a:xfrm>
              <a:off x="1083733" y="1144693"/>
              <a:ext cx="10805726" cy="433494"/>
            </a:xfrm>
            <a:prstGeom prst="rect">
              <a:avLst/>
            </a:prstGeom>
            <a:gradFill flip="none" rotWithShape="1">
              <a:gsLst>
                <a:gs pos="0">
                  <a:srgbClr val="817C6B"/>
                </a:gs>
                <a:gs pos="100000">
                  <a:srgbClr val="9A947F"/>
                </a:gs>
              </a:gsLst>
              <a:lin ang="162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72248" tIns="72248" rIns="72248" bIns="72248" numCol="1" anchor="ctr">
              <a:noAutofit/>
            </a:bodyPr>
            <a:lstStyle/>
            <a:p>
              <a:pPr marL="40639" marR="40639" defTabSz="914400">
                <a:defRPr sz="3400">
                  <a:solidFill>
                    <a:srgbClr val="EEEEEE"/>
                  </a:solidFill>
                  <a:uFill>
                    <a:solidFill>
                      <a:srgbClr val="EEEEEE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</p:grpSp>
      <p:sp>
        <p:nvSpPr>
          <p:cNvPr id="4889" name="Shape 4889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Repetition (one object)</a:t>
            </a:r>
          </a:p>
        </p:txBody>
      </p:sp>
      <p:pic>
        <p:nvPicPr>
          <p:cNvPr id="4890" name="pasted-image.ti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50528" y="2628999"/>
            <a:ext cx="3848101" cy="5080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891" name="pasted-image.ti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944568" y="2806549"/>
            <a:ext cx="6987530" cy="47249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7" name="Group 687"/>
          <p:cNvGrpSpPr/>
          <p:nvPr/>
        </p:nvGrpSpPr>
        <p:grpSpPr>
          <a:xfrm>
            <a:off x="0" y="-1"/>
            <a:ext cx="13004800" cy="9753601"/>
            <a:chOff x="0" y="0"/>
            <a:chExt cx="13004800" cy="9753600"/>
          </a:xfrm>
        </p:grpSpPr>
        <p:grpSp>
          <p:nvGrpSpPr>
            <p:cNvPr id="685" name="Group 685"/>
            <p:cNvGrpSpPr/>
            <p:nvPr/>
          </p:nvGrpSpPr>
          <p:grpSpPr>
            <a:xfrm>
              <a:off x="0" y="0"/>
              <a:ext cx="13004801" cy="9753600"/>
              <a:chOff x="0" y="0"/>
              <a:chExt cx="13004800" cy="9753600"/>
            </a:xfrm>
          </p:grpSpPr>
          <p:sp>
            <p:nvSpPr>
              <p:cNvPr id="593" name="Shape 593"/>
              <p:cNvSpPr/>
              <p:nvPr/>
            </p:nvSpPr>
            <p:spPr>
              <a:xfrm>
                <a:off x="11921066" y="1083733"/>
                <a:ext cx="758615" cy="3034454"/>
              </a:xfrm>
              <a:prstGeom prst="rect">
                <a:avLst/>
              </a:prstGeom>
              <a:gradFill flip="none" rotWithShape="1">
                <a:gsLst>
                  <a:gs pos="0">
                    <a:srgbClr val="817C6B"/>
                  </a:gs>
                  <a:gs pos="100000">
                    <a:srgbClr val="D3D0C7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72248" tIns="72248" rIns="72248" bIns="72248" numCol="1" anchor="ctr">
                <a:noAutofit/>
              </a:bodyPr>
              <a:lstStyle/>
              <a:p>
                <a:pPr marL="40639" marR="40639" defTabSz="914400">
                  <a:defRPr sz="3400">
                    <a:solidFill>
                      <a:srgbClr val="EEEEEE"/>
                    </a:solidFill>
                    <a:uFill>
                      <a:solidFill>
                        <a:srgbClr val="EEEEEE"/>
                      </a:solidFill>
                    </a:u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594" name="Shape 594"/>
              <p:cNvSpPr/>
              <p:nvPr/>
            </p:nvSpPr>
            <p:spPr>
              <a:xfrm>
                <a:off x="0" y="0"/>
                <a:ext cx="12788054" cy="216747"/>
              </a:xfrm>
              <a:prstGeom prst="rect">
                <a:avLst/>
              </a:prstGeom>
              <a:solidFill>
                <a:srgbClr val="9A94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2248" tIns="72248" rIns="72248" bIns="72248" numCol="1" anchor="ctr">
                <a:noAutofit/>
              </a:bodyPr>
              <a:lstStyle/>
              <a:p>
                <a:pPr marL="40639" marR="40639" defTabSz="914400">
                  <a:defRPr sz="3400">
                    <a:solidFill>
                      <a:srgbClr val="EEEEEE"/>
                    </a:solidFill>
                    <a:uFill>
                      <a:solidFill>
                        <a:srgbClr val="EEEEEE"/>
                      </a:solidFill>
                    </a:u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595" name="Shape 595"/>
              <p:cNvSpPr/>
              <p:nvPr/>
            </p:nvSpPr>
            <p:spPr>
              <a:xfrm>
                <a:off x="12679680" y="0"/>
                <a:ext cx="325121" cy="9753600"/>
              </a:xfrm>
              <a:prstGeom prst="rect">
                <a:avLst/>
              </a:prstGeom>
              <a:gradFill flip="none" rotWithShape="1">
                <a:gsLst>
                  <a:gs pos="0">
                    <a:srgbClr val="9A947F"/>
                  </a:gs>
                  <a:gs pos="50000">
                    <a:srgbClr val="BBB6A8"/>
                  </a:gs>
                  <a:gs pos="100000">
                    <a:srgbClr val="9A947F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72248" tIns="72248" rIns="72248" bIns="72248" numCol="1" anchor="ctr">
                <a:noAutofit/>
              </a:bodyPr>
              <a:lstStyle/>
              <a:p>
                <a:pPr marL="40639" marR="40639" defTabSz="914400">
                  <a:defRPr sz="3400">
                    <a:solidFill>
                      <a:srgbClr val="EEEEEE"/>
                    </a:solidFill>
                    <a:uFill>
                      <a:solidFill>
                        <a:srgbClr val="EEEEEE"/>
                      </a:solidFill>
                    </a:u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596" name="Shape 596"/>
              <p:cNvSpPr/>
              <p:nvPr/>
            </p:nvSpPr>
            <p:spPr>
              <a:xfrm>
                <a:off x="0" y="0"/>
                <a:ext cx="325121" cy="9753600"/>
              </a:xfrm>
              <a:prstGeom prst="rect">
                <a:avLst/>
              </a:prstGeom>
              <a:gradFill flip="none" rotWithShape="1">
                <a:gsLst>
                  <a:gs pos="0">
                    <a:srgbClr val="9A947F"/>
                  </a:gs>
                  <a:gs pos="50000">
                    <a:srgbClr val="BBB6A8"/>
                  </a:gs>
                  <a:gs pos="100000">
                    <a:srgbClr val="9A947F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72248" tIns="72248" rIns="72248" bIns="72248" numCol="1" anchor="ctr">
                <a:noAutofit/>
              </a:bodyPr>
              <a:lstStyle/>
              <a:p>
                <a:pPr marL="40639" marR="40639" defTabSz="914400">
                  <a:defRPr sz="3400">
                    <a:solidFill>
                      <a:srgbClr val="EEEEEE"/>
                    </a:solidFill>
                    <a:uFill>
                      <a:solidFill>
                        <a:srgbClr val="EEEEEE"/>
                      </a:solidFill>
                    </a:u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597" name="Shape 597"/>
              <p:cNvSpPr/>
              <p:nvPr/>
            </p:nvSpPr>
            <p:spPr>
              <a:xfrm>
                <a:off x="325120" y="1083733"/>
                <a:ext cx="758614" cy="3034454"/>
              </a:xfrm>
              <a:prstGeom prst="rect">
                <a:avLst/>
              </a:prstGeom>
              <a:gradFill flip="none" rotWithShape="1">
                <a:gsLst>
                  <a:gs pos="0">
                    <a:srgbClr val="817C6B"/>
                  </a:gs>
                  <a:gs pos="100000">
                    <a:srgbClr val="D3D0C7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72248" tIns="72248" rIns="72248" bIns="72248" numCol="1" anchor="ctr">
                <a:noAutofit/>
              </a:bodyPr>
              <a:lstStyle/>
              <a:p>
                <a:pPr marL="40639" marR="40639" defTabSz="914400">
                  <a:defRPr sz="3400">
                    <a:solidFill>
                      <a:srgbClr val="EEEEEE"/>
                    </a:solidFill>
                    <a:uFill>
                      <a:solidFill>
                        <a:srgbClr val="EEEEEE"/>
                      </a:solidFill>
                    </a:u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grpSp>
            <p:nvGrpSpPr>
              <p:cNvPr id="684" name="Group 684"/>
              <p:cNvGrpSpPr/>
              <p:nvPr/>
            </p:nvGrpSpPr>
            <p:grpSpPr>
              <a:xfrm>
                <a:off x="82851" y="72248"/>
                <a:ext cx="12793944" cy="1116891"/>
                <a:chOff x="0" y="0"/>
                <a:chExt cx="12793942" cy="1116889"/>
              </a:xfrm>
            </p:grpSpPr>
            <p:sp>
              <p:nvSpPr>
                <p:cNvPr id="598" name="Shape 598"/>
                <p:cNvSpPr/>
                <p:nvPr/>
              </p:nvSpPr>
              <p:spPr>
                <a:xfrm>
                  <a:off x="43584" y="0"/>
                  <a:ext cx="12736126" cy="1083734"/>
                </a:xfrm>
                <a:prstGeom prst="roundRect">
                  <a:avLst>
                    <a:gd name="adj" fmla="val 35156"/>
                  </a:avLst>
                </a:prstGeom>
                <a:solidFill>
                  <a:srgbClr val="BBB6A8"/>
                </a:solidFill>
                <a:ln w="9525" cap="flat">
                  <a:noFill/>
                  <a:round/>
                </a:ln>
                <a:effectLst/>
              </p:spPr>
              <p:txBody>
                <a:bodyPr wrap="square" lIns="72248" tIns="72248" rIns="72248" bIns="72248" numCol="1" anchor="ctr">
                  <a:noAutofit/>
                </a:bodyPr>
                <a:lstStyle/>
                <a:p>
                  <a:pPr marL="40639" marR="40639" defTabSz="914400">
                    <a:defRPr sz="3400">
                      <a:solidFill>
                        <a:srgbClr val="EEEEEE"/>
                      </a:solidFill>
                      <a:uFill>
                        <a:solidFill>
                          <a:srgbClr val="EEEEEE"/>
                        </a:solidFill>
                      </a:u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</a:p>
              </p:txBody>
            </p:sp>
            <p:sp>
              <p:nvSpPr>
                <p:cNvPr id="599" name="Shape 599"/>
                <p:cNvSpPr/>
                <p:nvPr/>
              </p:nvSpPr>
              <p:spPr>
                <a:xfrm>
                  <a:off x="477077" y="54186"/>
                  <a:ext cx="11812695" cy="126437"/>
                </a:xfrm>
                <a:prstGeom prst="rect">
                  <a:avLst/>
                </a:prstGeom>
                <a:solidFill>
                  <a:srgbClr val="9A947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72248" tIns="72248" rIns="72248" bIns="72248" numCol="1" anchor="ctr">
                  <a:noAutofit/>
                </a:bodyPr>
                <a:lstStyle/>
                <a:p>
                  <a:pPr marL="40639" marR="40639" defTabSz="914400">
                    <a:defRPr sz="3400">
                      <a:solidFill>
                        <a:srgbClr val="EEEEEE"/>
                      </a:solidFill>
                      <a:uFill>
                        <a:solidFill>
                          <a:srgbClr val="EEEEEE"/>
                        </a:solidFill>
                      </a:u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</a:p>
              </p:txBody>
            </p:sp>
            <p:grpSp>
              <p:nvGrpSpPr>
                <p:cNvPr id="638" name="Group 638"/>
                <p:cNvGrpSpPr/>
                <p:nvPr/>
              </p:nvGrpSpPr>
              <p:grpSpPr>
                <a:xfrm>
                  <a:off x="531264" y="842151"/>
                  <a:ext cx="11758508" cy="243841"/>
                  <a:chOff x="0" y="0"/>
                  <a:chExt cx="11758506" cy="243839"/>
                </a:xfrm>
              </p:grpSpPr>
              <p:sp>
                <p:nvSpPr>
                  <p:cNvPr id="600" name="Shape 600"/>
                  <p:cNvSpPr/>
                  <p:nvPr/>
                </p:nvSpPr>
                <p:spPr>
                  <a:xfrm flipH="1">
                    <a:off x="11239217" y="0"/>
                    <a:ext cx="519290" cy="23932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0"/>
                        </a:moveTo>
                        <a:lnTo>
                          <a:pt x="17092" y="0"/>
                        </a:lnTo>
                        <a:lnTo>
                          <a:pt x="0" y="17550"/>
                        </a:lnTo>
                        <a:lnTo>
                          <a:pt x="8077" y="21600"/>
                        </a:lnTo>
                        <a:lnTo>
                          <a:pt x="19158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9A947F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601" name="Shape 601"/>
                  <p:cNvSpPr/>
                  <p:nvPr/>
                </p:nvSpPr>
                <p:spPr>
                  <a:xfrm>
                    <a:off x="0" y="4515"/>
                    <a:ext cx="519289" cy="2393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0"/>
                        </a:moveTo>
                        <a:lnTo>
                          <a:pt x="17092" y="0"/>
                        </a:lnTo>
                        <a:lnTo>
                          <a:pt x="0" y="17550"/>
                        </a:lnTo>
                        <a:lnTo>
                          <a:pt x="8077" y="21600"/>
                        </a:lnTo>
                        <a:lnTo>
                          <a:pt x="19158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9A947F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grpSp>
                <p:nvGrpSpPr>
                  <p:cNvPr id="637" name="Group 637"/>
                  <p:cNvGrpSpPr/>
                  <p:nvPr/>
                </p:nvGrpSpPr>
                <p:grpSpPr>
                  <a:xfrm>
                    <a:off x="442524" y="1544"/>
                    <a:ext cx="10864428" cy="242296"/>
                    <a:chOff x="0" y="0"/>
                    <a:chExt cx="10864426" cy="242295"/>
                  </a:xfrm>
                </p:grpSpPr>
                <p:grpSp>
                  <p:nvGrpSpPr>
                    <p:cNvPr id="623" name="Group 623"/>
                    <p:cNvGrpSpPr/>
                    <p:nvPr/>
                  </p:nvGrpSpPr>
                  <p:grpSpPr>
                    <a:xfrm>
                      <a:off x="0" y="2257"/>
                      <a:ext cx="6610774" cy="240039"/>
                      <a:chOff x="0" y="0"/>
                      <a:chExt cx="6610773" cy="240037"/>
                    </a:xfrm>
                  </p:grpSpPr>
                  <p:grpSp>
                    <p:nvGrpSpPr>
                      <p:cNvPr id="604" name="Group 604"/>
                      <p:cNvGrpSpPr/>
                      <p:nvPr/>
                    </p:nvGrpSpPr>
                    <p:grpSpPr>
                      <a:xfrm>
                        <a:off x="0" y="0"/>
                        <a:ext cx="943611" cy="240038"/>
                        <a:chOff x="0" y="0"/>
                        <a:chExt cx="943610" cy="240037"/>
                      </a:xfrm>
                    </p:grpSpPr>
                    <p:sp>
                      <p:nvSpPr>
                        <p:cNvPr id="602" name="Shape 602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603" name="Shape 603"/>
                        <p:cNvSpPr/>
                        <p:nvPr/>
                      </p:nvSpPr>
                      <p:spPr>
                        <a:xfrm>
                          <a:off x="467296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607" name="Group 607"/>
                      <p:cNvGrpSpPr/>
                      <p:nvPr/>
                    </p:nvGrpSpPr>
                    <p:grpSpPr>
                      <a:xfrm>
                        <a:off x="943848" y="0"/>
                        <a:ext cx="945985" cy="240038"/>
                        <a:chOff x="0" y="0"/>
                        <a:chExt cx="945983" cy="240037"/>
                      </a:xfrm>
                    </p:grpSpPr>
                    <p:sp>
                      <p:nvSpPr>
                        <p:cNvPr id="605" name="Shape 605"/>
                        <p:cNvSpPr/>
                        <p:nvPr/>
                      </p:nvSpPr>
                      <p:spPr>
                        <a:xfrm>
                          <a:off x="0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606" name="Shape 606"/>
                        <p:cNvSpPr/>
                        <p:nvPr/>
                      </p:nvSpPr>
                      <p:spPr>
                        <a:xfrm>
                          <a:off x="467296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610" name="Group 610"/>
                      <p:cNvGrpSpPr/>
                      <p:nvPr/>
                    </p:nvGrpSpPr>
                    <p:grpSpPr>
                      <a:xfrm>
                        <a:off x="1893710" y="0"/>
                        <a:ext cx="939971" cy="240038"/>
                        <a:chOff x="0" y="0"/>
                        <a:chExt cx="939969" cy="240037"/>
                      </a:xfrm>
                    </p:grpSpPr>
                    <p:sp>
                      <p:nvSpPr>
                        <p:cNvPr id="608" name="Shape 608"/>
                        <p:cNvSpPr/>
                        <p:nvPr/>
                      </p:nvSpPr>
                      <p:spPr>
                        <a:xfrm>
                          <a:off x="0" y="0"/>
                          <a:ext cx="471707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609" name="Shape 609"/>
                        <p:cNvSpPr/>
                        <p:nvPr/>
                      </p:nvSpPr>
                      <p:spPr>
                        <a:xfrm>
                          <a:off x="463672" y="0"/>
                          <a:ext cx="47629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613" name="Group 613"/>
                      <p:cNvGrpSpPr/>
                      <p:nvPr/>
                    </p:nvGrpSpPr>
                    <p:grpSpPr>
                      <a:xfrm>
                        <a:off x="2833443" y="0"/>
                        <a:ext cx="943888" cy="240038"/>
                        <a:chOff x="0" y="0"/>
                        <a:chExt cx="943886" cy="240037"/>
                      </a:xfrm>
                    </p:grpSpPr>
                    <p:sp>
                      <p:nvSpPr>
                        <p:cNvPr id="611" name="Shape 611"/>
                        <p:cNvSpPr/>
                        <p:nvPr/>
                      </p:nvSpPr>
                      <p:spPr>
                        <a:xfrm>
                          <a:off x="0" y="0"/>
                          <a:ext cx="47644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612" name="Shape 612"/>
                        <p:cNvSpPr/>
                        <p:nvPr/>
                      </p:nvSpPr>
                      <p:spPr>
                        <a:xfrm>
                          <a:off x="467439" y="0"/>
                          <a:ext cx="47644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616" name="Group 616"/>
                      <p:cNvGrpSpPr/>
                      <p:nvPr/>
                    </p:nvGrpSpPr>
                    <p:grpSpPr>
                      <a:xfrm>
                        <a:off x="3777330" y="0"/>
                        <a:ext cx="943612" cy="240038"/>
                        <a:chOff x="0" y="0"/>
                        <a:chExt cx="943610" cy="240037"/>
                      </a:xfrm>
                    </p:grpSpPr>
                    <p:sp>
                      <p:nvSpPr>
                        <p:cNvPr id="614" name="Shape 614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615" name="Shape 615"/>
                        <p:cNvSpPr/>
                        <p:nvPr/>
                      </p:nvSpPr>
                      <p:spPr>
                        <a:xfrm>
                          <a:off x="467296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619" name="Group 619"/>
                      <p:cNvGrpSpPr/>
                      <p:nvPr/>
                    </p:nvGrpSpPr>
                    <p:grpSpPr>
                      <a:xfrm>
                        <a:off x="4720941" y="0"/>
                        <a:ext cx="946222" cy="240038"/>
                        <a:chOff x="0" y="0"/>
                        <a:chExt cx="946221" cy="240037"/>
                      </a:xfrm>
                    </p:grpSpPr>
                    <p:sp>
                      <p:nvSpPr>
                        <p:cNvPr id="617" name="Shape 617"/>
                        <p:cNvSpPr/>
                        <p:nvPr/>
                      </p:nvSpPr>
                      <p:spPr>
                        <a:xfrm>
                          <a:off x="0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618" name="Shape 618"/>
                        <p:cNvSpPr/>
                        <p:nvPr/>
                      </p:nvSpPr>
                      <p:spPr>
                        <a:xfrm>
                          <a:off x="467533" y="0"/>
                          <a:ext cx="478689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622" name="Group 622"/>
                      <p:cNvGrpSpPr/>
                      <p:nvPr/>
                    </p:nvGrpSpPr>
                    <p:grpSpPr>
                      <a:xfrm>
                        <a:off x="5666925" y="0"/>
                        <a:ext cx="943849" cy="240038"/>
                        <a:chOff x="0" y="0"/>
                        <a:chExt cx="943848" cy="240037"/>
                      </a:xfrm>
                    </p:grpSpPr>
                    <p:sp>
                      <p:nvSpPr>
                        <p:cNvPr id="620" name="Shape 620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621" name="Shape 621"/>
                        <p:cNvSpPr/>
                        <p:nvPr/>
                      </p:nvSpPr>
                      <p:spPr>
                        <a:xfrm>
                          <a:off x="467533" y="0"/>
                          <a:ext cx="476316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</p:grpSp>
                <p:grpSp>
                  <p:nvGrpSpPr>
                    <p:cNvPr id="626" name="Group 626"/>
                    <p:cNvGrpSpPr/>
                    <p:nvPr/>
                  </p:nvGrpSpPr>
                  <p:grpSpPr>
                    <a:xfrm>
                      <a:off x="6610773" y="0"/>
                      <a:ext cx="943752" cy="240038"/>
                      <a:chOff x="0" y="0"/>
                      <a:chExt cx="943750" cy="240037"/>
                    </a:xfrm>
                  </p:grpSpPr>
                  <p:sp>
                    <p:nvSpPr>
                      <p:cNvPr id="624" name="Shape 624"/>
                      <p:cNvSpPr/>
                      <p:nvPr/>
                    </p:nvSpPr>
                    <p:spPr>
                      <a:xfrm>
                        <a:off x="0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625" name="Shape 625"/>
                      <p:cNvSpPr/>
                      <p:nvPr/>
                    </p:nvSpPr>
                    <p:spPr>
                      <a:xfrm>
                        <a:off x="467369" y="0"/>
                        <a:ext cx="476382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629" name="Group 629"/>
                    <p:cNvGrpSpPr/>
                    <p:nvPr/>
                  </p:nvGrpSpPr>
                  <p:grpSpPr>
                    <a:xfrm>
                      <a:off x="7554524" y="0"/>
                      <a:ext cx="946010" cy="240038"/>
                      <a:chOff x="0" y="0"/>
                      <a:chExt cx="946009" cy="240037"/>
                    </a:xfrm>
                  </p:grpSpPr>
                  <p:sp>
                    <p:nvSpPr>
                      <p:cNvPr id="627" name="Shape 627"/>
                      <p:cNvSpPr/>
                      <p:nvPr/>
                    </p:nvSpPr>
                    <p:spPr>
                      <a:xfrm>
                        <a:off x="0" y="0"/>
                        <a:ext cx="47871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628" name="Shape 628"/>
                      <p:cNvSpPr/>
                      <p:nvPr/>
                    </p:nvSpPr>
                    <p:spPr>
                      <a:xfrm>
                        <a:off x="467300" y="0"/>
                        <a:ext cx="47871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632" name="Group 632"/>
                    <p:cNvGrpSpPr/>
                    <p:nvPr/>
                  </p:nvGrpSpPr>
                  <p:grpSpPr>
                    <a:xfrm>
                      <a:off x="8500533" y="0"/>
                      <a:ext cx="943753" cy="240038"/>
                      <a:chOff x="0" y="0"/>
                      <a:chExt cx="943751" cy="240037"/>
                    </a:xfrm>
                  </p:grpSpPr>
                  <p:sp>
                    <p:nvSpPr>
                      <p:cNvPr id="630" name="Shape 630"/>
                      <p:cNvSpPr/>
                      <p:nvPr/>
                    </p:nvSpPr>
                    <p:spPr>
                      <a:xfrm>
                        <a:off x="0" y="0"/>
                        <a:ext cx="47589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631" name="Shape 631"/>
                      <p:cNvSpPr/>
                      <p:nvPr/>
                    </p:nvSpPr>
                    <p:spPr>
                      <a:xfrm>
                        <a:off x="467862" y="0"/>
                        <a:ext cx="47589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635" name="Group 635"/>
                    <p:cNvGrpSpPr/>
                    <p:nvPr/>
                  </p:nvGrpSpPr>
                  <p:grpSpPr>
                    <a:xfrm>
                      <a:off x="9444284" y="0"/>
                      <a:ext cx="943753" cy="240038"/>
                      <a:chOff x="0" y="0"/>
                      <a:chExt cx="943751" cy="240037"/>
                    </a:xfrm>
                  </p:grpSpPr>
                  <p:sp>
                    <p:nvSpPr>
                      <p:cNvPr id="633" name="Shape 633"/>
                      <p:cNvSpPr/>
                      <p:nvPr/>
                    </p:nvSpPr>
                    <p:spPr>
                      <a:xfrm>
                        <a:off x="0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634" name="Shape 634"/>
                      <p:cNvSpPr/>
                      <p:nvPr/>
                    </p:nvSpPr>
                    <p:spPr>
                      <a:xfrm>
                        <a:off x="467371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sp>
                  <p:nvSpPr>
                    <p:cNvPr id="636" name="Shape 636"/>
                    <p:cNvSpPr/>
                    <p:nvPr/>
                  </p:nvSpPr>
                  <p:spPr>
                    <a:xfrm>
                      <a:off x="10388035" y="0"/>
                      <a:ext cx="476392" cy="240038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0504" fill="norm" stroke="1" extrusionOk="0">
                          <a:moveTo>
                            <a:pt x="0" y="0"/>
                          </a:moveTo>
                          <a:lnTo>
                            <a:pt x="0" y="20504"/>
                          </a:lnTo>
                          <a:lnTo>
                            <a:pt x="2534" y="20504"/>
                          </a:lnTo>
                          <a:cubicBezTo>
                            <a:pt x="2512" y="-934"/>
                            <a:pt x="19002" y="-1096"/>
                            <a:pt x="19023" y="20504"/>
                          </a:cubicBezTo>
                          <a:lnTo>
                            <a:pt x="21600" y="20504"/>
                          </a:lnTo>
                          <a:lnTo>
                            <a:pt x="21600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9A947F"/>
                    </a:solidFill>
                    <a:ln w="9525" cap="flat">
                      <a:noFill/>
                      <a:round/>
                    </a:ln>
                    <a:effectLst/>
                  </p:spPr>
                  <p:txBody>
                    <a:bodyPr wrap="square" lIns="72248" tIns="72248" rIns="72248" bIns="72248" numCol="1" anchor="ctr">
                      <a:noAutofit/>
                    </a:bodyPr>
                    <a:lstStyle/>
                    <a:p>
                      <a:pPr marL="40639" marR="40639" defTabSz="914400">
                        <a:defRPr sz="3400">
                          <a:solidFill>
                            <a:srgbClr val="EEEEEE"/>
                          </a:solidFill>
                          <a:uFill>
                            <a:solidFill>
                              <a:srgbClr val="EEEEEE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defRPr>
                      </a:pPr>
                    </a:p>
                  </p:txBody>
                </p:sp>
              </p:grpSp>
            </p:grpSp>
            <p:grpSp>
              <p:nvGrpSpPr>
                <p:cNvPr id="677" name="Group 677"/>
                <p:cNvGrpSpPr/>
                <p:nvPr/>
              </p:nvGrpSpPr>
              <p:grpSpPr>
                <a:xfrm>
                  <a:off x="508686" y="839893"/>
                  <a:ext cx="11758508" cy="243841"/>
                  <a:chOff x="0" y="0"/>
                  <a:chExt cx="11758506" cy="243839"/>
                </a:xfrm>
              </p:grpSpPr>
              <p:sp>
                <p:nvSpPr>
                  <p:cNvPr id="639" name="Shape 639"/>
                  <p:cNvSpPr/>
                  <p:nvPr/>
                </p:nvSpPr>
                <p:spPr>
                  <a:xfrm flipH="1">
                    <a:off x="11239217" y="0"/>
                    <a:ext cx="519290" cy="23932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0"/>
                        </a:moveTo>
                        <a:lnTo>
                          <a:pt x="17092" y="0"/>
                        </a:lnTo>
                        <a:lnTo>
                          <a:pt x="0" y="17550"/>
                        </a:lnTo>
                        <a:lnTo>
                          <a:pt x="8077" y="21600"/>
                        </a:lnTo>
                        <a:lnTo>
                          <a:pt x="19158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D3D0C7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640" name="Shape 640"/>
                  <p:cNvSpPr/>
                  <p:nvPr/>
                </p:nvSpPr>
                <p:spPr>
                  <a:xfrm>
                    <a:off x="0" y="4515"/>
                    <a:ext cx="519289" cy="2393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0"/>
                        </a:moveTo>
                        <a:lnTo>
                          <a:pt x="17092" y="0"/>
                        </a:lnTo>
                        <a:lnTo>
                          <a:pt x="0" y="17550"/>
                        </a:lnTo>
                        <a:lnTo>
                          <a:pt x="8077" y="21600"/>
                        </a:lnTo>
                        <a:lnTo>
                          <a:pt x="19158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D3D0C7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grpSp>
                <p:nvGrpSpPr>
                  <p:cNvPr id="676" name="Group 676"/>
                  <p:cNvGrpSpPr/>
                  <p:nvPr/>
                </p:nvGrpSpPr>
                <p:grpSpPr>
                  <a:xfrm>
                    <a:off x="442524" y="1544"/>
                    <a:ext cx="10864428" cy="242296"/>
                    <a:chOff x="0" y="0"/>
                    <a:chExt cx="10864426" cy="242295"/>
                  </a:xfrm>
                </p:grpSpPr>
                <p:grpSp>
                  <p:nvGrpSpPr>
                    <p:cNvPr id="662" name="Group 662"/>
                    <p:cNvGrpSpPr/>
                    <p:nvPr/>
                  </p:nvGrpSpPr>
                  <p:grpSpPr>
                    <a:xfrm>
                      <a:off x="0" y="2257"/>
                      <a:ext cx="6610774" cy="240039"/>
                      <a:chOff x="0" y="0"/>
                      <a:chExt cx="6610773" cy="240037"/>
                    </a:xfrm>
                  </p:grpSpPr>
                  <p:grpSp>
                    <p:nvGrpSpPr>
                      <p:cNvPr id="643" name="Group 643"/>
                      <p:cNvGrpSpPr/>
                      <p:nvPr/>
                    </p:nvGrpSpPr>
                    <p:grpSpPr>
                      <a:xfrm>
                        <a:off x="0" y="0"/>
                        <a:ext cx="943611" cy="240038"/>
                        <a:chOff x="0" y="0"/>
                        <a:chExt cx="943610" cy="240037"/>
                      </a:xfrm>
                    </p:grpSpPr>
                    <p:sp>
                      <p:nvSpPr>
                        <p:cNvPr id="641" name="Shape 641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642" name="Shape 642"/>
                        <p:cNvSpPr/>
                        <p:nvPr/>
                      </p:nvSpPr>
                      <p:spPr>
                        <a:xfrm>
                          <a:off x="467296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646" name="Group 646"/>
                      <p:cNvGrpSpPr/>
                      <p:nvPr/>
                    </p:nvGrpSpPr>
                    <p:grpSpPr>
                      <a:xfrm>
                        <a:off x="943848" y="0"/>
                        <a:ext cx="945985" cy="240038"/>
                        <a:chOff x="0" y="0"/>
                        <a:chExt cx="945983" cy="240037"/>
                      </a:xfrm>
                    </p:grpSpPr>
                    <p:sp>
                      <p:nvSpPr>
                        <p:cNvPr id="644" name="Shape 644"/>
                        <p:cNvSpPr/>
                        <p:nvPr/>
                      </p:nvSpPr>
                      <p:spPr>
                        <a:xfrm>
                          <a:off x="0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645" name="Shape 645"/>
                        <p:cNvSpPr/>
                        <p:nvPr/>
                      </p:nvSpPr>
                      <p:spPr>
                        <a:xfrm>
                          <a:off x="467296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649" name="Group 649"/>
                      <p:cNvGrpSpPr/>
                      <p:nvPr/>
                    </p:nvGrpSpPr>
                    <p:grpSpPr>
                      <a:xfrm>
                        <a:off x="1893710" y="0"/>
                        <a:ext cx="939971" cy="240038"/>
                        <a:chOff x="0" y="0"/>
                        <a:chExt cx="939969" cy="240037"/>
                      </a:xfrm>
                    </p:grpSpPr>
                    <p:sp>
                      <p:nvSpPr>
                        <p:cNvPr id="647" name="Shape 647"/>
                        <p:cNvSpPr/>
                        <p:nvPr/>
                      </p:nvSpPr>
                      <p:spPr>
                        <a:xfrm>
                          <a:off x="0" y="0"/>
                          <a:ext cx="471707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648" name="Shape 648"/>
                        <p:cNvSpPr/>
                        <p:nvPr/>
                      </p:nvSpPr>
                      <p:spPr>
                        <a:xfrm>
                          <a:off x="463672" y="0"/>
                          <a:ext cx="47629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652" name="Group 652"/>
                      <p:cNvGrpSpPr/>
                      <p:nvPr/>
                    </p:nvGrpSpPr>
                    <p:grpSpPr>
                      <a:xfrm>
                        <a:off x="2833443" y="0"/>
                        <a:ext cx="943888" cy="240038"/>
                        <a:chOff x="0" y="0"/>
                        <a:chExt cx="943886" cy="240037"/>
                      </a:xfrm>
                    </p:grpSpPr>
                    <p:sp>
                      <p:nvSpPr>
                        <p:cNvPr id="650" name="Shape 650"/>
                        <p:cNvSpPr/>
                        <p:nvPr/>
                      </p:nvSpPr>
                      <p:spPr>
                        <a:xfrm>
                          <a:off x="0" y="0"/>
                          <a:ext cx="47644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651" name="Shape 651"/>
                        <p:cNvSpPr/>
                        <p:nvPr/>
                      </p:nvSpPr>
                      <p:spPr>
                        <a:xfrm>
                          <a:off x="467439" y="0"/>
                          <a:ext cx="47644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655" name="Group 655"/>
                      <p:cNvGrpSpPr/>
                      <p:nvPr/>
                    </p:nvGrpSpPr>
                    <p:grpSpPr>
                      <a:xfrm>
                        <a:off x="3777330" y="0"/>
                        <a:ext cx="943612" cy="240038"/>
                        <a:chOff x="0" y="0"/>
                        <a:chExt cx="943610" cy="240037"/>
                      </a:xfrm>
                    </p:grpSpPr>
                    <p:sp>
                      <p:nvSpPr>
                        <p:cNvPr id="653" name="Shape 653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654" name="Shape 654"/>
                        <p:cNvSpPr/>
                        <p:nvPr/>
                      </p:nvSpPr>
                      <p:spPr>
                        <a:xfrm>
                          <a:off x="467296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658" name="Group 658"/>
                      <p:cNvGrpSpPr/>
                      <p:nvPr/>
                    </p:nvGrpSpPr>
                    <p:grpSpPr>
                      <a:xfrm>
                        <a:off x="4720941" y="0"/>
                        <a:ext cx="946222" cy="240038"/>
                        <a:chOff x="0" y="0"/>
                        <a:chExt cx="946221" cy="240037"/>
                      </a:xfrm>
                    </p:grpSpPr>
                    <p:sp>
                      <p:nvSpPr>
                        <p:cNvPr id="656" name="Shape 656"/>
                        <p:cNvSpPr/>
                        <p:nvPr/>
                      </p:nvSpPr>
                      <p:spPr>
                        <a:xfrm>
                          <a:off x="0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657" name="Shape 657"/>
                        <p:cNvSpPr/>
                        <p:nvPr/>
                      </p:nvSpPr>
                      <p:spPr>
                        <a:xfrm>
                          <a:off x="467533" y="0"/>
                          <a:ext cx="478689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661" name="Group 661"/>
                      <p:cNvGrpSpPr/>
                      <p:nvPr/>
                    </p:nvGrpSpPr>
                    <p:grpSpPr>
                      <a:xfrm>
                        <a:off x="5666925" y="0"/>
                        <a:ext cx="943849" cy="240038"/>
                        <a:chOff x="0" y="0"/>
                        <a:chExt cx="943848" cy="240037"/>
                      </a:xfrm>
                    </p:grpSpPr>
                    <p:sp>
                      <p:nvSpPr>
                        <p:cNvPr id="659" name="Shape 659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660" name="Shape 660"/>
                        <p:cNvSpPr/>
                        <p:nvPr/>
                      </p:nvSpPr>
                      <p:spPr>
                        <a:xfrm>
                          <a:off x="467533" y="0"/>
                          <a:ext cx="476316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</p:grpSp>
                <p:grpSp>
                  <p:nvGrpSpPr>
                    <p:cNvPr id="665" name="Group 665"/>
                    <p:cNvGrpSpPr/>
                    <p:nvPr/>
                  </p:nvGrpSpPr>
                  <p:grpSpPr>
                    <a:xfrm>
                      <a:off x="6610773" y="0"/>
                      <a:ext cx="943752" cy="240038"/>
                      <a:chOff x="0" y="0"/>
                      <a:chExt cx="943750" cy="240037"/>
                    </a:xfrm>
                  </p:grpSpPr>
                  <p:sp>
                    <p:nvSpPr>
                      <p:cNvPr id="663" name="Shape 663"/>
                      <p:cNvSpPr/>
                      <p:nvPr/>
                    </p:nvSpPr>
                    <p:spPr>
                      <a:xfrm>
                        <a:off x="0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664" name="Shape 664"/>
                      <p:cNvSpPr/>
                      <p:nvPr/>
                    </p:nvSpPr>
                    <p:spPr>
                      <a:xfrm>
                        <a:off x="467369" y="0"/>
                        <a:ext cx="476382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668" name="Group 668"/>
                    <p:cNvGrpSpPr/>
                    <p:nvPr/>
                  </p:nvGrpSpPr>
                  <p:grpSpPr>
                    <a:xfrm>
                      <a:off x="7554524" y="0"/>
                      <a:ext cx="946010" cy="240038"/>
                      <a:chOff x="0" y="0"/>
                      <a:chExt cx="946009" cy="240037"/>
                    </a:xfrm>
                  </p:grpSpPr>
                  <p:sp>
                    <p:nvSpPr>
                      <p:cNvPr id="666" name="Shape 666"/>
                      <p:cNvSpPr/>
                      <p:nvPr/>
                    </p:nvSpPr>
                    <p:spPr>
                      <a:xfrm>
                        <a:off x="0" y="0"/>
                        <a:ext cx="47871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667" name="Shape 667"/>
                      <p:cNvSpPr/>
                      <p:nvPr/>
                    </p:nvSpPr>
                    <p:spPr>
                      <a:xfrm>
                        <a:off x="467300" y="0"/>
                        <a:ext cx="47871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671" name="Group 671"/>
                    <p:cNvGrpSpPr/>
                    <p:nvPr/>
                  </p:nvGrpSpPr>
                  <p:grpSpPr>
                    <a:xfrm>
                      <a:off x="8500533" y="0"/>
                      <a:ext cx="943753" cy="240038"/>
                      <a:chOff x="0" y="0"/>
                      <a:chExt cx="943751" cy="240037"/>
                    </a:xfrm>
                  </p:grpSpPr>
                  <p:sp>
                    <p:nvSpPr>
                      <p:cNvPr id="669" name="Shape 669"/>
                      <p:cNvSpPr/>
                      <p:nvPr/>
                    </p:nvSpPr>
                    <p:spPr>
                      <a:xfrm>
                        <a:off x="0" y="0"/>
                        <a:ext cx="47589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670" name="Shape 670"/>
                      <p:cNvSpPr/>
                      <p:nvPr/>
                    </p:nvSpPr>
                    <p:spPr>
                      <a:xfrm>
                        <a:off x="467862" y="0"/>
                        <a:ext cx="47589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674" name="Group 674"/>
                    <p:cNvGrpSpPr/>
                    <p:nvPr/>
                  </p:nvGrpSpPr>
                  <p:grpSpPr>
                    <a:xfrm>
                      <a:off x="9444284" y="0"/>
                      <a:ext cx="943753" cy="240038"/>
                      <a:chOff x="0" y="0"/>
                      <a:chExt cx="943751" cy="240037"/>
                    </a:xfrm>
                  </p:grpSpPr>
                  <p:sp>
                    <p:nvSpPr>
                      <p:cNvPr id="672" name="Shape 672"/>
                      <p:cNvSpPr/>
                      <p:nvPr/>
                    </p:nvSpPr>
                    <p:spPr>
                      <a:xfrm>
                        <a:off x="0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673" name="Shape 673"/>
                      <p:cNvSpPr/>
                      <p:nvPr/>
                    </p:nvSpPr>
                    <p:spPr>
                      <a:xfrm>
                        <a:off x="467371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sp>
                  <p:nvSpPr>
                    <p:cNvPr id="675" name="Shape 675"/>
                    <p:cNvSpPr/>
                    <p:nvPr/>
                  </p:nvSpPr>
                  <p:spPr>
                    <a:xfrm>
                      <a:off x="10388035" y="0"/>
                      <a:ext cx="476392" cy="240038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0504" fill="norm" stroke="1" extrusionOk="0">
                          <a:moveTo>
                            <a:pt x="0" y="0"/>
                          </a:moveTo>
                          <a:lnTo>
                            <a:pt x="0" y="20504"/>
                          </a:lnTo>
                          <a:lnTo>
                            <a:pt x="2534" y="20504"/>
                          </a:lnTo>
                          <a:cubicBezTo>
                            <a:pt x="2512" y="-934"/>
                            <a:pt x="19002" y="-1096"/>
                            <a:pt x="19023" y="20504"/>
                          </a:cubicBezTo>
                          <a:lnTo>
                            <a:pt x="21600" y="20504"/>
                          </a:lnTo>
                          <a:lnTo>
                            <a:pt x="21600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D3D0C7"/>
                    </a:solidFill>
                    <a:ln w="9525" cap="flat">
                      <a:noFill/>
                      <a:round/>
                    </a:ln>
                    <a:effectLst/>
                  </p:spPr>
                  <p:txBody>
                    <a:bodyPr wrap="square" lIns="72248" tIns="72248" rIns="72248" bIns="72248" numCol="1" anchor="ctr">
                      <a:noAutofit/>
                    </a:bodyPr>
                    <a:lstStyle/>
                    <a:p>
                      <a:pPr marL="40639" marR="40639" defTabSz="914400">
                        <a:defRPr sz="3400">
                          <a:solidFill>
                            <a:srgbClr val="EEEEEE"/>
                          </a:solidFill>
                          <a:uFill>
                            <a:solidFill>
                              <a:srgbClr val="EEEEEE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defRPr>
                      </a:pPr>
                    </a:p>
                  </p:txBody>
                </p:sp>
              </p:grpSp>
            </p:grpSp>
            <p:grpSp>
              <p:nvGrpSpPr>
                <p:cNvPr id="680" name="Group 680"/>
                <p:cNvGrpSpPr/>
                <p:nvPr/>
              </p:nvGrpSpPr>
              <p:grpSpPr>
                <a:xfrm>
                  <a:off x="-1" y="-1"/>
                  <a:ext cx="997787" cy="1116891"/>
                  <a:chOff x="0" y="0"/>
                  <a:chExt cx="997785" cy="1116889"/>
                </a:xfrm>
              </p:grpSpPr>
              <p:sp>
                <p:nvSpPr>
                  <p:cNvPr id="678" name="Shape 678"/>
                  <p:cNvSpPr/>
                  <p:nvPr/>
                </p:nvSpPr>
                <p:spPr>
                  <a:xfrm>
                    <a:off x="27093" y="49671"/>
                    <a:ext cx="970693" cy="106721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6702" h="17423" fill="norm" stroke="1" extrusionOk="0">
                        <a:moveTo>
                          <a:pt x="8828" y="0"/>
                        </a:moveTo>
                        <a:cubicBezTo>
                          <a:pt x="-854" y="266"/>
                          <a:pt x="-1115" y="9621"/>
                          <a:pt x="1221" y="13322"/>
                        </a:cubicBezTo>
                        <a:cubicBezTo>
                          <a:pt x="6348" y="21600"/>
                          <a:pt x="20485" y="16227"/>
                          <a:pt x="15745" y="7130"/>
                        </a:cubicBezTo>
                        <a:cubicBezTo>
                          <a:pt x="11324" y="672"/>
                          <a:pt x="1482" y="5865"/>
                          <a:pt x="5062" y="11862"/>
                        </a:cubicBezTo>
                        <a:cubicBezTo>
                          <a:pt x="8004" y="16360"/>
                          <a:pt x="16005" y="13166"/>
                          <a:pt x="12845" y="8278"/>
                        </a:cubicBezTo>
                        <a:cubicBezTo>
                          <a:pt x="10744" y="5216"/>
                          <a:pt x="5407" y="7630"/>
                          <a:pt x="7794" y="10886"/>
                        </a:cubicBezTo>
                        <a:cubicBezTo>
                          <a:pt x="9408" y="12908"/>
                          <a:pt x="12727" y="11362"/>
                          <a:pt x="11400" y="9269"/>
                        </a:cubicBezTo>
                        <a:cubicBezTo>
                          <a:pt x="10559" y="8168"/>
                          <a:pt x="7752" y="8692"/>
                          <a:pt x="9433" y="10581"/>
                        </a:cubicBezTo>
                        <a:cubicBezTo>
                          <a:pt x="8845" y="10761"/>
                          <a:pt x="9147" y="8098"/>
                          <a:pt x="10904" y="9535"/>
                        </a:cubicBezTo>
                        <a:cubicBezTo>
                          <a:pt x="11677" y="10378"/>
                          <a:pt x="10046" y="12260"/>
                          <a:pt x="8500" y="10956"/>
                        </a:cubicBezTo>
                        <a:cubicBezTo>
                          <a:pt x="6189" y="7957"/>
                          <a:pt x="11374" y="6521"/>
                          <a:pt x="12425" y="8934"/>
                        </a:cubicBezTo>
                        <a:cubicBezTo>
                          <a:pt x="14039" y="11667"/>
                          <a:pt x="9340" y="15384"/>
                          <a:pt x="5970" y="11737"/>
                        </a:cubicBezTo>
                        <a:cubicBezTo>
                          <a:pt x="2810" y="6778"/>
                          <a:pt x="10996" y="2023"/>
                          <a:pt x="14652" y="7497"/>
                        </a:cubicBezTo>
                        <a:cubicBezTo>
                          <a:pt x="18115" y="12690"/>
                          <a:pt x="8483" y="20210"/>
                          <a:pt x="2869" y="12651"/>
                        </a:cubicBezTo>
                        <a:cubicBezTo>
                          <a:pt x="1751" y="10433"/>
                          <a:pt x="742" y="3256"/>
                          <a:pt x="8618" y="2085"/>
                        </a:cubicBezTo>
                        <a:lnTo>
                          <a:pt x="8828" y="0"/>
                        </a:lnTo>
                        <a:close/>
                      </a:path>
                    </a:pathLst>
                  </a:custGeom>
                  <a:solidFill>
                    <a:srgbClr val="9A947F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679" name="Shape 679"/>
                  <p:cNvSpPr/>
                  <p:nvPr/>
                </p:nvSpPr>
                <p:spPr>
                  <a:xfrm>
                    <a:off x="0" y="0"/>
                    <a:ext cx="970693" cy="106721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6702" h="17423" fill="norm" stroke="1" extrusionOk="0">
                        <a:moveTo>
                          <a:pt x="8828" y="0"/>
                        </a:moveTo>
                        <a:cubicBezTo>
                          <a:pt x="-854" y="266"/>
                          <a:pt x="-1115" y="9621"/>
                          <a:pt x="1221" y="13322"/>
                        </a:cubicBezTo>
                        <a:cubicBezTo>
                          <a:pt x="6348" y="21600"/>
                          <a:pt x="20485" y="16227"/>
                          <a:pt x="15745" y="7130"/>
                        </a:cubicBezTo>
                        <a:cubicBezTo>
                          <a:pt x="11324" y="672"/>
                          <a:pt x="1482" y="5865"/>
                          <a:pt x="5062" y="11862"/>
                        </a:cubicBezTo>
                        <a:cubicBezTo>
                          <a:pt x="8004" y="16360"/>
                          <a:pt x="16005" y="13166"/>
                          <a:pt x="12845" y="8278"/>
                        </a:cubicBezTo>
                        <a:cubicBezTo>
                          <a:pt x="10744" y="5216"/>
                          <a:pt x="5407" y="7630"/>
                          <a:pt x="7794" y="10886"/>
                        </a:cubicBezTo>
                        <a:cubicBezTo>
                          <a:pt x="9408" y="12908"/>
                          <a:pt x="12727" y="11362"/>
                          <a:pt x="11400" y="9269"/>
                        </a:cubicBezTo>
                        <a:cubicBezTo>
                          <a:pt x="10559" y="8168"/>
                          <a:pt x="7752" y="8692"/>
                          <a:pt x="9433" y="10581"/>
                        </a:cubicBezTo>
                        <a:cubicBezTo>
                          <a:pt x="8845" y="10761"/>
                          <a:pt x="9147" y="8098"/>
                          <a:pt x="10904" y="9535"/>
                        </a:cubicBezTo>
                        <a:cubicBezTo>
                          <a:pt x="11677" y="10378"/>
                          <a:pt x="10046" y="12260"/>
                          <a:pt x="8500" y="10956"/>
                        </a:cubicBezTo>
                        <a:cubicBezTo>
                          <a:pt x="6189" y="7957"/>
                          <a:pt x="11374" y="6521"/>
                          <a:pt x="12425" y="8934"/>
                        </a:cubicBezTo>
                        <a:cubicBezTo>
                          <a:pt x="14039" y="11667"/>
                          <a:pt x="9340" y="15384"/>
                          <a:pt x="5970" y="11737"/>
                        </a:cubicBezTo>
                        <a:cubicBezTo>
                          <a:pt x="2810" y="6778"/>
                          <a:pt x="10996" y="2023"/>
                          <a:pt x="14652" y="7497"/>
                        </a:cubicBezTo>
                        <a:cubicBezTo>
                          <a:pt x="18115" y="12690"/>
                          <a:pt x="8483" y="20210"/>
                          <a:pt x="2869" y="12651"/>
                        </a:cubicBezTo>
                        <a:cubicBezTo>
                          <a:pt x="1751" y="10433"/>
                          <a:pt x="742" y="3256"/>
                          <a:pt x="8618" y="2085"/>
                        </a:cubicBezTo>
                        <a:lnTo>
                          <a:pt x="8828" y="0"/>
                        </a:lnTo>
                        <a:close/>
                      </a:path>
                    </a:pathLst>
                  </a:custGeom>
                  <a:solidFill>
                    <a:srgbClr val="D3D0C7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</p:grpSp>
            <p:sp>
              <p:nvSpPr>
                <p:cNvPr id="681" name="Shape 681"/>
                <p:cNvSpPr/>
                <p:nvPr/>
              </p:nvSpPr>
              <p:spPr>
                <a:xfrm flipH="1">
                  <a:off x="11823250" y="49671"/>
                  <a:ext cx="970693" cy="106721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6702" h="17423" fill="norm" stroke="1" extrusionOk="0">
                      <a:moveTo>
                        <a:pt x="8828" y="0"/>
                      </a:moveTo>
                      <a:cubicBezTo>
                        <a:pt x="-854" y="266"/>
                        <a:pt x="-1115" y="9621"/>
                        <a:pt x="1221" y="13322"/>
                      </a:cubicBezTo>
                      <a:cubicBezTo>
                        <a:pt x="6348" y="21600"/>
                        <a:pt x="20485" y="16227"/>
                        <a:pt x="15745" y="7130"/>
                      </a:cubicBezTo>
                      <a:cubicBezTo>
                        <a:pt x="11324" y="672"/>
                        <a:pt x="1482" y="5865"/>
                        <a:pt x="5062" y="11862"/>
                      </a:cubicBezTo>
                      <a:cubicBezTo>
                        <a:pt x="8004" y="16360"/>
                        <a:pt x="16005" y="13166"/>
                        <a:pt x="12845" y="8278"/>
                      </a:cubicBezTo>
                      <a:cubicBezTo>
                        <a:pt x="10744" y="5216"/>
                        <a:pt x="5407" y="7630"/>
                        <a:pt x="7794" y="10886"/>
                      </a:cubicBezTo>
                      <a:cubicBezTo>
                        <a:pt x="9408" y="12908"/>
                        <a:pt x="12727" y="11362"/>
                        <a:pt x="11400" y="9269"/>
                      </a:cubicBezTo>
                      <a:cubicBezTo>
                        <a:pt x="10559" y="8168"/>
                        <a:pt x="7752" y="8692"/>
                        <a:pt x="9433" y="10581"/>
                      </a:cubicBezTo>
                      <a:cubicBezTo>
                        <a:pt x="8845" y="10761"/>
                        <a:pt x="9147" y="8098"/>
                        <a:pt x="10904" y="9535"/>
                      </a:cubicBezTo>
                      <a:cubicBezTo>
                        <a:pt x="11677" y="10378"/>
                        <a:pt x="10046" y="12260"/>
                        <a:pt x="8500" y="10956"/>
                      </a:cubicBezTo>
                      <a:cubicBezTo>
                        <a:pt x="6189" y="7957"/>
                        <a:pt x="11374" y="6521"/>
                        <a:pt x="12425" y="8934"/>
                      </a:cubicBezTo>
                      <a:cubicBezTo>
                        <a:pt x="14039" y="11667"/>
                        <a:pt x="9340" y="15384"/>
                        <a:pt x="5970" y="11737"/>
                      </a:cubicBezTo>
                      <a:cubicBezTo>
                        <a:pt x="2810" y="6778"/>
                        <a:pt x="10996" y="2023"/>
                        <a:pt x="14652" y="7497"/>
                      </a:cubicBezTo>
                      <a:cubicBezTo>
                        <a:pt x="18115" y="12690"/>
                        <a:pt x="8483" y="20210"/>
                        <a:pt x="2869" y="12651"/>
                      </a:cubicBezTo>
                      <a:cubicBezTo>
                        <a:pt x="1751" y="10433"/>
                        <a:pt x="742" y="3256"/>
                        <a:pt x="8618" y="2085"/>
                      </a:cubicBezTo>
                      <a:lnTo>
                        <a:pt x="8828" y="0"/>
                      </a:lnTo>
                      <a:close/>
                    </a:path>
                  </a:pathLst>
                </a:custGeom>
                <a:solidFill>
                  <a:srgbClr val="9A947F"/>
                </a:solidFill>
                <a:ln w="9525" cap="flat">
                  <a:noFill/>
                  <a:round/>
                </a:ln>
                <a:effectLst/>
              </p:spPr>
              <p:txBody>
                <a:bodyPr wrap="square" lIns="72248" tIns="72248" rIns="72248" bIns="72248" numCol="1" anchor="ctr">
                  <a:noAutofit/>
                </a:bodyPr>
                <a:lstStyle/>
                <a:p>
                  <a:pPr marL="40639" marR="40639" defTabSz="914400">
                    <a:defRPr sz="3400">
                      <a:solidFill>
                        <a:srgbClr val="EEEEEE"/>
                      </a:solidFill>
                      <a:uFill>
                        <a:solidFill>
                          <a:srgbClr val="EEEEEE"/>
                        </a:solidFill>
                      </a:u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</a:p>
              </p:txBody>
            </p:sp>
            <p:sp>
              <p:nvSpPr>
                <p:cNvPr id="682" name="Shape 682"/>
                <p:cNvSpPr/>
                <p:nvPr/>
              </p:nvSpPr>
              <p:spPr>
                <a:xfrm flipH="1">
                  <a:off x="11796157" y="0"/>
                  <a:ext cx="970693" cy="106721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6702" h="17423" fill="norm" stroke="1" extrusionOk="0">
                      <a:moveTo>
                        <a:pt x="8828" y="0"/>
                      </a:moveTo>
                      <a:cubicBezTo>
                        <a:pt x="-854" y="266"/>
                        <a:pt x="-1115" y="9621"/>
                        <a:pt x="1221" y="13322"/>
                      </a:cubicBezTo>
                      <a:cubicBezTo>
                        <a:pt x="6348" y="21600"/>
                        <a:pt x="20485" y="16227"/>
                        <a:pt x="15745" y="7130"/>
                      </a:cubicBezTo>
                      <a:cubicBezTo>
                        <a:pt x="11324" y="672"/>
                        <a:pt x="1482" y="5865"/>
                        <a:pt x="5062" y="11862"/>
                      </a:cubicBezTo>
                      <a:cubicBezTo>
                        <a:pt x="8004" y="16360"/>
                        <a:pt x="16005" y="13166"/>
                        <a:pt x="12845" y="8278"/>
                      </a:cubicBezTo>
                      <a:cubicBezTo>
                        <a:pt x="10744" y="5216"/>
                        <a:pt x="5407" y="7630"/>
                        <a:pt x="7794" y="10886"/>
                      </a:cubicBezTo>
                      <a:cubicBezTo>
                        <a:pt x="9408" y="12908"/>
                        <a:pt x="12727" y="11362"/>
                        <a:pt x="11400" y="9269"/>
                      </a:cubicBezTo>
                      <a:cubicBezTo>
                        <a:pt x="10559" y="8168"/>
                        <a:pt x="7752" y="8692"/>
                        <a:pt x="9433" y="10581"/>
                      </a:cubicBezTo>
                      <a:cubicBezTo>
                        <a:pt x="8845" y="10761"/>
                        <a:pt x="9147" y="8098"/>
                        <a:pt x="10904" y="9535"/>
                      </a:cubicBezTo>
                      <a:cubicBezTo>
                        <a:pt x="11677" y="10378"/>
                        <a:pt x="10046" y="12260"/>
                        <a:pt x="8500" y="10956"/>
                      </a:cubicBezTo>
                      <a:cubicBezTo>
                        <a:pt x="6189" y="7957"/>
                        <a:pt x="11374" y="6521"/>
                        <a:pt x="12425" y="8934"/>
                      </a:cubicBezTo>
                      <a:cubicBezTo>
                        <a:pt x="14039" y="11667"/>
                        <a:pt x="9340" y="15384"/>
                        <a:pt x="5970" y="11737"/>
                      </a:cubicBezTo>
                      <a:cubicBezTo>
                        <a:pt x="2810" y="6778"/>
                        <a:pt x="10996" y="2023"/>
                        <a:pt x="14652" y="7497"/>
                      </a:cubicBezTo>
                      <a:cubicBezTo>
                        <a:pt x="18115" y="12690"/>
                        <a:pt x="8483" y="20210"/>
                        <a:pt x="2869" y="12651"/>
                      </a:cubicBezTo>
                      <a:cubicBezTo>
                        <a:pt x="1751" y="10433"/>
                        <a:pt x="742" y="3256"/>
                        <a:pt x="8618" y="2085"/>
                      </a:cubicBezTo>
                      <a:lnTo>
                        <a:pt x="8828" y="0"/>
                      </a:lnTo>
                      <a:close/>
                    </a:path>
                  </a:pathLst>
                </a:custGeom>
                <a:solidFill>
                  <a:srgbClr val="D3D0C7"/>
                </a:solidFill>
                <a:ln w="9525" cap="flat">
                  <a:noFill/>
                  <a:round/>
                </a:ln>
                <a:effectLst/>
              </p:spPr>
              <p:txBody>
                <a:bodyPr wrap="square" lIns="72248" tIns="72248" rIns="72248" bIns="72248" numCol="1" anchor="ctr">
                  <a:noAutofit/>
                </a:bodyPr>
                <a:lstStyle/>
                <a:p>
                  <a:pPr marL="40639" marR="40639" defTabSz="914400">
                    <a:defRPr sz="3400">
                      <a:solidFill>
                        <a:srgbClr val="EEEEEE"/>
                      </a:solidFill>
                      <a:uFill>
                        <a:solidFill>
                          <a:srgbClr val="EEEEEE"/>
                        </a:solidFill>
                      </a:u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</a:p>
              </p:txBody>
            </p:sp>
            <p:sp>
              <p:nvSpPr>
                <p:cNvPr id="683" name="Shape 683"/>
                <p:cNvSpPr/>
                <p:nvPr/>
              </p:nvSpPr>
              <p:spPr>
                <a:xfrm>
                  <a:off x="477077" y="0"/>
                  <a:ext cx="11812695" cy="126436"/>
                </a:xfrm>
                <a:prstGeom prst="rect">
                  <a:avLst/>
                </a:prstGeom>
                <a:solidFill>
                  <a:srgbClr val="D3D0C7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72248" tIns="72248" rIns="72248" bIns="72248" numCol="1" anchor="ctr">
                  <a:noAutofit/>
                </a:bodyPr>
                <a:lstStyle/>
                <a:p>
                  <a:pPr marL="40639" marR="40639" defTabSz="914400">
                    <a:defRPr sz="3400">
                      <a:solidFill>
                        <a:srgbClr val="EEEEEE"/>
                      </a:solidFill>
                      <a:uFill>
                        <a:solidFill>
                          <a:srgbClr val="EEEEEE"/>
                        </a:solidFill>
                      </a:u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</a:p>
              </p:txBody>
            </p:sp>
          </p:grpSp>
        </p:grpSp>
        <p:sp>
          <p:nvSpPr>
            <p:cNvPr id="686" name="Shape 686"/>
            <p:cNvSpPr/>
            <p:nvPr/>
          </p:nvSpPr>
          <p:spPr>
            <a:xfrm>
              <a:off x="1083733" y="1144693"/>
              <a:ext cx="10805726" cy="433494"/>
            </a:xfrm>
            <a:prstGeom prst="rect">
              <a:avLst/>
            </a:prstGeom>
            <a:gradFill flip="none" rotWithShape="1">
              <a:gsLst>
                <a:gs pos="0">
                  <a:srgbClr val="817C6B"/>
                </a:gs>
                <a:gs pos="100000">
                  <a:srgbClr val="9A947F"/>
                </a:gs>
              </a:gsLst>
              <a:lin ang="162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72248" tIns="72248" rIns="72248" bIns="72248" numCol="1" anchor="ctr">
              <a:noAutofit/>
            </a:bodyPr>
            <a:lstStyle/>
            <a:p>
              <a:pPr marL="40639" marR="40639" defTabSz="914400">
                <a:defRPr sz="3400">
                  <a:solidFill>
                    <a:srgbClr val="EEEEEE"/>
                  </a:solidFill>
                  <a:uFill>
                    <a:solidFill>
                      <a:srgbClr val="EEEEEE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</p:grpSp>
      <p:sp>
        <p:nvSpPr>
          <p:cNvPr id="688" name="Shape 688"/>
          <p:cNvSpPr/>
          <p:nvPr/>
        </p:nvSpPr>
        <p:spPr>
          <a:xfrm>
            <a:off x="2709333" y="8778240"/>
            <a:ext cx="2727396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2248" tIns="72248" rIns="72248" bIns="72248">
            <a:spAutoFit/>
          </a:bodyPr>
          <a:lstStyle>
            <a:lvl1pPr marL="40639" marR="40639" defTabSz="914400">
              <a:spcBef>
                <a:spcPts val="1000"/>
              </a:spcBef>
              <a:buClr>
                <a:srgbClr val="EEEEEE"/>
              </a:buClr>
              <a:buFont typeface="Times New Roman"/>
              <a:defRPr sz="2400">
                <a:solidFill>
                  <a:srgbClr val="EEEEEE"/>
                </a:solidFill>
                <a:uFill>
                  <a:solidFill>
                    <a:srgbClr val="EEEEEE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Paul Klee</a:t>
            </a:r>
          </a:p>
        </p:txBody>
      </p:sp>
      <p:sp>
        <p:nvSpPr>
          <p:cNvPr id="689" name="Shape 689"/>
          <p:cNvSpPr/>
          <p:nvPr>
            <p:ph type="title"/>
          </p:nvPr>
        </p:nvSpPr>
        <p:spPr>
          <a:xfrm>
            <a:off x="975359" y="1192106"/>
            <a:ext cx="11054082" cy="1625601"/>
          </a:xfrm>
          <a:prstGeom prst="rect">
            <a:avLst/>
          </a:prstGeom>
        </p:spPr>
        <p:txBody>
          <a:bodyPr/>
          <a:lstStyle/>
          <a:p>
            <a:pPr/>
            <a:r>
              <a:t>Line</a:t>
            </a:r>
          </a:p>
        </p:txBody>
      </p:sp>
      <p:sp>
        <p:nvSpPr>
          <p:cNvPr id="690" name="Shape 690"/>
          <p:cNvSpPr/>
          <p:nvPr>
            <p:ph type="body" sz="half" idx="1"/>
          </p:nvPr>
        </p:nvSpPr>
        <p:spPr>
          <a:xfrm>
            <a:off x="975359" y="2275839"/>
            <a:ext cx="4334935" cy="6610775"/>
          </a:xfrm>
          <a:prstGeom prst="rect">
            <a:avLst/>
          </a:prstGeom>
        </p:spPr>
        <p:txBody>
          <a:bodyPr/>
          <a:lstStyle>
            <a:lvl1pPr>
              <a:buClr>
                <a:srgbClr val="EEEEEE"/>
              </a:buClr>
              <a:buFont typeface="Times New Roman"/>
              <a:buBlip>
                <a:blip r:embed="rId2"/>
              </a:buBlip>
            </a:lvl1pPr>
          </a:lstStyle>
          <a:p>
            <a:pPr/>
            <a:r>
              <a:t>The path of a point through space. (can vary in width, direction, quality, length, and color)</a:t>
            </a:r>
          </a:p>
        </p:txBody>
      </p:sp>
      <p:pic>
        <p:nvPicPr>
          <p:cNvPr id="691" name="image.png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743786" y="3142826"/>
            <a:ext cx="5527041" cy="453361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87" name="Group 4987"/>
          <p:cNvGrpSpPr/>
          <p:nvPr/>
        </p:nvGrpSpPr>
        <p:grpSpPr>
          <a:xfrm>
            <a:off x="0" y="-1"/>
            <a:ext cx="13004800" cy="9753601"/>
            <a:chOff x="0" y="0"/>
            <a:chExt cx="13004800" cy="9753600"/>
          </a:xfrm>
        </p:grpSpPr>
        <p:grpSp>
          <p:nvGrpSpPr>
            <p:cNvPr id="4985" name="Group 4985"/>
            <p:cNvGrpSpPr/>
            <p:nvPr/>
          </p:nvGrpSpPr>
          <p:grpSpPr>
            <a:xfrm>
              <a:off x="0" y="0"/>
              <a:ext cx="13004801" cy="9753600"/>
              <a:chOff x="0" y="0"/>
              <a:chExt cx="13004800" cy="9753600"/>
            </a:xfrm>
          </p:grpSpPr>
          <p:sp>
            <p:nvSpPr>
              <p:cNvPr id="4893" name="Shape 4893"/>
              <p:cNvSpPr/>
              <p:nvPr/>
            </p:nvSpPr>
            <p:spPr>
              <a:xfrm>
                <a:off x="11921066" y="1083733"/>
                <a:ext cx="758615" cy="3034454"/>
              </a:xfrm>
              <a:prstGeom prst="rect">
                <a:avLst/>
              </a:prstGeom>
              <a:gradFill flip="none" rotWithShape="1">
                <a:gsLst>
                  <a:gs pos="0">
                    <a:srgbClr val="817C6B"/>
                  </a:gs>
                  <a:gs pos="100000">
                    <a:srgbClr val="D3D0C7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72248" tIns="72248" rIns="72248" bIns="72248" numCol="1" anchor="ctr">
                <a:noAutofit/>
              </a:bodyPr>
              <a:lstStyle/>
              <a:p>
                <a:pPr marL="40639" marR="40639" defTabSz="914400">
                  <a:defRPr sz="3400">
                    <a:solidFill>
                      <a:srgbClr val="EEEEEE"/>
                    </a:solidFill>
                    <a:uFill>
                      <a:solidFill>
                        <a:srgbClr val="EEEEEE"/>
                      </a:solidFill>
                    </a:u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4894" name="Shape 4894"/>
              <p:cNvSpPr/>
              <p:nvPr/>
            </p:nvSpPr>
            <p:spPr>
              <a:xfrm>
                <a:off x="0" y="0"/>
                <a:ext cx="12788054" cy="216747"/>
              </a:xfrm>
              <a:prstGeom prst="rect">
                <a:avLst/>
              </a:prstGeom>
              <a:solidFill>
                <a:srgbClr val="9A94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2248" tIns="72248" rIns="72248" bIns="72248" numCol="1" anchor="ctr">
                <a:noAutofit/>
              </a:bodyPr>
              <a:lstStyle/>
              <a:p>
                <a:pPr marL="40639" marR="40639" defTabSz="914400">
                  <a:defRPr sz="3400">
                    <a:solidFill>
                      <a:srgbClr val="EEEEEE"/>
                    </a:solidFill>
                    <a:uFill>
                      <a:solidFill>
                        <a:srgbClr val="EEEEEE"/>
                      </a:solidFill>
                    </a:u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4895" name="Shape 4895"/>
              <p:cNvSpPr/>
              <p:nvPr/>
            </p:nvSpPr>
            <p:spPr>
              <a:xfrm>
                <a:off x="12679680" y="0"/>
                <a:ext cx="325121" cy="9753600"/>
              </a:xfrm>
              <a:prstGeom prst="rect">
                <a:avLst/>
              </a:prstGeom>
              <a:gradFill flip="none" rotWithShape="1">
                <a:gsLst>
                  <a:gs pos="0">
                    <a:srgbClr val="9A947F"/>
                  </a:gs>
                  <a:gs pos="50000">
                    <a:srgbClr val="BBB6A8"/>
                  </a:gs>
                  <a:gs pos="100000">
                    <a:srgbClr val="9A947F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72248" tIns="72248" rIns="72248" bIns="72248" numCol="1" anchor="ctr">
                <a:noAutofit/>
              </a:bodyPr>
              <a:lstStyle/>
              <a:p>
                <a:pPr marL="40639" marR="40639" defTabSz="914400">
                  <a:defRPr sz="3400">
                    <a:solidFill>
                      <a:srgbClr val="EEEEEE"/>
                    </a:solidFill>
                    <a:uFill>
                      <a:solidFill>
                        <a:srgbClr val="EEEEEE"/>
                      </a:solidFill>
                    </a:u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4896" name="Shape 4896"/>
              <p:cNvSpPr/>
              <p:nvPr/>
            </p:nvSpPr>
            <p:spPr>
              <a:xfrm>
                <a:off x="0" y="0"/>
                <a:ext cx="325121" cy="9753600"/>
              </a:xfrm>
              <a:prstGeom prst="rect">
                <a:avLst/>
              </a:prstGeom>
              <a:gradFill flip="none" rotWithShape="1">
                <a:gsLst>
                  <a:gs pos="0">
                    <a:srgbClr val="9A947F"/>
                  </a:gs>
                  <a:gs pos="50000">
                    <a:srgbClr val="BBB6A8"/>
                  </a:gs>
                  <a:gs pos="100000">
                    <a:srgbClr val="9A947F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72248" tIns="72248" rIns="72248" bIns="72248" numCol="1" anchor="ctr">
                <a:noAutofit/>
              </a:bodyPr>
              <a:lstStyle/>
              <a:p>
                <a:pPr marL="40639" marR="40639" defTabSz="914400">
                  <a:defRPr sz="3400">
                    <a:solidFill>
                      <a:srgbClr val="EEEEEE"/>
                    </a:solidFill>
                    <a:uFill>
                      <a:solidFill>
                        <a:srgbClr val="EEEEEE"/>
                      </a:solidFill>
                    </a:u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4897" name="Shape 4897"/>
              <p:cNvSpPr/>
              <p:nvPr/>
            </p:nvSpPr>
            <p:spPr>
              <a:xfrm>
                <a:off x="325120" y="1083733"/>
                <a:ext cx="758614" cy="3034454"/>
              </a:xfrm>
              <a:prstGeom prst="rect">
                <a:avLst/>
              </a:prstGeom>
              <a:gradFill flip="none" rotWithShape="1">
                <a:gsLst>
                  <a:gs pos="0">
                    <a:srgbClr val="817C6B"/>
                  </a:gs>
                  <a:gs pos="100000">
                    <a:srgbClr val="D3D0C7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72248" tIns="72248" rIns="72248" bIns="72248" numCol="1" anchor="ctr">
                <a:noAutofit/>
              </a:bodyPr>
              <a:lstStyle/>
              <a:p>
                <a:pPr marL="40639" marR="40639" defTabSz="914400">
                  <a:defRPr sz="3400">
                    <a:solidFill>
                      <a:srgbClr val="EEEEEE"/>
                    </a:solidFill>
                    <a:uFill>
                      <a:solidFill>
                        <a:srgbClr val="EEEEEE"/>
                      </a:solidFill>
                    </a:u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grpSp>
            <p:nvGrpSpPr>
              <p:cNvPr id="4984" name="Group 4984"/>
              <p:cNvGrpSpPr/>
              <p:nvPr/>
            </p:nvGrpSpPr>
            <p:grpSpPr>
              <a:xfrm>
                <a:off x="82851" y="72248"/>
                <a:ext cx="12793944" cy="1116891"/>
                <a:chOff x="0" y="0"/>
                <a:chExt cx="12793942" cy="1116889"/>
              </a:xfrm>
            </p:grpSpPr>
            <p:sp>
              <p:nvSpPr>
                <p:cNvPr id="4898" name="Shape 4898"/>
                <p:cNvSpPr/>
                <p:nvPr/>
              </p:nvSpPr>
              <p:spPr>
                <a:xfrm>
                  <a:off x="43584" y="0"/>
                  <a:ext cx="12736126" cy="1083734"/>
                </a:xfrm>
                <a:prstGeom prst="roundRect">
                  <a:avLst>
                    <a:gd name="adj" fmla="val 35156"/>
                  </a:avLst>
                </a:prstGeom>
                <a:solidFill>
                  <a:srgbClr val="BBB6A8"/>
                </a:solidFill>
                <a:ln w="9525" cap="flat">
                  <a:noFill/>
                  <a:round/>
                </a:ln>
                <a:effectLst/>
              </p:spPr>
              <p:txBody>
                <a:bodyPr wrap="square" lIns="72248" tIns="72248" rIns="72248" bIns="72248" numCol="1" anchor="ctr">
                  <a:noAutofit/>
                </a:bodyPr>
                <a:lstStyle/>
                <a:p>
                  <a:pPr marL="40639" marR="40639" defTabSz="914400">
                    <a:defRPr sz="3400">
                      <a:solidFill>
                        <a:srgbClr val="EEEEEE"/>
                      </a:solidFill>
                      <a:uFill>
                        <a:solidFill>
                          <a:srgbClr val="EEEEEE"/>
                        </a:solidFill>
                      </a:u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</a:p>
              </p:txBody>
            </p:sp>
            <p:sp>
              <p:nvSpPr>
                <p:cNvPr id="4899" name="Shape 4899"/>
                <p:cNvSpPr/>
                <p:nvPr/>
              </p:nvSpPr>
              <p:spPr>
                <a:xfrm>
                  <a:off x="477077" y="54186"/>
                  <a:ext cx="11812695" cy="126437"/>
                </a:xfrm>
                <a:prstGeom prst="rect">
                  <a:avLst/>
                </a:prstGeom>
                <a:solidFill>
                  <a:srgbClr val="9A947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72248" tIns="72248" rIns="72248" bIns="72248" numCol="1" anchor="ctr">
                  <a:noAutofit/>
                </a:bodyPr>
                <a:lstStyle/>
                <a:p>
                  <a:pPr marL="40639" marR="40639" defTabSz="914400">
                    <a:defRPr sz="3400">
                      <a:solidFill>
                        <a:srgbClr val="EEEEEE"/>
                      </a:solidFill>
                      <a:uFill>
                        <a:solidFill>
                          <a:srgbClr val="EEEEEE"/>
                        </a:solidFill>
                      </a:u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</a:p>
              </p:txBody>
            </p:sp>
            <p:grpSp>
              <p:nvGrpSpPr>
                <p:cNvPr id="4938" name="Group 4938"/>
                <p:cNvGrpSpPr/>
                <p:nvPr/>
              </p:nvGrpSpPr>
              <p:grpSpPr>
                <a:xfrm>
                  <a:off x="531264" y="842151"/>
                  <a:ext cx="11758508" cy="243841"/>
                  <a:chOff x="0" y="0"/>
                  <a:chExt cx="11758506" cy="243839"/>
                </a:xfrm>
              </p:grpSpPr>
              <p:sp>
                <p:nvSpPr>
                  <p:cNvPr id="4900" name="Shape 4900"/>
                  <p:cNvSpPr/>
                  <p:nvPr/>
                </p:nvSpPr>
                <p:spPr>
                  <a:xfrm flipH="1">
                    <a:off x="11239217" y="0"/>
                    <a:ext cx="519290" cy="23932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0"/>
                        </a:moveTo>
                        <a:lnTo>
                          <a:pt x="17092" y="0"/>
                        </a:lnTo>
                        <a:lnTo>
                          <a:pt x="0" y="17550"/>
                        </a:lnTo>
                        <a:lnTo>
                          <a:pt x="8077" y="21600"/>
                        </a:lnTo>
                        <a:lnTo>
                          <a:pt x="19158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9A947F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4901" name="Shape 4901"/>
                  <p:cNvSpPr/>
                  <p:nvPr/>
                </p:nvSpPr>
                <p:spPr>
                  <a:xfrm>
                    <a:off x="0" y="4515"/>
                    <a:ext cx="519289" cy="2393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0"/>
                        </a:moveTo>
                        <a:lnTo>
                          <a:pt x="17092" y="0"/>
                        </a:lnTo>
                        <a:lnTo>
                          <a:pt x="0" y="17550"/>
                        </a:lnTo>
                        <a:lnTo>
                          <a:pt x="8077" y="21600"/>
                        </a:lnTo>
                        <a:lnTo>
                          <a:pt x="19158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9A947F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grpSp>
                <p:nvGrpSpPr>
                  <p:cNvPr id="4937" name="Group 4937"/>
                  <p:cNvGrpSpPr/>
                  <p:nvPr/>
                </p:nvGrpSpPr>
                <p:grpSpPr>
                  <a:xfrm>
                    <a:off x="442524" y="1544"/>
                    <a:ext cx="10864428" cy="242296"/>
                    <a:chOff x="0" y="0"/>
                    <a:chExt cx="10864426" cy="242295"/>
                  </a:xfrm>
                </p:grpSpPr>
                <p:grpSp>
                  <p:nvGrpSpPr>
                    <p:cNvPr id="4923" name="Group 4923"/>
                    <p:cNvGrpSpPr/>
                    <p:nvPr/>
                  </p:nvGrpSpPr>
                  <p:grpSpPr>
                    <a:xfrm>
                      <a:off x="0" y="2257"/>
                      <a:ext cx="6610774" cy="240039"/>
                      <a:chOff x="0" y="0"/>
                      <a:chExt cx="6610773" cy="240037"/>
                    </a:xfrm>
                  </p:grpSpPr>
                  <p:grpSp>
                    <p:nvGrpSpPr>
                      <p:cNvPr id="4904" name="Group 4904"/>
                      <p:cNvGrpSpPr/>
                      <p:nvPr/>
                    </p:nvGrpSpPr>
                    <p:grpSpPr>
                      <a:xfrm>
                        <a:off x="0" y="0"/>
                        <a:ext cx="943611" cy="240038"/>
                        <a:chOff x="0" y="0"/>
                        <a:chExt cx="943610" cy="240037"/>
                      </a:xfrm>
                    </p:grpSpPr>
                    <p:sp>
                      <p:nvSpPr>
                        <p:cNvPr id="4902" name="Shape 4902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4903" name="Shape 4903"/>
                        <p:cNvSpPr/>
                        <p:nvPr/>
                      </p:nvSpPr>
                      <p:spPr>
                        <a:xfrm>
                          <a:off x="467296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4907" name="Group 4907"/>
                      <p:cNvGrpSpPr/>
                      <p:nvPr/>
                    </p:nvGrpSpPr>
                    <p:grpSpPr>
                      <a:xfrm>
                        <a:off x="943848" y="0"/>
                        <a:ext cx="945985" cy="240038"/>
                        <a:chOff x="0" y="0"/>
                        <a:chExt cx="945983" cy="240037"/>
                      </a:xfrm>
                    </p:grpSpPr>
                    <p:sp>
                      <p:nvSpPr>
                        <p:cNvPr id="4905" name="Shape 4905"/>
                        <p:cNvSpPr/>
                        <p:nvPr/>
                      </p:nvSpPr>
                      <p:spPr>
                        <a:xfrm>
                          <a:off x="0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4906" name="Shape 4906"/>
                        <p:cNvSpPr/>
                        <p:nvPr/>
                      </p:nvSpPr>
                      <p:spPr>
                        <a:xfrm>
                          <a:off x="467296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4910" name="Group 4910"/>
                      <p:cNvGrpSpPr/>
                      <p:nvPr/>
                    </p:nvGrpSpPr>
                    <p:grpSpPr>
                      <a:xfrm>
                        <a:off x="1893710" y="0"/>
                        <a:ext cx="939971" cy="240038"/>
                        <a:chOff x="0" y="0"/>
                        <a:chExt cx="939969" cy="240037"/>
                      </a:xfrm>
                    </p:grpSpPr>
                    <p:sp>
                      <p:nvSpPr>
                        <p:cNvPr id="4908" name="Shape 4908"/>
                        <p:cNvSpPr/>
                        <p:nvPr/>
                      </p:nvSpPr>
                      <p:spPr>
                        <a:xfrm>
                          <a:off x="0" y="0"/>
                          <a:ext cx="471707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4909" name="Shape 4909"/>
                        <p:cNvSpPr/>
                        <p:nvPr/>
                      </p:nvSpPr>
                      <p:spPr>
                        <a:xfrm>
                          <a:off x="463672" y="0"/>
                          <a:ext cx="47629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4913" name="Group 4913"/>
                      <p:cNvGrpSpPr/>
                      <p:nvPr/>
                    </p:nvGrpSpPr>
                    <p:grpSpPr>
                      <a:xfrm>
                        <a:off x="2833443" y="0"/>
                        <a:ext cx="943888" cy="240038"/>
                        <a:chOff x="0" y="0"/>
                        <a:chExt cx="943886" cy="240037"/>
                      </a:xfrm>
                    </p:grpSpPr>
                    <p:sp>
                      <p:nvSpPr>
                        <p:cNvPr id="4911" name="Shape 4911"/>
                        <p:cNvSpPr/>
                        <p:nvPr/>
                      </p:nvSpPr>
                      <p:spPr>
                        <a:xfrm>
                          <a:off x="0" y="0"/>
                          <a:ext cx="47644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4912" name="Shape 4912"/>
                        <p:cNvSpPr/>
                        <p:nvPr/>
                      </p:nvSpPr>
                      <p:spPr>
                        <a:xfrm>
                          <a:off x="467439" y="0"/>
                          <a:ext cx="47644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4916" name="Group 4916"/>
                      <p:cNvGrpSpPr/>
                      <p:nvPr/>
                    </p:nvGrpSpPr>
                    <p:grpSpPr>
                      <a:xfrm>
                        <a:off x="3777330" y="0"/>
                        <a:ext cx="943612" cy="240038"/>
                        <a:chOff x="0" y="0"/>
                        <a:chExt cx="943610" cy="240037"/>
                      </a:xfrm>
                    </p:grpSpPr>
                    <p:sp>
                      <p:nvSpPr>
                        <p:cNvPr id="4914" name="Shape 4914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4915" name="Shape 4915"/>
                        <p:cNvSpPr/>
                        <p:nvPr/>
                      </p:nvSpPr>
                      <p:spPr>
                        <a:xfrm>
                          <a:off x="467296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4919" name="Group 4919"/>
                      <p:cNvGrpSpPr/>
                      <p:nvPr/>
                    </p:nvGrpSpPr>
                    <p:grpSpPr>
                      <a:xfrm>
                        <a:off x="4720941" y="0"/>
                        <a:ext cx="946222" cy="240038"/>
                        <a:chOff x="0" y="0"/>
                        <a:chExt cx="946221" cy="240037"/>
                      </a:xfrm>
                    </p:grpSpPr>
                    <p:sp>
                      <p:nvSpPr>
                        <p:cNvPr id="4917" name="Shape 4917"/>
                        <p:cNvSpPr/>
                        <p:nvPr/>
                      </p:nvSpPr>
                      <p:spPr>
                        <a:xfrm>
                          <a:off x="0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4918" name="Shape 4918"/>
                        <p:cNvSpPr/>
                        <p:nvPr/>
                      </p:nvSpPr>
                      <p:spPr>
                        <a:xfrm>
                          <a:off x="467533" y="0"/>
                          <a:ext cx="478689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4922" name="Group 4922"/>
                      <p:cNvGrpSpPr/>
                      <p:nvPr/>
                    </p:nvGrpSpPr>
                    <p:grpSpPr>
                      <a:xfrm>
                        <a:off x="5666925" y="0"/>
                        <a:ext cx="943849" cy="240038"/>
                        <a:chOff x="0" y="0"/>
                        <a:chExt cx="943848" cy="240037"/>
                      </a:xfrm>
                    </p:grpSpPr>
                    <p:sp>
                      <p:nvSpPr>
                        <p:cNvPr id="4920" name="Shape 4920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4921" name="Shape 4921"/>
                        <p:cNvSpPr/>
                        <p:nvPr/>
                      </p:nvSpPr>
                      <p:spPr>
                        <a:xfrm>
                          <a:off x="467533" y="0"/>
                          <a:ext cx="476316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</p:grpSp>
                <p:grpSp>
                  <p:nvGrpSpPr>
                    <p:cNvPr id="4926" name="Group 4926"/>
                    <p:cNvGrpSpPr/>
                    <p:nvPr/>
                  </p:nvGrpSpPr>
                  <p:grpSpPr>
                    <a:xfrm>
                      <a:off x="6610773" y="0"/>
                      <a:ext cx="943752" cy="240038"/>
                      <a:chOff x="0" y="0"/>
                      <a:chExt cx="943750" cy="240037"/>
                    </a:xfrm>
                  </p:grpSpPr>
                  <p:sp>
                    <p:nvSpPr>
                      <p:cNvPr id="4924" name="Shape 4924"/>
                      <p:cNvSpPr/>
                      <p:nvPr/>
                    </p:nvSpPr>
                    <p:spPr>
                      <a:xfrm>
                        <a:off x="0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4925" name="Shape 4925"/>
                      <p:cNvSpPr/>
                      <p:nvPr/>
                    </p:nvSpPr>
                    <p:spPr>
                      <a:xfrm>
                        <a:off x="467369" y="0"/>
                        <a:ext cx="476382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4929" name="Group 4929"/>
                    <p:cNvGrpSpPr/>
                    <p:nvPr/>
                  </p:nvGrpSpPr>
                  <p:grpSpPr>
                    <a:xfrm>
                      <a:off x="7554524" y="0"/>
                      <a:ext cx="946010" cy="240038"/>
                      <a:chOff x="0" y="0"/>
                      <a:chExt cx="946009" cy="240037"/>
                    </a:xfrm>
                  </p:grpSpPr>
                  <p:sp>
                    <p:nvSpPr>
                      <p:cNvPr id="4927" name="Shape 4927"/>
                      <p:cNvSpPr/>
                      <p:nvPr/>
                    </p:nvSpPr>
                    <p:spPr>
                      <a:xfrm>
                        <a:off x="0" y="0"/>
                        <a:ext cx="47871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4928" name="Shape 4928"/>
                      <p:cNvSpPr/>
                      <p:nvPr/>
                    </p:nvSpPr>
                    <p:spPr>
                      <a:xfrm>
                        <a:off x="467300" y="0"/>
                        <a:ext cx="47871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4932" name="Group 4932"/>
                    <p:cNvGrpSpPr/>
                    <p:nvPr/>
                  </p:nvGrpSpPr>
                  <p:grpSpPr>
                    <a:xfrm>
                      <a:off x="8500533" y="0"/>
                      <a:ext cx="943753" cy="240038"/>
                      <a:chOff x="0" y="0"/>
                      <a:chExt cx="943751" cy="240037"/>
                    </a:xfrm>
                  </p:grpSpPr>
                  <p:sp>
                    <p:nvSpPr>
                      <p:cNvPr id="4930" name="Shape 4930"/>
                      <p:cNvSpPr/>
                      <p:nvPr/>
                    </p:nvSpPr>
                    <p:spPr>
                      <a:xfrm>
                        <a:off x="0" y="0"/>
                        <a:ext cx="47589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4931" name="Shape 4931"/>
                      <p:cNvSpPr/>
                      <p:nvPr/>
                    </p:nvSpPr>
                    <p:spPr>
                      <a:xfrm>
                        <a:off x="467862" y="0"/>
                        <a:ext cx="47589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4935" name="Group 4935"/>
                    <p:cNvGrpSpPr/>
                    <p:nvPr/>
                  </p:nvGrpSpPr>
                  <p:grpSpPr>
                    <a:xfrm>
                      <a:off x="9444284" y="0"/>
                      <a:ext cx="943753" cy="240038"/>
                      <a:chOff x="0" y="0"/>
                      <a:chExt cx="943751" cy="240037"/>
                    </a:xfrm>
                  </p:grpSpPr>
                  <p:sp>
                    <p:nvSpPr>
                      <p:cNvPr id="4933" name="Shape 4933"/>
                      <p:cNvSpPr/>
                      <p:nvPr/>
                    </p:nvSpPr>
                    <p:spPr>
                      <a:xfrm>
                        <a:off x="0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4934" name="Shape 4934"/>
                      <p:cNvSpPr/>
                      <p:nvPr/>
                    </p:nvSpPr>
                    <p:spPr>
                      <a:xfrm>
                        <a:off x="467371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sp>
                  <p:nvSpPr>
                    <p:cNvPr id="4936" name="Shape 4936"/>
                    <p:cNvSpPr/>
                    <p:nvPr/>
                  </p:nvSpPr>
                  <p:spPr>
                    <a:xfrm>
                      <a:off x="10388035" y="0"/>
                      <a:ext cx="476392" cy="240038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0504" fill="norm" stroke="1" extrusionOk="0">
                          <a:moveTo>
                            <a:pt x="0" y="0"/>
                          </a:moveTo>
                          <a:lnTo>
                            <a:pt x="0" y="20504"/>
                          </a:lnTo>
                          <a:lnTo>
                            <a:pt x="2534" y="20504"/>
                          </a:lnTo>
                          <a:cubicBezTo>
                            <a:pt x="2512" y="-934"/>
                            <a:pt x="19002" y="-1096"/>
                            <a:pt x="19023" y="20504"/>
                          </a:cubicBezTo>
                          <a:lnTo>
                            <a:pt x="21600" y="20504"/>
                          </a:lnTo>
                          <a:lnTo>
                            <a:pt x="21600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9A947F"/>
                    </a:solidFill>
                    <a:ln w="9525" cap="flat">
                      <a:noFill/>
                      <a:round/>
                    </a:ln>
                    <a:effectLst/>
                  </p:spPr>
                  <p:txBody>
                    <a:bodyPr wrap="square" lIns="72248" tIns="72248" rIns="72248" bIns="72248" numCol="1" anchor="ctr">
                      <a:noAutofit/>
                    </a:bodyPr>
                    <a:lstStyle/>
                    <a:p>
                      <a:pPr marL="40639" marR="40639" defTabSz="914400">
                        <a:defRPr sz="3400">
                          <a:solidFill>
                            <a:srgbClr val="EEEEEE"/>
                          </a:solidFill>
                          <a:uFill>
                            <a:solidFill>
                              <a:srgbClr val="EEEEEE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defRPr>
                      </a:pPr>
                    </a:p>
                  </p:txBody>
                </p:sp>
              </p:grpSp>
            </p:grpSp>
            <p:grpSp>
              <p:nvGrpSpPr>
                <p:cNvPr id="4977" name="Group 4977"/>
                <p:cNvGrpSpPr/>
                <p:nvPr/>
              </p:nvGrpSpPr>
              <p:grpSpPr>
                <a:xfrm>
                  <a:off x="508686" y="839893"/>
                  <a:ext cx="11758508" cy="243841"/>
                  <a:chOff x="0" y="0"/>
                  <a:chExt cx="11758506" cy="243839"/>
                </a:xfrm>
              </p:grpSpPr>
              <p:sp>
                <p:nvSpPr>
                  <p:cNvPr id="4939" name="Shape 4939"/>
                  <p:cNvSpPr/>
                  <p:nvPr/>
                </p:nvSpPr>
                <p:spPr>
                  <a:xfrm flipH="1">
                    <a:off x="11239217" y="0"/>
                    <a:ext cx="519290" cy="23932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0"/>
                        </a:moveTo>
                        <a:lnTo>
                          <a:pt x="17092" y="0"/>
                        </a:lnTo>
                        <a:lnTo>
                          <a:pt x="0" y="17550"/>
                        </a:lnTo>
                        <a:lnTo>
                          <a:pt x="8077" y="21600"/>
                        </a:lnTo>
                        <a:lnTo>
                          <a:pt x="19158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D3D0C7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4940" name="Shape 4940"/>
                  <p:cNvSpPr/>
                  <p:nvPr/>
                </p:nvSpPr>
                <p:spPr>
                  <a:xfrm>
                    <a:off x="0" y="4515"/>
                    <a:ext cx="519289" cy="2393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0"/>
                        </a:moveTo>
                        <a:lnTo>
                          <a:pt x="17092" y="0"/>
                        </a:lnTo>
                        <a:lnTo>
                          <a:pt x="0" y="17550"/>
                        </a:lnTo>
                        <a:lnTo>
                          <a:pt x="8077" y="21600"/>
                        </a:lnTo>
                        <a:lnTo>
                          <a:pt x="19158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D3D0C7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grpSp>
                <p:nvGrpSpPr>
                  <p:cNvPr id="4976" name="Group 4976"/>
                  <p:cNvGrpSpPr/>
                  <p:nvPr/>
                </p:nvGrpSpPr>
                <p:grpSpPr>
                  <a:xfrm>
                    <a:off x="442524" y="1544"/>
                    <a:ext cx="10864428" cy="242296"/>
                    <a:chOff x="0" y="0"/>
                    <a:chExt cx="10864426" cy="242295"/>
                  </a:xfrm>
                </p:grpSpPr>
                <p:grpSp>
                  <p:nvGrpSpPr>
                    <p:cNvPr id="4962" name="Group 4962"/>
                    <p:cNvGrpSpPr/>
                    <p:nvPr/>
                  </p:nvGrpSpPr>
                  <p:grpSpPr>
                    <a:xfrm>
                      <a:off x="0" y="2257"/>
                      <a:ext cx="6610774" cy="240039"/>
                      <a:chOff x="0" y="0"/>
                      <a:chExt cx="6610773" cy="240037"/>
                    </a:xfrm>
                  </p:grpSpPr>
                  <p:grpSp>
                    <p:nvGrpSpPr>
                      <p:cNvPr id="4943" name="Group 4943"/>
                      <p:cNvGrpSpPr/>
                      <p:nvPr/>
                    </p:nvGrpSpPr>
                    <p:grpSpPr>
                      <a:xfrm>
                        <a:off x="0" y="0"/>
                        <a:ext cx="943611" cy="240038"/>
                        <a:chOff x="0" y="0"/>
                        <a:chExt cx="943610" cy="240037"/>
                      </a:xfrm>
                    </p:grpSpPr>
                    <p:sp>
                      <p:nvSpPr>
                        <p:cNvPr id="4941" name="Shape 4941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4942" name="Shape 4942"/>
                        <p:cNvSpPr/>
                        <p:nvPr/>
                      </p:nvSpPr>
                      <p:spPr>
                        <a:xfrm>
                          <a:off x="467296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4946" name="Group 4946"/>
                      <p:cNvGrpSpPr/>
                      <p:nvPr/>
                    </p:nvGrpSpPr>
                    <p:grpSpPr>
                      <a:xfrm>
                        <a:off x="943848" y="0"/>
                        <a:ext cx="945985" cy="240038"/>
                        <a:chOff x="0" y="0"/>
                        <a:chExt cx="945983" cy="240037"/>
                      </a:xfrm>
                    </p:grpSpPr>
                    <p:sp>
                      <p:nvSpPr>
                        <p:cNvPr id="4944" name="Shape 4944"/>
                        <p:cNvSpPr/>
                        <p:nvPr/>
                      </p:nvSpPr>
                      <p:spPr>
                        <a:xfrm>
                          <a:off x="0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4945" name="Shape 4945"/>
                        <p:cNvSpPr/>
                        <p:nvPr/>
                      </p:nvSpPr>
                      <p:spPr>
                        <a:xfrm>
                          <a:off x="467296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4949" name="Group 4949"/>
                      <p:cNvGrpSpPr/>
                      <p:nvPr/>
                    </p:nvGrpSpPr>
                    <p:grpSpPr>
                      <a:xfrm>
                        <a:off x="1893710" y="0"/>
                        <a:ext cx="939971" cy="240038"/>
                        <a:chOff x="0" y="0"/>
                        <a:chExt cx="939969" cy="240037"/>
                      </a:xfrm>
                    </p:grpSpPr>
                    <p:sp>
                      <p:nvSpPr>
                        <p:cNvPr id="4947" name="Shape 4947"/>
                        <p:cNvSpPr/>
                        <p:nvPr/>
                      </p:nvSpPr>
                      <p:spPr>
                        <a:xfrm>
                          <a:off x="0" y="0"/>
                          <a:ext cx="471707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4948" name="Shape 4948"/>
                        <p:cNvSpPr/>
                        <p:nvPr/>
                      </p:nvSpPr>
                      <p:spPr>
                        <a:xfrm>
                          <a:off x="463672" y="0"/>
                          <a:ext cx="47629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4952" name="Group 4952"/>
                      <p:cNvGrpSpPr/>
                      <p:nvPr/>
                    </p:nvGrpSpPr>
                    <p:grpSpPr>
                      <a:xfrm>
                        <a:off x="2833443" y="0"/>
                        <a:ext cx="943888" cy="240038"/>
                        <a:chOff x="0" y="0"/>
                        <a:chExt cx="943886" cy="240037"/>
                      </a:xfrm>
                    </p:grpSpPr>
                    <p:sp>
                      <p:nvSpPr>
                        <p:cNvPr id="4950" name="Shape 4950"/>
                        <p:cNvSpPr/>
                        <p:nvPr/>
                      </p:nvSpPr>
                      <p:spPr>
                        <a:xfrm>
                          <a:off x="0" y="0"/>
                          <a:ext cx="47644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4951" name="Shape 4951"/>
                        <p:cNvSpPr/>
                        <p:nvPr/>
                      </p:nvSpPr>
                      <p:spPr>
                        <a:xfrm>
                          <a:off x="467439" y="0"/>
                          <a:ext cx="47644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4955" name="Group 4955"/>
                      <p:cNvGrpSpPr/>
                      <p:nvPr/>
                    </p:nvGrpSpPr>
                    <p:grpSpPr>
                      <a:xfrm>
                        <a:off x="3777330" y="0"/>
                        <a:ext cx="943612" cy="240038"/>
                        <a:chOff x="0" y="0"/>
                        <a:chExt cx="943610" cy="240037"/>
                      </a:xfrm>
                    </p:grpSpPr>
                    <p:sp>
                      <p:nvSpPr>
                        <p:cNvPr id="4953" name="Shape 4953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4954" name="Shape 4954"/>
                        <p:cNvSpPr/>
                        <p:nvPr/>
                      </p:nvSpPr>
                      <p:spPr>
                        <a:xfrm>
                          <a:off x="467296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4958" name="Group 4958"/>
                      <p:cNvGrpSpPr/>
                      <p:nvPr/>
                    </p:nvGrpSpPr>
                    <p:grpSpPr>
                      <a:xfrm>
                        <a:off x="4720941" y="0"/>
                        <a:ext cx="946222" cy="240038"/>
                        <a:chOff x="0" y="0"/>
                        <a:chExt cx="946221" cy="240037"/>
                      </a:xfrm>
                    </p:grpSpPr>
                    <p:sp>
                      <p:nvSpPr>
                        <p:cNvPr id="4956" name="Shape 4956"/>
                        <p:cNvSpPr/>
                        <p:nvPr/>
                      </p:nvSpPr>
                      <p:spPr>
                        <a:xfrm>
                          <a:off x="0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4957" name="Shape 4957"/>
                        <p:cNvSpPr/>
                        <p:nvPr/>
                      </p:nvSpPr>
                      <p:spPr>
                        <a:xfrm>
                          <a:off x="467533" y="0"/>
                          <a:ext cx="478689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4961" name="Group 4961"/>
                      <p:cNvGrpSpPr/>
                      <p:nvPr/>
                    </p:nvGrpSpPr>
                    <p:grpSpPr>
                      <a:xfrm>
                        <a:off x="5666925" y="0"/>
                        <a:ext cx="943849" cy="240038"/>
                        <a:chOff x="0" y="0"/>
                        <a:chExt cx="943848" cy="240037"/>
                      </a:xfrm>
                    </p:grpSpPr>
                    <p:sp>
                      <p:nvSpPr>
                        <p:cNvPr id="4959" name="Shape 4959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4960" name="Shape 4960"/>
                        <p:cNvSpPr/>
                        <p:nvPr/>
                      </p:nvSpPr>
                      <p:spPr>
                        <a:xfrm>
                          <a:off x="467533" y="0"/>
                          <a:ext cx="476316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</p:grpSp>
                <p:grpSp>
                  <p:nvGrpSpPr>
                    <p:cNvPr id="4965" name="Group 4965"/>
                    <p:cNvGrpSpPr/>
                    <p:nvPr/>
                  </p:nvGrpSpPr>
                  <p:grpSpPr>
                    <a:xfrm>
                      <a:off x="6610773" y="0"/>
                      <a:ext cx="943752" cy="240038"/>
                      <a:chOff x="0" y="0"/>
                      <a:chExt cx="943750" cy="240037"/>
                    </a:xfrm>
                  </p:grpSpPr>
                  <p:sp>
                    <p:nvSpPr>
                      <p:cNvPr id="4963" name="Shape 4963"/>
                      <p:cNvSpPr/>
                      <p:nvPr/>
                    </p:nvSpPr>
                    <p:spPr>
                      <a:xfrm>
                        <a:off x="0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4964" name="Shape 4964"/>
                      <p:cNvSpPr/>
                      <p:nvPr/>
                    </p:nvSpPr>
                    <p:spPr>
                      <a:xfrm>
                        <a:off x="467369" y="0"/>
                        <a:ext cx="476382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4968" name="Group 4968"/>
                    <p:cNvGrpSpPr/>
                    <p:nvPr/>
                  </p:nvGrpSpPr>
                  <p:grpSpPr>
                    <a:xfrm>
                      <a:off x="7554524" y="0"/>
                      <a:ext cx="946010" cy="240038"/>
                      <a:chOff x="0" y="0"/>
                      <a:chExt cx="946009" cy="240037"/>
                    </a:xfrm>
                  </p:grpSpPr>
                  <p:sp>
                    <p:nvSpPr>
                      <p:cNvPr id="4966" name="Shape 4966"/>
                      <p:cNvSpPr/>
                      <p:nvPr/>
                    </p:nvSpPr>
                    <p:spPr>
                      <a:xfrm>
                        <a:off x="0" y="0"/>
                        <a:ext cx="47871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4967" name="Shape 4967"/>
                      <p:cNvSpPr/>
                      <p:nvPr/>
                    </p:nvSpPr>
                    <p:spPr>
                      <a:xfrm>
                        <a:off x="467300" y="0"/>
                        <a:ext cx="47871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4971" name="Group 4971"/>
                    <p:cNvGrpSpPr/>
                    <p:nvPr/>
                  </p:nvGrpSpPr>
                  <p:grpSpPr>
                    <a:xfrm>
                      <a:off x="8500533" y="0"/>
                      <a:ext cx="943753" cy="240038"/>
                      <a:chOff x="0" y="0"/>
                      <a:chExt cx="943751" cy="240037"/>
                    </a:xfrm>
                  </p:grpSpPr>
                  <p:sp>
                    <p:nvSpPr>
                      <p:cNvPr id="4969" name="Shape 4969"/>
                      <p:cNvSpPr/>
                      <p:nvPr/>
                    </p:nvSpPr>
                    <p:spPr>
                      <a:xfrm>
                        <a:off x="0" y="0"/>
                        <a:ext cx="47589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4970" name="Shape 4970"/>
                      <p:cNvSpPr/>
                      <p:nvPr/>
                    </p:nvSpPr>
                    <p:spPr>
                      <a:xfrm>
                        <a:off x="467862" y="0"/>
                        <a:ext cx="47589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4974" name="Group 4974"/>
                    <p:cNvGrpSpPr/>
                    <p:nvPr/>
                  </p:nvGrpSpPr>
                  <p:grpSpPr>
                    <a:xfrm>
                      <a:off x="9444284" y="0"/>
                      <a:ext cx="943753" cy="240038"/>
                      <a:chOff x="0" y="0"/>
                      <a:chExt cx="943751" cy="240037"/>
                    </a:xfrm>
                  </p:grpSpPr>
                  <p:sp>
                    <p:nvSpPr>
                      <p:cNvPr id="4972" name="Shape 4972"/>
                      <p:cNvSpPr/>
                      <p:nvPr/>
                    </p:nvSpPr>
                    <p:spPr>
                      <a:xfrm>
                        <a:off x="0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4973" name="Shape 4973"/>
                      <p:cNvSpPr/>
                      <p:nvPr/>
                    </p:nvSpPr>
                    <p:spPr>
                      <a:xfrm>
                        <a:off x="467371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sp>
                  <p:nvSpPr>
                    <p:cNvPr id="4975" name="Shape 4975"/>
                    <p:cNvSpPr/>
                    <p:nvPr/>
                  </p:nvSpPr>
                  <p:spPr>
                    <a:xfrm>
                      <a:off x="10388035" y="0"/>
                      <a:ext cx="476392" cy="240038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0504" fill="norm" stroke="1" extrusionOk="0">
                          <a:moveTo>
                            <a:pt x="0" y="0"/>
                          </a:moveTo>
                          <a:lnTo>
                            <a:pt x="0" y="20504"/>
                          </a:lnTo>
                          <a:lnTo>
                            <a:pt x="2534" y="20504"/>
                          </a:lnTo>
                          <a:cubicBezTo>
                            <a:pt x="2512" y="-934"/>
                            <a:pt x="19002" y="-1096"/>
                            <a:pt x="19023" y="20504"/>
                          </a:cubicBezTo>
                          <a:lnTo>
                            <a:pt x="21600" y="20504"/>
                          </a:lnTo>
                          <a:lnTo>
                            <a:pt x="21600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D3D0C7"/>
                    </a:solidFill>
                    <a:ln w="9525" cap="flat">
                      <a:noFill/>
                      <a:round/>
                    </a:ln>
                    <a:effectLst/>
                  </p:spPr>
                  <p:txBody>
                    <a:bodyPr wrap="square" lIns="72248" tIns="72248" rIns="72248" bIns="72248" numCol="1" anchor="ctr">
                      <a:noAutofit/>
                    </a:bodyPr>
                    <a:lstStyle/>
                    <a:p>
                      <a:pPr marL="40639" marR="40639" defTabSz="914400">
                        <a:defRPr sz="3400">
                          <a:solidFill>
                            <a:srgbClr val="EEEEEE"/>
                          </a:solidFill>
                          <a:uFill>
                            <a:solidFill>
                              <a:srgbClr val="EEEEEE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defRPr>
                      </a:pPr>
                    </a:p>
                  </p:txBody>
                </p:sp>
              </p:grpSp>
            </p:grpSp>
            <p:grpSp>
              <p:nvGrpSpPr>
                <p:cNvPr id="4980" name="Group 4980"/>
                <p:cNvGrpSpPr/>
                <p:nvPr/>
              </p:nvGrpSpPr>
              <p:grpSpPr>
                <a:xfrm>
                  <a:off x="-1" y="-1"/>
                  <a:ext cx="997787" cy="1116891"/>
                  <a:chOff x="0" y="0"/>
                  <a:chExt cx="997785" cy="1116889"/>
                </a:xfrm>
              </p:grpSpPr>
              <p:sp>
                <p:nvSpPr>
                  <p:cNvPr id="4978" name="Shape 4978"/>
                  <p:cNvSpPr/>
                  <p:nvPr/>
                </p:nvSpPr>
                <p:spPr>
                  <a:xfrm>
                    <a:off x="27093" y="49671"/>
                    <a:ext cx="970693" cy="106721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6702" h="17423" fill="norm" stroke="1" extrusionOk="0">
                        <a:moveTo>
                          <a:pt x="8828" y="0"/>
                        </a:moveTo>
                        <a:cubicBezTo>
                          <a:pt x="-854" y="266"/>
                          <a:pt x="-1115" y="9621"/>
                          <a:pt x="1221" y="13322"/>
                        </a:cubicBezTo>
                        <a:cubicBezTo>
                          <a:pt x="6348" y="21600"/>
                          <a:pt x="20485" y="16227"/>
                          <a:pt x="15745" y="7130"/>
                        </a:cubicBezTo>
                        <a:cubicBezTo>
                          <a:pt x="11324" y="672"/>
                          <a:pt x="1482" y="5865"/>
                          <a:pt x="5062" y="11862"/>
                        </a:cubicBezTo>
                        <a:cubicBezTo>
                          <a:pt x="8004" y="16360"/>
                          <a:pt x="16005" y="13166"/>
                          <a:pt x="12845" y="8278"/>
                        </a:cubicBezTo>
                        <a:cubicBezTo>
                          <a:pt x="10744" y="5216"/>
                          <a:pt x="5407" y="7630"/>
                          <a:pt x="7794" y="10886"/>
                        </a:cubicBezTo>
                        <a:cubicBezTo>
                          <a:pt x="9408" y="12908"/>
                          <a:pt x="12727" y="11362"/>
                          <a:pt x="11400" y="9269"/>
                        </a:cubicBezTo>
                        <a:cubicBezTo>
                          <a:pt x="10559" y="8168"/>
                          <a:pt x="7752" y="8692"/>
                          <a:pt x="9433" y="10581"/>
                        </a:cubicBezTo>
                        <a:cubicBezTo>
                          <a:pt x="8845" y="10761"/>
                          <a:pt x="9147" y="8098"/>
                          <a:pt x="10904" y="9535"/>
                        </a:cubicBezTo>
                        <a:cubicBezTo>
                          <a:pt x="11677" y="10378"/>
                          <a:pt x="10046" y="12260"/>
                          <a:pt x="8500" y="10956"/>
                        </a:cubicBezTo>
                        <a:cubicBezTo>
                          <a:pt x="6189" y="7957"/>
                          <a:pt x="11374" y="6521"/>
                          <a:pt x="12425" y="8934"/>
                        </a:cubicBezTo>
                        <a:cubicBezTo>
                          <a:pt x="14039" y="11667"/>
                          <a:pt x="9340" y="15384"/>
                          <a:pt x="5970" y="11737"/>
                        </a:cubicBezTo>
                        <a:cubicBezTo>
                          <a:pt x="2810" y="6778"/>
                          <a:pt x="10996" y="2023"/>
                          <a:pt x="14652" y="7497"/>
                        </a:cubicBezTo>
                        <a:cubicBezTo>
                          <a:pt x="18115" y="12690"/>
                          <a:pt x="8483" y="20210"/>
                          <a:pt x="2869" y="12651"/>
                        </a:cubicBezTo>
                        <a:cubicBezTo>
                          <a:pt x="1751" y="10433"/>
                          <a:pt x="742" y="3256"/>
                          <a:pt x="8618" y="2085"/>
                        </a:cubicBezTo>
                        <a:lnTo>
                          <a:pt x="8828" y="0"/>
                        </a:lnTo>
                        <a:close/>
                      </a:path>
                    </a:pathLst>
                  </a:custGeom>
                  <a:solidFill>
                    <a:srgbClr val="9A947F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4979" name="Shape 4979"/>
                  <p:cNvSpPr/>
                  <p:nvPr/>
                </p:nvSpPr>
                <p:spPr>
                  <a:xfrm>
                    <a:off x="0" y="0"/>
                    <a:ext cx="970693" cy="106721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6702" h="17423" fill="norm" stroke="1" extrusionOk="0">
                        <a:moveTo>
                          <a:pt x="8828" y="0"/>
                        </a:moveTo>
                        <a:cubicBezTo>
                          <a:pt x="-854" y="266"/>
                          <a:pt x="-1115" y="9621"/>
                          <a:pt x="1221" y="13322"/>
                        </a:cubicBezTo>
                        <a:cubicBezTo>
                          <a:pt x="6348" y="21600"/>
                          <a:pt x="20485" y="16227"/>
                          <a:pt x="15745" y="7130"/>
                        </a:cubicBezTo>
                        <a:cubicBezTo>
                          <a:pt x="11324" y="672"/>
                          <a:pt x="1482" y="5865"/>
                          <a:pt x="5062" y="11862"/>
                        </a:cubicBezTo>
                        <a:cubicBezTo>
                          <a:pt x="8004" y="16360"/>
                          <a:pt x="16005" y="13166"/>
                          <a:pt x="12845" y="8278"/>
                        </a:cubicBezTo>
                        <a:cubicBezTo>
                          <a:pt x="10744" y="5216"/>
                          <a:pt x="5407" y="7630"/>
                          <a:pt x="7794" y="10886"/>
                        </a:cubicBezTo>
                        <a:cubicBezTo>
                          <a:pt x="9408" y="12908"/>
                          <a:pt x="12727" y="11362"/>
                          <a:pt x="11400" y="9269"/>
                        </a:cubicBezTo>
                        <a:cubicBezTo>
                          <a:pt x="10559" y="8168"/>
                          <a:pt x="7752" y="8692"/>
                          <a:pt x="9433" y="10581"/>
                        </a:cubicBezTo>
                        <a:cubicBezTo>
                          <a:pt x="8845" y="10761"/>
                          <a:pt x="9147" y="8098"/>
                          <a:pt x="10904" y="9535"/>
                        </a:cubicBezTo>
                        <a:cubicBezTo>
                          <a:pt x="11677" y="10378"/>
                          <a:pt x="10046" y="12260"/>
                          <a:pt x="8500" y="10956"/>
                        </a:cubicBezTo>
                        <a:cubicBezTo>
                          <a:pt x="6189" y="7957"/>
                          <a:pt x="11374" y="6521"/>
                          <a:pt x="12425" y="8934"/>
                        </a:cubicBezTo>
                        <a:cubicBezTo>
                          <a:pt x="14039" y="11667"/>
                          <a:pt x="9340" y="15384"/>
                          <a:pt x="5970" y="11737"/>
                        </a:cubicBezTo>
                        <a:cubicBezTo>
                          <a:pt x="2810" y="6778"/>
                          <a:pt x="10996" y="2023"/>
                          <a:pt x="14652" y="7497"/>
                        </a:cubicBezTo>
                        <a:cubicBezTo>
                          <a:pt x="18115" y="12690"/>
                          <a:pt x="8483" y="20210"/>
                          <a:pt x="2869" y="12651"/>
                        </a:cubicBezTo>
                        <a:cubicBezTo>
                          <a:pt x="1751" y="10433"/>
                          <a:pt x="742" y="3256"/>
                          <a:pt x="8618" y="2085"/>
                        </a:cubicBezTo>
                        <a:lnTo>
                          <a:pt x="8828" y="0"/>
                        </a:lnTo>
                        <a:close/>
                      </a:path>
                    </a:pathLst>
                  </a:custGeom>
                  <a:solidFill>
                    <a:srgbClr val="D3D0C7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</p:grpSp>
            <p:sp>
              <p:nvSpPr>
                <p:cNvPr id="4981" name="Shape 4981"/>
                <p:cNvSpPr/>
                <p:nvPr/>
              </p:nvSpPr>
              <p:spPr>
                <a:xfrm flipH="1">
                  <a:off x="11823250" y="49671"/>
                  <a:ext cx="970693" cy="106721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6702" h="17423" fill="norm" stroke="1" extrusionOk="0">
                      <a:moveTo>
                        <a:pt x="8828" y="0"/>
                      </a:moveTo>
                      <a:cubicBezTo>
                        <a:pt x="-854" y="266"/>
                        <a:pt x="-1115" y="9621"/>
                        <a:pt x="1221" y="13322"/>
                      </a:cubicBezTo>
                      <a:cubicBezTo>
                        <a:pt x="6348" y="21600"/>
                        <a:pt x="20485" y="16227"/>
                        <a:pt x="15745" y="7130"/>
                      </a:cubicBezTo>
                      <a:cubicBezTo>
                        <a:pt x="11324" y="672"/>
                        <a:pt x="1482" y="5865"/>
                        <a:pt x="5062" y="11862"/>
                      </a:cubicBezTo>
                      <a:cubicBezTo>
                        <a:pt x="8004" y="16360"/>
                        <a:pt x="16005" y="13166"/>
                        <a:pt x="12845" y="8278"/>
                      </a:cubicBezTo>
                      <a:cubicBezTo>
                        <a:pt x="10744" y="5216"/>
                        <a:pt x="5407" y="7630"/>
                        <a:pt x="7794" y="10886"/>
                      </a:cubicBezTo>
                      <a:cubicBezTo>
                        <a:pt x="9408" y="12908"/>
                        <a:pt x="12727" y="11362"/>
                        <a:pt x="11400" y="9269"/>
                      </a:cubicBezTo>
                      <a:cubicBezTo>
                        <a:pt x="10559" y="8168"/>
                        <a:pt x="7752" y="8692"/>
                        <a:pt x="9433" y="10581"/>
                      </a:cubicBezTo>
                      <a:cubicBezTo>
                        <a:pt x="8845" y="10761"/>
                        <a:pt x="9147" y="8098"/>
                        <a:pt x="10904" y="9535"/>
                      </a:cubicBezTo>
                      <a:cubicBezTo>
                        <a:pt x="11677" y="10378"/>
                        <a:pt x="10046" y="12260"/>
                        <a:pt x="8500" y="10956"/>
                      </a:cubicBezTo>
                      <a:cubicBezTo>
                        <a:pt x="6189" y="7957"/>
                        <a:pt x="11374" y="6521"/>
                        <a:pt x="12425" y="8934"/>
                      </a:cubicBezTo>
                      <a:cubicBezTo>
                        <a:pt x="14039" y="11667"/>
                        <a:pt x="9340" y="15384"/>
                        <a:pt x="5970" y="11737"/>
                      </a:cubicBezTo>
                      <a:cubicBezTo>
                        <a:pt x="2810" y="6778"/>
                        <a:pt x="10996" y="2023"/>
                        <a:pt x="14652" y="7497"/>
                      </a:cubicBezTo>
                      <a:cubicBezTo>
                        <a:pt x="18115" y="12690"/>
                        <a:pt x="8483" y="20210"/>
                        <a:pt x="2869" y="12651"/>
                      </a:cubicBezTo>
                      <a:cubicBezTo>
                        <a:pt x="1751" y="10433"/>
                        <a:pt x="742" y="3256"/>
                        <a:pt x="8618" y="2085"/>
                      </a:cubicBezTo>
                      <a:lnTo>
                        <a:pt x="8828" y="0"/>
                      </a:lnTo>
                      <a:close/>
                    </a:path>
                  </a:pathLst>
                </a:custGeom>
                <a:solidFill>
                  <a:srgbClr val="9A947F"/>
                </a:solidFill>
                <a:ln w="9525" cap="flat">
                  <a:noFill/>
                  <a:round/>
                </a:ln>
                <a:effectLst/>
              </p:spPr>
              <p:txBody>
                <a:bodyPr wrap="square" lIns="72248" tIns="72248" rIns="72248" bIns="72248" numCol="1" anchor="ctr">
                  <a:noAutofit/>
                </a:bodyPr>
                <a:lstStyle/>
                <a:p>
                  <a:pPr marL="40639" marR="40639" defTabSz="914400">
                    <a:defRPr sz="3400">
                      <a:solidFill>
                        <a:srgbClr val="EEEEEE"/>
                      </a:solidFill>
                      <a:uFill>
                        <a:solidFill>
                          <a:srgbClr val="EEEEEE"/>
                        </a:solidFill>
                      </a:u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</a:p>
              </p:txBody>
            </p:sp>
            <p:sp>
              <p:nvSpPr>
                <p:cNvPr id="4982" name="Shape 4982"/>
                <p:cNvSpPr/>
                <p:nvPr/>
              </p:nvSpPr>
              <p:spPr>
                <a:xfrm flipH="1">
                  <a:off x="11796157" y="0"/>
                  <a:ext cx="970693" cy="106721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6702" h="17423" fill="norm" stroke="1" extrusionOk="0">
                      <a:moveTo>
                        <a:pt x="8828" y="0"/>
                      </a:moveTo>
                      <a:cubicBezTo>
                        <a:pt x="-854" y="266"/>
                        <a:pt x="-1115" y="9621"/>
                        <a:pt x="1221" y="13322"/>
                      </a:cubicBezTo>
                      <a:cubicBezTo>
                        <a:pt x="6348" y="21600"/>
                        <a:pt x="20485" y="16227"/>
                        <a:pt x="15745" y="7130"/>
                      </a:cubicBezTo>
                      <a:cubicBezTo>
                        <a:pt x="11324" y="672"/>
                        <a:pt x="1482" y="5865"/>
                        <a:pt x="5062" y="11862"/>
                      </a:cubicBezTo>
                      <a:cubicBezTo>
                        <a:pt x="8004" y="16360"/>
                        <a:pt x="16005" y="13166"/>
                        <a:pt x="12845" y="8278"/>
                      </a:cubicBezTo>
                      <a:cubicBezTo>
                        <a:pt x="10744" y="5216"/>
                        <a:pt x="5407" y="7630"/>
                        <a:pt x="7794" y="10886"/>
                      </a:cubicBezTo>
                      <a:cubicBezTo>
                        <a:pt x="9408" y="12908"/>
                        <a:pt x="12727" y="11362"/>
                        <a:pt x="11400" y="9269"/>
                      </a:cubicBezTo>
                      <a:cubicBezTo>
                        <a:pt x="10559" y="8168"/>
                        <a:pt x="7752" y="8692"/>
                        <a:pt x="9433" y="10581"/>
                      </a:cubicBezTo>
                      <a:cubicBezTo>
                        <a:pt x="8845" y="10761"/>
                        <a:pt x="9147" y="8098"/>
                        <a:pt x="10904" y="9535"/>
                      </a:cubicBezTo>
                      <a:cubicBezTo>
                        <a:pt x="11677" y="10378"/>
                        <a:pt x="10046" y="12260"/>
                        <a:pt x="8500" y="10956"/>
                      </a:cubicBezTo>
                      <a:cubicBezTo>
                        <a:pt x="6189" y="7957"/>
                        <a:pt x="11374" y="6521"/>
                        <a:pt x="12425" y="8934"/>
                      </a:cubicBezTo>
                      <a:cubicBezTo>
                        <a:pt x="14039" y="11667"/>
                        <a:pt x="9340" y="15384"/>
                        <a:pt x="5970" y="11737"/>
                      </a:cubicBezTo>
                      <a:cubicBezTo>
                        <a:pt x="2810" y="6778"/>
                        <a:pt x="10996" y="2023"/>
                        <a:pt x="14652" y="7497"/>
                      </a:cubicBezTo>
                      <a:cubicBezTo>
                        <a:pt x="18115" y="12690"/>
                        <a:pt x="8483" y="20210"/>
                        <a:pt x="2869" y="12651"/>
                      </a:cubicBezTo>
                      <a:cubicBezTo>
                        <a:pt x="1751" y="10433"/>
                        <a:pt x="742" y="3256"/>
                        <a:pt x="8618" y="2085"/>
                      </a:cubicBezTo>
                      <a:lnTo>
                        <a:pt x="8828" y="0"/>
                      </a:lnTo>
                      <a:close/>
                    </a:path>
                  </a:pathLst>
                </a:custGeom>
                <a:solidFill>
                  <a:srgbClr val="D3D0C7"/>
                </a:solidFill>
                <a:ln w="9525" cap="flat">
                  <a:noFill/>
                  <a:round/>
                </a:ln>
                <a:effectLst/>
              </p:spPr>
              <p:txBody>
                <a:bodyPr wrap="square" lIns="72248" tIns="72248" rIns="72248" bIns="72248" numCol="1" anchor="ctr">
                  <a:noAutofit/>
                </a:bodyPr>
                <a:lstStyle/>
                <a:p>
                  <a:pPr marL="40639" marR="40639" defTabSz="914400">
                    <a:defRPr sz="3400">
                      <a:solidFill>
                        <a:srgbClr val="EEEEEE"/>
                      </a:solidFill>
                      <a:uFill>
                        <a:solidFill>
                          <a:srgbClr val="EEEEEE"/>
                        </a:solidFill>
                      </a:u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</a:p>
              </p:txBody>
            </p:sp>
            <p:sp>
              <p:nvSpPr>
                <p:cNvPr id="4983" name="Shape 4983"/>
                <p:cNvSpPr/>
                <p:nvPr/>
              </p:nvSpPr>
              <p:spPr>
                <a:xfrm>
                  <a:off x="477077" y="0"/>
                  <a:ext cx="11812695" cy="126436"/>
                </a:xfrm>
                <a:prstGeom prst="rect">
                  <a:avLst/>
                </a:prstGeom>
                <a:solidFill>
                  <a:srgbClr val="D3D0C7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72248" tIns="72248" rIns="72248" bIns="72248" numCol="1" anchor="ctr">
                  <a:noAutofit/>
                </a:bodyPr>
                <a:lstStyle/>
                <a:p>
                  <a:pPr marL="40639" marR="40639" defTabSz="914400">
                    <a:defRPr sz="3400">
                      <a:solidFill>
                        <a:srgbClr val="EEEEEE"/>
                      </a:solidFill>
                      <a:uFill>
                        <a:solidFill>
                          <a:srgbClr val="EEEEEE"/>
                        </a:solidFill>
                      </a:u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</a:p>
              </p:txBody>
            </p:sp>
          </p:grpSp>
        </p:grpSp>
        <p:sp>
          <p:nvSpPr>
            <p:cNvPr id="4986" name="Shape 4986"/>
            <p:cNvSpPr/>
            <p:nvPr/>
          </p:nvSpPr>
          <p:spPr>
            <a:xfrm>
              <a:off x="1083733" y="1144693"/>
              <a:ext cx="10805726" cy="433494"/>
            </a:xfrm>
            <a:prstGeom prst="rect">
              <a:avLst/>
            </a:prstGeom>
            <a:gradFill flip="none" rotWithShape="1">
              <a:gsLst>
                <a:gs pos="0">
                  <a:srgbClr val="817C6B"/>
                </a:gs>
                <a:gs pos="100000">
                  <a:srgbClr val="9A947F"/>
                </a:gs>
              </a:gsLst>
              <a:lin ang="162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72248" tIns="72248" rIns="72248" bIns="72248" numCol="1" anchor="ctr">
              <a:noAutofit/>
            </a:bodyPr>
            <a:lstStyle/>
            <a:p>
              <a:pPr marL="40639" marR="40639" defTabSz="914400">
                <a:defRPr sz="3400">
                  <a:solidFill>
                    <a:srgbClr val="EEEEEE"/>
                  </a:solidFill>
                  <a:uFill>
                    <a:solidFill>
                      <a:srgbClr val="EEEEEE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</p:grpSp>
      <p:sp>
        <p:nvSpPr>
          <p:cNvPr id="4988" name="Shape 498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Repetition</a:t>
            </a:r>
          </a:p>
        </p:txBody>
      </p:sp>
      <p:pic>
        <p:nvPicPr>
          <p:cNvPr id="4989" name="pasted-image.ti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296702" y="2477383"/>
            <a:ext cx="6411396" cy="754872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85" name="Group 5085"/>
          <p:cNvGrpSpPr/>
          <p:nvPr/>
        </p:nvGrpSpPr>
        <p:grpSpPr>
          <a:xfrm>
            <a:off x="0" y="-1"/>
            <a:ext cx="13004800" cy="9753601"/>
            <a:chOff x="0" y="0"/>
            <a:chExt cx="13004800" cy="9753600"/>
          </a:xfrm>
        </p:grpSpPr>
        <p:grpSp>
          <p:nvGrpSpPr>
            <p:cNvPr id="5083" name="Group 5083"/>
            <p:cNvGrpSpPr/>
            <p:nvPr/>
          </p:nvGrpSpPr>
          <p:grpSpPr>
            <a:xfrm>
              <a:off x="0" y="0"/>
              <a:ext cx="13004801" cy="9753600"/>
              <a:chOff x="0" y="0"/>
              <a:chExt cx="13004800" cy="9753600"/>
            </a:xfrm>
          </p:grpSpPr>
          <p:sp>
            <p:nvSpPr>
              <p:cNvPr id="4991" name="Shape 4991"/>
              <p:cNvSpPr/>
              <p:nvPr/>
            </p:nvSpPr>
            <p:spPr>
              <a:xfrm>
                <a:off x="11921066" y="1083733"/>
                <a:ext cx="758615" cy="3034454"/>
              </a:xfrm>
              <a:prstGeom prst="rect">
                <a:avLst/>
              </a:prstGeom>
              <a:gradFill flip="none" rotWithShape="1">
                <a:gsLst>
                  <a:gs pos="0">
                    <a:srgbClr val="817C6B"/>
                  </a:gs>
                  <a:gs pos="100000">
                    <a:srgbClr val="D3D0C7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72248" tIns="72248" rIns="72248" bIns="72248" numCol="1" anchor="ctr">
                <a:noAutofit/>
              </a:bodyPr>
              <a:lstStyle/>
              <a:p>
                <a:pPr marL="40639" marR="40639" defTabSz="914400">
                  <a:defRPr sz="3400">
                    <a:solidFill>
                      <a:srgbClr val="EEEEEE"/>
                    </a:solidFill>
                    <a:uFill>
                      <a:solidFill>
                        <a:srgbClr val="EEEEEE"/>
                      </a:solidFill>
                    </a:u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4992" name="Shape 4992"/>
              <p:cNvSpPr/>
              <p:nvPr/>
            </p:nvSpPr>
            <p:spPr>
              <a:xfrm>
                <a:off x="0" y="0"/>
                <a:ext cx="12788054" cy="216747"/>
              </a:xfrm>
              <a:prstGeom prst="rect">
                <a:avLst/>
              </a:prstGeom>
              <a:solidFill>
                <a:srgbClr val="9A94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2248" tIns="72248" rIns="72248" bIns="72248" numCol="1" anchor="ctr">
                <a:noAutofit/>
              </a:bodyPr>
              <a:lstStyle/>
              <a:p>
                <a:pPr marL="40639" marR="40639" defTabSz="914400">
                  <a:defRPr sz="3400">
                    <a:solidFill>
                      <a:srgbClr val="EEEEEE"/>
                    </a:solidFill>
                    <a:uFill>
                      <a:solidFill>
                        <a:srgbClr val="EEEEEE"/>
                      </a:solidFill>
                    </a:u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4993" name="Shape 4993"/>
              <p:cNvSpPr/>
              <p:nvPr/>
            </p:nvSpPr>
            <p:spPr>
              <a:xfrm>
                <a:off x="12679680" y="0"/>
                <a:ext cx="325121" cy="9753600"/>
              </a:xfrm>
              <a:prstGeom prst="rect">
                <a:avLst/>
              </a:prstGeom>
              <a:gradFill flip="none" rotWithShape="1">
                <a:gsLst>
                  <a:gs pos="0">
                    <a:srgbClr val="9A947F"/>
                  </a:gs>
                  <a:gs pos="50000">
                    <a:srgbClr val="BBB6A8"/>
                  </a:gs>
                  <a:gs pos="100000">
                    <a:srgbClr val="9A947F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72248" tIns="72248" rIns="72248" bIns="72248" numCol="1" anchor="ctr">
                <a:noAutofit/>
              </a:bodyPr>
              <a:lstStyle/>
              <a:p>
                <a:pPr marL="40639" marR="40639" defTabSz="914400">
                  <a:defRPr sz="3400">
                    <a:solidFill>
                      <a:srgbClr val="EEEEEE"/>
                    </a:solidFill>
                    <a:uFill>
                      <a:solidFill>
                        <a:srgbClr val="EEEEEE"/>
                      </a:solidFill>
                    </a:u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4994" name="Shape 4994"/>
              <p:cNvSpPr/>
              <p:nvPr/>
            </p:nvSpPr>
            <p:spPr>
              <a:xfrm>
                <a:off x="0" y="0"/>
                <a:ext cx="325121" cy="9753600"/>
              </a:xfrm>
              <a:prstGeom prst="rect">
                <a:avLst/>
              </a:prstGeom>
              <a:gradFill flip="none" rotWithShape="1">
                <a:gsLst>
                  <a:gs pos="0">
                    <a:srgbClr val="9A947F"/>
                  </a:gs>
                  <a:gs pos="50000">
                    <a:srgbClr val="BBB6A8"/>
                  </a:gs>
                  <a:gs pos="100000">
                    <a:srgbClr val="9A947F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72248" tIns="72248" rIns="72248" bIns="72248" numCol="1" anchor="ctr">
                <a:noAutofit/>
              </a:bodyPr>
              <a:lstStyle/>
              <a:p>
                <a:pPr marL="40639" marR="40639" defTabSz="914400">
                  <a:defRPr sz="3400">
                    <a:solidFill>
                      <a:srgbClr val="EEEEEE"/>
                    </a:solidFill>
                    <a:uFill>
                      <a:solidFill>
                        <a:srgbClr val="EEEEEE"/>
                      </a:solidFill>
                    </a:u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4995" name="Shape 4995"/>
              <p:cNvSpPr/>
              <p:nvPr/>
            </p:nvSpPr>
            <p:spPr>
              <a:xfrm>
                <a:off x="325120" y="1083733"/>
                <a:ext cx="758614" cy="3034454"/>
              </a:xfrm>
              <a:prstGeom prst="rect">
                <a:avLst/>
              </a:prstGeom>
              <a:gradFill flip="none" rotWithShape="1">
                <a:gsLst>
                  <a:gs pos="0">
                    <a:srgbClr val="817C6B"/>
                  </a:gs>
                  <a:gs pos="100000">
                    <a:srgbClr val="D3D0C7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72248" tIns="72248" rIns="72248" bIns="72248" numCol="1" anchor="ctr">
                <a:noAutofit/>
              </a:bodyPr>
              <a:lstStyle/>
              <a:p>
                <a:pPr marL="40639" marR="40639" defTabSz="914400">
                  <a:defRPr sz="3400">
                    <a:solidFill>
                      <a:srgbClr val="EEEEEE"/>
                    </a:solidFill>
                    <a:uFill>
                      <a:solidFill>
                        <a:srgbClr val="EEEEEE"/>
                      </a:solidFill>
                    </a:u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grpSp>
            <p:nvGrpSpPr>
              <p:cNvPr id="5082" name="Group 5082"/>
              <p:cNvGrpSpPr/>
              <p:nvPr/>
            </p:nvGrpSpPr>
            <p:grpSpPr>
              <a:xfrm>
                <a:off x="82851" y="72248"/>
                <a:ext cx="12793944" cy="1116891"/>
                <a:chOff x="0" y="0"/>
                <a:chExt cx="12793942" cy="1116889"/>
              </a:xfrm>
            </p:grpSpPr>
            <p:sp>
              <p:nvSpPr>
                <p:cNvPr id="4996" name="Shape 4996"/>
                <p:cNvSpPr/>
                <p:nvPr/>
              </p:nvSpPr>
              <p:spPr>
                <a:xfrm>
                  <a:off x="43584" y="0"/>
                  <a:ext cx="12736126" cy="1083734"/>
                </a:xfrm>
                <a:prstGeom prst="roundRect">
                  <a:avLst>
                    <a:gd name="adj" fmla="val 35156"/>
                  </a:avLst>
                </a:prstGeom>
                <a:solidFill>
                  <a:srgbClr val="BBB6A8"/>
                </a:solidFill>
                <a:ln w="9525" cap="flat">
                  <a:noFill/>
                  <a:round/>
                </a:ln>
                <a:effectLst/>
              </p:spPr>
              <p:txBody>
                <a:bodyPr wrap="square" lIns="72248" tIns="72248" rIns="72248" bIns="72248" numCol="1" anchor="ctr">
                  <a:noAutofit/>
                </a:bodyPr>
                <a:lstStyle/>
                <a:p>
                  <a:pPr marL="40639" marR="40639" defTabSz="914400">
                    <a:defRPr sz="3400">
                      <a:solidFill>
                        <a:srgbClr val="EEEEEE"/>
                      </a:solidFill>
                      <a:uFill>
                        <a:solidFill>
                          <a:srgbClr val="EEEEEE"/>
                        </a:solidFill>
                      </a:u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</a:p>
              </p:txBody>
            </p:sp>
            <p:sp>
              <p:nvSpPr>
                <p:cNvPr id="4997" name="Shape 4997"/>
                <p:cNvSpPr/>
                <p:nvPr/>
              </p:nvSpPr>
              <p:spPr>
                <a:xfrm>
                  <a:off x="477077" y="54186"/>
                  <a:ext cx="11812695" cy="126437"/>
                </a:xfrm>
                <a:prstGeom prst="rect">
                  <a:avLst/>
                </a:prstGeom>
                <a:solidFill>
                  <a:srgbClr val="9A947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72248" tIns="72248" rIns="72248" bIns="72248" numCol="1" anchor="ctr">
                  <a:noAutofit/>
                </a:bodyPr>
                <a:lstStyle/>
                <a:p>
                  <a:pPr marL="40639" marR="40639" defTabSz="914400">
                    <a:defRPr sz="3400">
                      <a:solidFill>
                        <a:srgbClr val="EEEEEE"/>
                      </a:solidFill>
                      <a:uFill>
                        <a:solidFill>
                          <a:srgbClr val="EEEEEE"/>
                        </a:solidFill>
                      </a:u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</a:p>
              </p:txBody>
            </p:sp>
            <p:grpSp>
              <p:nvGrpSpPr>
                <p:cNvPr id="5036" name="Group 5036"/>
                <p:cNvGrpSpPr/>
                <p:nvPr/>
              </p:nvGrpSpPr>
              <p:grpSpPr>
                <a:xfrm>
                  <a:off x="531264" y="842151"/>
                  <a:ext cx="11758508" cy="243841"/>
                  <a:chOff x="0" y="0"/>
                  <a:chExt cx="11758506" cy="243839"/>
                </a:xfrm>
              </p:grpSpPr>
              <p:sp>
                <p:nvSpPr>
                  <p:cNvPr id="4998" name="Shape 4998"/>
                  <p:cNvSpPr/>
                  <p:nvPr/>
                </p:nvSpPr>
                <p:spPr>
                  <a:xfrm flipH="1">
                    <a:off x="11239217" y="0"/>
                    <a:ext cx="519290" cy="23932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0"/>
                        </a:moveTo>
                        <a:lnTo>
                          <a:pt x="17092" y="0"/>
                        </a:lnTo>
                        <a:lnTo>
                          <a:pt x="0" y="17550"/>
                        </a:lnTo>
                        <a:lnTo>
                          <a:pt x="8077" y="21600"/>
                        </a:lnTo>
                        <a:lnTo>
                          <a:pt x="19158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9A947F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4999" name="Shape 4999"/>
                  <p:cNvSpPr/>
                  <p:nvPr/>
                </p:nvSpPr>
                <p:spPr>
                  <a:xfrm>
                    <a:off x="0" y="4515"/>
                    <a:ext cx="519289" cy="2393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0"/>
                        </a:moveTo>
                        <a:lnTo>
                          <a:pt x="17092" y="0"/>
                        </a:lnTo>
                        <a:lnTo>
                          <a:pt x="0" y="17550"/>
                        </a:lnTo>
                        <a:lnTo>
                          <a:pt x="8077" y="21600"/>
                        </a:lnTo>
                        <a:lnTo>
                          <a:pt x="19158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9A947F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grpSp>
                <p:nvGrpSpPr>
                  <p:cNvPr id="5035" name="Group 5035"/>
                  <p:cNvGrpSpPr/>
                  <p:nvPr/>
                </p:nvGrpSpPr>
                <p:grpSpPr>
                  <a:xfrm>
                    <a:off x="442524" y="1544"/>
                    <a:ext cx="10864428" cy="242296"/>
                    <a:chOff x="0" y="0"/>
                    <a:chExt cx="10864426" cy="242295"/>
                  </a:xfrm>
                </p:grpSpPr>
                <p:grpSp>
                  <p:nvGrpSpPr>
                    <p:cNvPr id="5021" name="Group 5021"/>
                    <p:cNvGrpSpPr/>
                    <p:nvPr/>
                  </p:nvGrpSpPr>
                  <p:grpSpPr>
                    <a:xfrm>
                      <a:off x="0" y="2257"/>
                      <a:ext cx="6610774" cy="240039"/>
                      <a:chOff x="0" y="0"/>
                      <a:chExt cx="6610773" cy="240037"/>
                    </a:xfrm>
                  </p:grpSpPr>
                  <p:grpSp>
                    <p:nvGrpSpPr>
                      <p:cNvPr id="5002" name="Group 5002"/>
                      <p:cNvGrpSpPr/>
                      <p:nvPr/>
                    </p:nvGrpSpPr>
                    <p:grpSpPr>
                      <a:xfrm>
                        <a:off x="0" y="0"/>
                        <a:ext cx="943611" cy="240038"/>
                        <a:chOff x="0" y="0"/>
                        <a:chExt cx="943610" cy="240037"/>
                      </a:xfrm>
                    </p:grpSpPr>
                    <p:sp>
                      <p:nvSpPr>
                        <p:cNvPr id="5000" name="Shape 5000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5001" name="Shape 5001"/>
                        <p:cNvSpPr/>
                        <p:nvPr/>
                      </p:nvSpPr>
                      <p:spPr>
                        <a:xfrm>
                          <a:off x="467296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5005" name="Group 5005"/>
                      <p:cNvGrpSpPr/>
                      <p:nvPr/>
                    </p:nvGrpSpPr>
                    <p:grpSpPr>
                      <a:xfrm>
                        <a:off x="943848" y="0"/>
                        <a:ext cx="945985" cy="240038"/>
                        <a:chOff x="0" y="0"/>
                        <a:chExt cx="945983" cy="240037"/>
                      </a:xfrm>
                    </p:grpSpPr>
                    <p:sp>
                      <p:nvSpPr>
                        <p:cNvPr id="5003" name="Shape 5003"/>
                        <p:cNvSpPr/>
                        <p:nvPr/>
                      </p:nvSpPr>
                      <p:spPr>
                        <a:xfrm>
                          <a:off x="0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5004" name="Shape 5004"/>
                        <p:cNvSpPr/>
                        <p:nvPr/>
                      </p:nvSpPr>
                      <p:spPr>
                        <a:xfrm>
                          <a:off x="467296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5008" name="Group 5008"/>
                      <p:cNvGrpSpPr/>
                      <p:nvPr/>
                    </p:nvGrpSpPr>
                    <p:grpSpPr>
                      <a:xfrm>
                        <a:off x="1893710" y="0"/>
                        <a:ext cx="939971" cy="240038"/>
                        <a:chOff x="0" y="0"/>
                        <a:chExt cx="939969" cy="240037"/>
                      </a:xfrm>
                    </p:grpSpPr>
                    <p:sp>
                      <p:nvSpPr>
                        <p:cNvPr id="5006" name="Shape 5006"/>
                        <p:cNvSpPr/>
                        <p:nvPr/>
                      </p:nvSpPr>
                      <p:spPr>
                        <a:xfrm>
                          <a:off x="0" y="0"/>
                          <a:ext cx="471707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5007" name="Shape 5007"/>
                        <p:cNvSpPr/>
                        <p:nvPr/>
                      </p:nvSpPr>
                      <p:spPr>
                        <a:xfrm>
                          <a:off x="463672" y="0"/>
                          <a:ext cx="47629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5011" name="Group 5011"/>
                      <p:cNvGrpSpPr/>
                      <p:nvPr/>
                    </p:nvGrpSpPr>
                    <p:grpSpPr>
                      <a:xfrm>
                        <a:off x="2833443" y="0"/>
                        <a:ext cx="943888" cy="240038"/>
                        <a:chOff x="0" y="0"/>
                        <a:chExt cx="943886" cy="240037"/>
                      </a:xfrm>
                    </p:grpSpPr>
                    <p:sp>
                      <p:nvSpPr>
                        <p:cNvPr id="5009" name="Shape 5009"/>
                        <p:cNvSpPr/>
                        <p:nvPr/>
                      </p:nvSpPr>
                      <p:spPr>
                        <a:xfrm>
                          <a:off x="0" y="0"/>
                          <a:ext cx="47644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5010" name="Shape 5010"/>
                        <p:cNvSpPr/>
                        <p:nvPr/>
                      </p:nvSpPr>
                      <p:spPr>
                        <a:xfrm>
                          <a:off x="467439" y="0"/>
                          <a:ext cx="47644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5014" name="Group 5014"/>
                      <p:cNvGrpSpPr/>
                      <p:nvPr/>
                    </p:nvGrpSpPr>
                    <p:grpSpPr>
                      <a:xfrm>
                        <a:off x="3777330" y="0"/>
                        <a:ext cx="943612" cy="240038"/>
                        <a:chOff x="0" y="0"/>
                        <a:chExt cx="943610" cy="240037"/>
                      </a:xfrm>
                    </p:grpSpPr>
                    <p:sp>
                      <p:nvSpPr>
                        <p:cNvPr id="5012" name="Shape 5012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5013" name="Shape 5013"/>
                        <p:cNvSpPr/>
                        <p:nvPr/>
                      </p:nvSpPr>
                      <p:spPr>
                        <a:xfrm>
                          <a:off x="467296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5017" name="Group 5017"/>
                      <p:cNvGrpSpPr/>
                      <p:nvPr/>
                    </p:nvGrpSpPr>
                    <p:grpSpPr>
                      <a:xfrm>
                        <a:off x="4720941" y="0"/>
                        <a:ext cx="946222" cy="240038"/>
                        <a:chOff x="0" y="0"/>
                        <a:chExt cx="946221" cy="240037"/>
                      </a:xfrm>
                    </p:grpSpPr>
                    <p:sp>
                      <p:nvSpPr>
                        <p:cNvPr id="5015" name="Shape 5015"/>
                        <p:cNvSpPr/>
                        <p:nvPr/>
                      </p:nvSpPr>
                      <p:spPr>
                        <a:xfrm>
                          <a:off x="0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5016" name="Shape 5016"/>
                        <p:cNvSpPr/>
                        <p:nvPr/>
                      </p:nvSpPr>
                      <p:spPr>
                        <a:xfrm>
                          <a:off x="467533" y="0"/>
                          <a:ext cx="478689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5020" name="Group 5020"/>
                      <p:cNvGrpSpPr/>
                      <p:nvPr/>
                    </p:nvGrpSpPr>
                    <p:grpSpPr>
                      <a:xfrm>
                        <a:off x="5666925" y="0"/>
                        <a:ext cx="943849" cy="240038"/>
                        <a:chOff x="0" y="0"/>
                        <a:chExt cx="943848" cy="240037"/>
                      </a:xfrm>
                    </p:grpSpPr>
                    <p:sp>
                      <p:nvSpPr>
                        <p:cNvPr id="5018" name="Shape 5018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5019" name="Shape 5019"/>
                        <p:cNvSpPr/>
                        <p:nvPr/>
                      </p:nvSpPr>
                      <p:spPr>
                        <a:xfrm>
                          <a:off x="467533" y="0"/>
                          <a:ext cx="476316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</p:grpSp>
                <p:grpSp>
                  <p:nvGrpSpPr>
                    <p:cNvPr id="5024" name="Group 5024"/>
                    <p:cNvGrpSpPr/>
                    <p:nvPr/>
                  </p:nvGrpSpPr>
                  <p:grpSpPr>
                    <a:xfrm>
                      <a:off x="6610773" y="0"/>
                      <a:ext cx="943752" cy="240038"/>
                      <a:chOff x="0" y="0"/>
                      <a:chExt cx="943750" cy="240037"/>
                    </a:xfrm>
                  </p:grpSpPr>
                  <p:sp>
                    <p:nvSpPr>
                      <p:cNvPr id="5022" name="Shape 5022"/>
                      <p:cNvSpPr/>
                      <p:nvPr/>
                    </p:nvSpPr>
                    <p:spPr>
                      <a:xfrm>
                        <a:off x="0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5023" name="Shape 5023"/>
                      <p:cNvSpPr/>
                      <p:nvPr/>
                    </p:nvSpPr>
                    <p:spPr>
                      <a:xfrm>
                        <a:off x="467369" y="0"/>
                        <a:ext cx="476382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5027" name="Group 5027"/>
                    <p:cNvGrpSpPr/>
                    <p:nvPr/>
                  </p:nvGrpSpPr>
                  <p:grpSpPr>
                    <a:xfrm>
                      <a:off x="7554524" y="0"/>
                      <a:ext cx="946010" cy="240038"/>
                      <a:chOff x="0" y="0"/>
                      <a:chExt cx="946009" cy="240037"/>
                    </a:xfrm>
                  </p:grpSpPr>
                  <p:sp>
                    <p:nvSpPr>
                      <p:cNvPr id="5025" name="Shape 5025"/>
                      <p:cNvSpPr/>
                      <p:nvPr/>
                    </p:nvSpPr>
                    <p:spPr>
                      <a:xfrm>
                        <a:off x="0" y="0"/>
                        <a:ext cx="47871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5026" name="Shape 5026"/>
                      <p:cNvSpPr/>
                      <p:nvPr/>
                    </p:nvSpPr>
                    <p:spPr>
                      <a:xfrm>
                        <a:off x="467300" y="0"/>
                        <a:ext cx="47871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5030" name="Group 5030"/>
                    <p:cNvGrpSpPr/>
                    <p:nvPr/>
                  </p:nvGrpSpPr>
                  <p:grpSpPr>
                    <a:xfrm>
                      <a:off x="8500533" y="0"/>
                      <a:ext cx="943753" cy="240038"/>
                      <a:chOff x="0" y="0"/>
                      <a:chExt cx="943751" cy="240037"/>
                    </a:xfrm>
                  </p:grpSpPr>
                  <p:sp>
                    <p:nvSpPr>
                      <p:cNvPr id="5028" name="Shape 5028"/>
                      <p:cNvSpPr/>
                      <p:nvPr/>
                    </p:nvSpPr>
                    <p:spPr>
                      <a:xfrm>
                        <a:off x="0" y="0"/>
                        <a:ext cx="47589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5029" name="Shape 5029"/>
                      <p:cNvSpPr/>
                      <p:nvPr/>
                    </p:nvSpPr>
                    <p:spPr>
                      <a:xfrm>
                        <a:off x="467862" y="0"/>
                        <a:ext cx="47589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5033" name="Group 5033"/>
                    <p:cNvGrpSpPr/>
                    <p:nvPr/>
                  </p:nvGrpSpPr>
                  <p:grpSpPr>
                    <a:xfrm>
                      <a:off x="9444284" y="0"/>
                      <a:ext cx="943753" cy="240038"/>
                      <a:chOff x="0" y="0"/>
                      <a:chExt cx="943751" cy="240037"/>
                    </a:xfrm>
                  </p:grpSpPr>
                  <p:sp>
                    <p:nvSpPr>
                      <p:cNvPr id="5031" name="Shape 5031"/>
                      <p:cNvSpPr/>
                      <p:nvPr/>
                    </p:nvSpPr>
                    <p:spPr>
                      <a:xfrm>
                        <a:off x="0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5032" name="Shape 5032"/>
                      <p:cNvSpPr/>
                      <p:nvPr/>
                    </p:nvSpPr>
                    <p:spPr>
                      <a:xfrm>
                        <a:off x="467371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sp>
                  <p:nvSpPr>
                    <p:cNvPr id="5034" name="Shape 5034"/>
                    <p:cNvSpPr/>
                    <p:nvPr/>
                  </p:nvSpPr>
                  <p:spPr>
                    <a:xfrm>
                      <a:off x="10388035" y="0"/>
                      <a:ext cx="476392" cy="240038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0504" fill="norm" stroke="1" extrusionOk="0">
                          <a:moveTo>
                            <a:pt x="0" y="0"/>
                          </a:moveTo>
                          <a:lnTo>
                            <a:pt x="0" y="20504"/>
                          </a:lnTo>
                          <a:lnTo>
                            <a:pt x="2534" y="20504"/>
                          </a:lnTo>
                          <a:cubicBezTo>
                            <a:pt x="2512" y="-934"/>
                            <a:pt x="19002" y="-1096"/>
                            <a:pt x="19023" y="20504"/>
                          </a:cubicBezTo>
                          <a:lnTo>
                            <a:pt x="21600" y="20504"/>
                          </a:lnTo>
                          <a:lnTo>
                            <a:pt x="21600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9A947F"/>
                    </a:solidFill>
                    <a:ln w="9525" cap="flat">
                      <a:noFill/>
                      <a:round/>
                    </a:ln>
                    <a:effectLst/>
                  </p:spPr>
                  <p:txBody>
                    <a:bodyPr wrap="square" lIns="72248" tIns="72248" rIns="72248" bIns="72248" numCol="1" anchor="ctr">
                      <a:noAutofit/>
                    </a:bodyPr>
                    <a:lstStyle/>
                    <a:p>
                      <a:pPr marL="40639" marR="40639" defTabSz="914400">
                        <a:defRPr sz="3400">
                          <a:solidFill>
                            <a:srgbClr val="EEEEEE"/>
                          </a:solidFill>
                          <a:uFill>
                            <a:solidFill>
                              <a:srgbClr val="EEEEEE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defRPr>
                      </a:pPr>
                    </a:p>
                  </p:txBody>
                </p:sp>
              </p:grpSp>
            </p:grpSp>
            <p:grpSp>
              <p:nvGrpSpPr>
                <p:cNvPr id="5075" name="Group 5075"/>
                <p:cNvGrpSpPr/>
                <p:nvPr/>
              </p:nvGrpSpPr>
              <p:grpSpPr>
                <a:xfrm>
                  <a:off x="508686" y="839893"/>
                  <a:ext cx="11758508" cy="243841"/>
                  <a:chOff x="0" y="0"/>
                  <a:chExt cx="11758506" cy="243839"/>
                </a:xfrm>
              </p:grpSpPr>
              <p:sp>
                <p:nvSpPr>
                  <p:cNvPr id="5037" name="Shape 5037"/>
                  <p:cNvSpPr/>
                  <p:nvPr/>
                </p:nvSpPr>
                <p:spPr>
                  <a:xfrm flipH="1">
                    <a:off x="11239217" y="0"/>
                    <a:ext cx="519290" cy="23932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0"/>
                        </a:moveTo>
                        <a:lnTo>
                          <a:pt x="17092" y="0"/>
                        </a:lnTo>
                        <a:lnTo>
                          <a:pt x="0" y="17550"/>
                        </a:lnTo>
                        <a:lnTo>
                          <a:pt x="8077" y="21600"/>
                        </a:lnTo>
                        <a:lnTo>
                          <a:pt x="19158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D3D0C7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5038" name="Shape 5038"/>
                  <p:cNvSpPr/>
                  <p:nvPr/>
                </p:nvSpPr>
                <p:spPr>
                  <a:xfrm>
                    <a:off x="0" y="4515"/>
                    <a:ext cx="519289" cy="2393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0"/>
                        </a:moveTo>
                        <a:lnTo>
                          <a:pt x="17092" y="0"/>
                        </a:lnTo>
                        <a:lnTo>
                          <a:pt x="0" y="17550"/>
                        </a:lnTo>
                        <a:lnTo>
                          <a:pt x="8077" y="21600"/>
                        </a:lnTo>
                        <a:lnTo>
                          <a:pt x="19158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D3D0C7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grpSp>
                <p:nvGrpSpPr>
                  <p:cNvPr id="5074" name="Group 5074"/>
                  <p:cNvGrpSpPr/>
                  <p:nvPr/>
                </p:nvGrpSpPr>
                <p:grpSpPr>
                  <a:xfrm>
                    <a:off x="442524" y="1544"/>
                    <a:ext cx="10864428" cy="242296"/>
                    <a:chOff x="0" y="0"/>
                    <a:chExt cx="10864426" cy="242295"/>
                  </a:xfrm>
                </p:grpSpPr>
                <p:grpSp>
                  <p:nvGrpSpPr>
                    <p:cNvPr id="5060" name="Group 5060"/>
                    <p:cNvGrpSpPr/>
                    <p:nvPr/>
                  </p:nvGrpSpPr>
                  <p:grpSpPr>
                    <a:xfrm>
                      <a:off x="0" y="2257"/>
                      <a:ext cx="6610774" cy="240039"/>
                      <a:chOff x="0" y="0"/>
                      <a:chExt cx="6610773" cy="240037"/>
                    </a:xfrm>
                  </p:grpSpPr>
                  <p:grpSp>
                    <p:nvGrpSpPr>
                      <p:cNvPr id="5041" name="Group 5041"/>
                      <p:cNvGrpSpPr/>
                      <p:nvPr/>
                    </p:nvGrpSpPr>
                    <p:grpSpPr>
                      <a:xfrm>
                        <a:off x="0" y="0"/>
                        <a:ext cx="943611" cy="240038"/>
                        <a:chOff x="0" y="0"/>
                        <a:chExt cx="943610" cy="240037"/>
                      </a:xfrm>
                    </p:grpSpPr>
                    <p:sp>
                      <p:nvSpPr>
                        <p:cNvPr id="5039" name="Shape 5039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5040" name="Shape 5040"/>
                        <p:cNvSpPr/>
                        <p:nvPr/>
                      </p:nvSpPr>
                      <p:spPr>
                        <a:xfrm>
                          <a:off x="467296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5044" name="Group 5044"/>
                      <p:cNvGrpSpPr/>
                      <p:nvPr/>
                    </p:nvGrpSpPr>
                    <p:grpSpPr>
                      <a:xfrm>
                        <a:off x="943848" y="0"/>
                        <a:ext cx="945985" cy="240038"/>
                        <a:chOff x="0" y="0"/>
                        <a:chExt cx="945983" cy="240037"/>
                      </a:xfrm>
                    </p:grpSpPr>
                    <p:sp>
                      <p:nvSpPr>
                        <p:cNvPr id="5042" name="Shape 5042"/>
                        <p:cNvSpPr/>
                        <p:nvPr/>
                      </p:nvSpPr>
                      <p:spPr>
                        <a:xfrm>
                          <a:off x="0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5043" name="Shape 5043"/>
                        <p:cNvSpPr/>
                        <p:nvPr/>
                      </p:nvSpPr>
                      <p:spPr>
                        <a:xfrm>
                          <a:off x="467296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5047" name="Group 5047"/>
                      <p:cNvGrpSpPr/>
                      <p:nvPr/>
                    </p:nvGrpSpPr>
                    <p:grpSpPr>
                      <a:xfrm>
                        <a:off x="1893710" y="0"/>
                        <a:ext cx="939971" cy="240038"/>
                        <a:chOff x="0" y="0"/>
                        <a:chExt cx="939969" cy="240037"/>
                      </a:xfrm>
                    </p:grpSpPr>
                    <p:sp>
                      <p:nvSpPr>
                        <p:cNvPr id="5045" name="Shape 5045"/>
                        <p:cNvSpPr/>
                        <p:nvPr/>
                      </p:nvSpPr>
                      <p:spPr>
                        <a:xfrm>
                          <a:off x="0" y="0"/>
                          <a:ext cx="471707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5046" name="Shape 5046"/>
                        <p:cNvSpPr/>
                        <p:nvPr/>
                      </p:nvSpPr>
                      <p:spPr>
                        <a:xfrm>
                          <a:off x="463672" y="0"/>
                          <a:ext cx="47629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5050" name="Group 5050"/>
                      <p:cNvGrpSpPr/>
                      <p:nvPr/>
                    </p:nvGrpSpPr>
                    <p:grpSpPr>
                      <a:xfrm>
                        <a:off x="2833443" y="0"/>
                        <a:ext cx="943888" cy="240038"/>
                        <a:chOff x="0" y="0"/>
                        <a:chExt cx="943886" cy="240037"/>
                      </a:xfrm>
                    </p:grpSpPr>
                    <p:sp>
                      <p:nvSpPr>
                        <p:cNvPr id="5048" name="Shape 5048"/>
                        <p:cNvSpPr/>
                        <p:nvPr/>
                      </p:nvSpPr>
                      <p:spPr>
                        <a:xfrm>
                          <a:off x="0" y="0"/>
                          <a:ext cx="47644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5049" name="Shape 5049"/>
                        <p:cNvSpPr/>
                        <p:nvPr/>
                      </p:nvSpPr>
                      <p:spPr>
                        <a:xfrm>
                          <a:off x="467439" y="0"/>
                          <a:ext cx="47644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5053" name="Group 5053"/>
                      <p:cNvGrpSpPr/>
                      <p:nvPr/>
                    </p:nvGrpSpPr>
                    <p:grpSpPr>
                      <a:xfrm>
                        <a:off x="3777330" y="0"/>
                        <a:ext cx="943612" cy="240038"/>
                        <a:chOff x="0" y="0"/>
                        <a:chExt cx="943610" cy="240037"/>
                      </a:xfrm>
                    </p:grpSpPr>
                    <p:sp>
                      <p:nvSpPr>
                        <p:cNvPr id="5051" name="Shape 5051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5052" name="Shape 5052"/>
                        <p:cNvSpPr/>
                        <p:nvPr/>
                      </p:nvSpPr>
                      <p:spPr>
                        <a:xfrm>
                          <a:off x="467296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5056" name="Group 5056"/>
                      <p:cNvGrpSpPr/>
                      <p:nvPr/>
                    </p:nvGrpSpPr>
                    <p:grpSpPr>
                      <a:xfrm>
                        <a:off x="4720941" y="0"/>
                        <a:ext cx="946222" cy="240038"/>
                        <a:chOff x="0" y="0"/>
                        <a:chExt cx="946221" cy="240037"/>
                      </a:xfrm>
                    </p:grpSpPr>
                    <p:sp>
                      <p:nvSpPr>
                        <p:cNvPr id="5054" name="Shape 5054"/>
                        <p:cNvSpPr/>
                        <p:nvPr/>
                      </p:nvSpPr>
                      <p:spPr>
                        <a:xfrm>
                          <a:off x="0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5055" name="Shape 5055"/>
                        <p:cNvSpPr/>
                        <p:nvPr/>
                      </p:nvSpPr>
                      <p:spPr>
                        <a:xfrm>
                          <a:off x="467533" y="0"/>
                          <a:ext cx="478689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5059" name="Group 5059"/>
                      <p:cNvGrpSpPr/>
                      <p:nvPr/>
                    </p:nvGrpSpPr>
                    <p:grpSpPr>
                      <a:xfrm>
                        <a:off x="5666925" y="0"/>
                        <a:ext cx="943849" cy="240038"/>
                        <a:chOff x="0" y="0"/>
                        <a:chExt cx="943848" cy="240037"/>
                      </a:xfrm>
                    </p:grpSpPr>
                    <p:sp>
                      <p:nvSpPr>
                        <p:cNvPr id="5057" name="Shape 5057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5058" name="Shape 5058"/>
                        <p:cNvSpPr/>
                        <p:nvPr/>
                      </p:nvSpPr>
                      <p:spPr>
                        <a:xfrm>
                          <a:off x="467533" y="0"/>
                          <a:ext cx="476316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</p:grpSp>
                <p:grpSp>
                  <p:nvGrpSpPr>
                    <p:cNvPr id="5063" name="Group 5063"/>
                    <p:cNvGrpSpPr/>
                    <p:nvPr/>
                  </p:nvGrpSpPr>
                  <p:grpSpPr>
                    <a:xfrm>
                      <a:off x="6610773" y="0"/>
                      <a:ext cx="943752" cy="240038"/>
                      <a:chOff x="0" y="0"/>
                      <a:chExt cx="943750" cy="240037"/>
                    </a:xfrm>
                  </p:grpSpPr>
                  <p:sp>
                    <p:nvSpPr>
                      <p:cNvPr id="5061" name="Shape 5061"/>
                      <p:cNvSpPr/>
                      <p:nvPr/>
                    </p:nvSpPr>
                    <p:spPr>
                      <a:xfrm>
                        <a:off x="0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5062" name="Shape 5062"/>
                      <p:cNvSpPr/>
                      <p:nvPr/>
                    </p:nvSpPr>
                    <p:spPr>
                      <a:xfrm>
                        <a:off x="467369" y="0"/>
                        <a:ext cx="476382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5066" name="Group 5066"/>
                    <p:cNvGrpSpPr/>
                    <p:nvPr/>
                  </p:nvGrpSpPr>
                  <p:grpSpPr>
                    <a:xfrm>
                      <a:off x="7554524" y="0"/>
                      <a:ext cx="946010" cy="240038"/>
                      <a:chOff x="0" y="0"/>
                      <a:chExt cx="946009" cy="240037"/>
                    </a:xfrm>
                  </p:grpSpPr>
                  <p:sp>
                    <p:nvSpPr>
                      <p:cNvPr id="5064" name="Shape 5064"/>
                      <p:cNvSpPr/>
                      <p:nvPr/>
                    </p:nvSpPr>
                    <p:spPr>
                      <a:xfrm>
                        <a:off x="0" y="0"/>
                        <a:ext cx="47871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5065" name="Shape 5065"/>
                      <p:cNvSpPr/>
                      <p:nvPr/>
                    </p:nvSpPr>
                    <p:spPr>
                      <a:xfrm>
                        <a:off x="467300" y="0"/>
                        <a:ext cx="47871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5069" name="Group 5069"/>
                    <p:cNvGrpSpPr/>
                    <p:nvPr/>
                  </p:nvGrpSpPr>
                  <p:grpSpPr>
                    <a:xfrm>
                      <a:off x="8500533" y="0"/>
                      <a:ext cx="943753" cy="240038"/>
                      <a:chOff x="0" y="0"/>
                      <a:chExt cx="943751" cy="240037"/>
                    </a:xfrm>
                  </p:grpSpPr>
                  <p:sp>
                    <p:nvSpPr>
                      <p:cNvPr id="5067" name="Shape 5067"/>
                      <p:cNvSpPr/>
                      <p:nvPr/>
                    </p:nvSpPr>
                    <p:spPr>
                      <a:xfrm>
                        <a:off x="0" y="0"/>
                        <a:ext cx="47589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5068" name="Shape 5068"/>
                      <p:cNvSpPr/>
                      <p:nvPr/>
                    </p:nvSpPr>
                    <p:spPr>
                      <a:xfrm>
                        <a:off x="467862" y="0"/>
                        <a:ext cx="47589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5072" name="Group 5072"/>
                    <p:cNvGrpSpPr/>
                    <p:nvPr/>
                  </p:nvGrpSpPr>
                  <p:grpSpPr>
                    <a:xfrm>
                      <a:off x="9444284" y="0"/>
                      <a:ext cx="943753" cy="240038"/>
                      <a:chOff x="0" y="0"/>
                      <a:chExt cx="943751" cy="240037"/>
                    </a:xfrm>
                  </p:grpSpPr>
                  <p:sp>
                    <p:nvSpPr>
                      <p:cNvPr id="5070" name="Shape 5070"/>
                      <p:cNvSpPr/>
                      <p:nvPr/>
                    </p:nvSpPr>
                    <p:spPr>
                      <a:xfrm>
                        <a:off x="0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5071" name="Shape 5071"/>
                      <p:cNvSpPr/>
                      <p:nvPr/>
                    </p:nvSpPr>
                    <p:spPr>
                      <a:xfrm>
                        <a:off x="467371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sp>
                  <p:nvSpPr>
                    <p:cNvPr id="5073" name="Shape 5073"/>
                    <p:cNvSpPr/>
                    <p:nvPr/>
                  </p:nvSpPr>
                  <p:spPr>
                    <a:xfrm>
                      <a:off x="10388035" y="0"/>
                      <a:ext cx="476392" cy="240038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0504" fill="norm" stroke="1" extrusionOk="0">
                          <a:moveTo>
                            <a:pt x="0" y="0"/>
                          </a:moveTo>
                          <a:lnTo>
                            <a:pt x="0" y="20504"/>
                          </a:lnTo>
                          <a:lnTo>
                            <a:pt x="2534" y="20504"/>
                          </a:lnTo>
                          <a:cubicBezTo>
                            <a:pt x="2512" y="-934"/>
                            <a:pt x="19002" y="-1096"/>
                            <a:pt x="19023" y="20504"/>
                          </a:cubicBezTo>
                          <a:lnTo>
                            <a:pt x="21600" y="20504"/>
                          </a:lnTo>
                          <a:lnTo>
                            <a:pt x="21600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D3D0C7"/>
                    </a:solidFill>
                    <a:ln w="9525" cap="flat">
                      <a:noFill/>
                      <a:round/>
                    </a:ln>
                    <a:effectLst/>
                  </p:spPr>
                  <p:txBody>
                    <a:bodyPr wrap="square" lIns="72248" tIns="72248" rIns="72248" bIns="72248" numCol="1" anchor="ctr">
                      <a:noAutofit/>
                    </a:bodyPr>
                    <a:lstStyle/>
                    <a:p>
                      <a:pPr marL="40639" marR="40639" defTabSz="914400">
                        <a:defRPr sz="3400">
                          <a:solidFill>
                            <a:srgbClr val="EEEEEE"/>
                          </a:solidFill>
                          <a:uFill>
                            <a:solidFill>
                              <a:srgbClr val="EEEEEE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defRPr>
                      </a:pPr>
                    </a:p>
                  </p:txBody>
                </p:sp>
              </p:grpSp>
            </p:grpSp>
            <p:grpSp>
              <p:nvGrpSpPr>
                <p:cNvPr id="5078" name="Group 5078"/>
                <p:cNvGrpSpPr/>
                <p:nvPr/>
              </p:nvGrpSpPr>
              <p:grpSpPr>
                <a:xfrm>
                  <a:off x="-1" y="-1"/>
                  <a:ext cx="997787" cy="1116891"/>
                  <a:chOff x="0" y="0"/>
                  <a:chExt cx="997785" cy="1116889"/>
                </a:xfrm>
              </p:grpSpPr>
              <p:sp>
                <p:nvSpPr>
                  <p:cNvPr id="5076" name="Shape 5076"/>
                  <p:cNvSpPr/>
                  <p:nvPr/>
                </p:nvSpPr>
                <p:spPr>
                  <a:xfrm>
                    <a:off x="27093" y="49671"/>
                    <a:ext cx="970693" cy="106721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6702" h="17423" fill="norm" stroke="1" extrusionOk="0">
                        <a:moveTo>
                          <a:pt x="8828" y="0"/>
                        </a:moveTo>
                        <a:cubicBezTo>
                          <a:pt x="-854" y="266"/>
                          <a:pt x="-1115" y="9621"/>
                          <a:pt x="1221" y="13322"/>
                        </a:cubicBezTo>
                        <a:cubicBezTo>
                          <a:pt x="6348" y="21600"/>
                          <a:pt x="20485" y="16227"/>
                          <a:pt x="15745" y="7130"/>
                        </a:cubicBezTo>
                        <a:cubicBezTo>
                          <a:pt x="11324" y="672"/>
                          <a:pt x="1482" y="5865"/>
                          <a:pt x="5062" y="11862"/>
                        </a:cubicBezTo>
                        <a:cubicBezTo>
                          <a:pt x="8004" y="16360"/>
                          <a:pt x="16005" y="13166"/>
                          <a:pt x="12845" y="8278"/>
                        </a:cubicBezTo>
                        <a:cubicBezTo>
                          <a:pt x="10744" y="5216"/>
                          <a:pt x="5407" y="7630"/>
                          <a:pt x="7794" y="10886"/>
                        </a:cubicBezTo>
                        <a:cubicBezTo>
                          <a:pt x="9408" y="12908"/>
                          <a:pt x="12727" y="11362"/>
                          <a:pt x="11400" y="9269"/>
                        </a:cubicBezTo>
                        <a:cubicBezTo>
                          <a:pt x="10559" y="8168"/>
                          <a:pt x="7752" y="8692"/>
                          <a:pt x="9433" y="10581"/>
                        </a:cubicBezTo>
                        <a:cubicBezTo>
                          <a:pt x="8845" y="10761"/>
                          <a:pt x="9147" y="8098"/>
                          <a:pt x="10904" y="9535"/>
                        </a:cubicBezTo>
                        <a:cubicBezTo>
                          <a:pt x="11677" y="10378"/>
                          <a:pt x="10046" y="12260"/>
                          <a:pt x="8500" y="10956"/>
                        </a:cubicBezTo>
                        <a:cubicBezTo>
                          <a:pt x="6189" y="7957"/>
                          <a:pt x="11374" y="6521"/>
                          <a:pt x="12425" y="8934"/>
                        </a:cubicBezTo>
                        <a:cubicBezTo>
                          <a:pt x="14039" y="11667"/>
                          <a:pt x="9340" y="15384"/>
                          <a:pt x="5970" y="11737"/>
                        </a:cubicBezTo>
                        <a:cubicBezTo>
                          <a:pt x="2810" y="6778"/>
                          <a:pt x="10996" y="2023"/>
                          <a:pt x="14652" y="7497"/>
                        </a:cubicBezTo>
                        <a:cubicBezTo>
                          <a:pt x="18115" y="12690"/>
                          <a:pt x="8483" y="20210"/>
                          <a:pt x="2869" y="12651"/>
                        </a:cubicBezTo>
                        <a:cubicBezTo>
                          <a:pt x="1751" y="10433"/>
                          <a:pt x="742" y="3256"/>
                          <a:pt x="8618" y="2085"/>
                        </a:cubicBezTo>
                        <a:lnTo>
                          <a:pt x="8828" y="0"/>
                        </a:lnTo>
                        <a:close/>
                      </a:path>
                    </a:pathLst>
                  </a:custGeom>
                  <a:solidFill>
                    <a:srgbClr val="9A947F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5077" name="Shape 5077"/>
                  <p:cNvSpPr/>
                  <p:nvPr/>
                </p:nvSpPr>
                <p:spPr>
                  <a:xfrm>
                    <a:off x="0" y="0"/>
                    <a:ext cx="970693" cy="106721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6702" h="17423" fill="norm" stroke="1" extrusionOk="0">
                        <a:moveTo>
                          <a:pt x="8828" y="0"/>
                        </a:moveTo>
                        <a:cubicBezTo>
                          <a:pt x="-854" y="266"/>
                          <a:pt x="-1115" y="9621"/>
                          <a:pt x="1221" y="13322"/>
                        </a:cubicBezTo>
                        <a:cubicBezTo>
                          <a:pt x="6348" y="21600"/>
                          <a:pt x="20485" y="16227"/>
                          <a:pt x="15745" y="7130"/>
                        </a:cubicBezTo>
                        <a:cubicBezTo>
                          <a:pt x="11324" y="672"/>
                          <a:pt x="1482" y="5865"/>
                          <a:pt x="5062" y="11862"/>
                        </a:cubicBezTo>
                        <a:cubicBezTo>
                          <a:pt x="8004" y="16360"/>
                          <a:pt x="16005" y="13166"/>
                          <a:pt x="12845" y="8278"/>
                        </a:cubicBezTo>
                        <a:cubicBezTo>
                          <a:pt x="10744" y="5216"/>
                          <a:pt x="5407" y="7630"/>
                          <a:pt x="7794" y="10886"/>
                        </a:cubicBezTo>
                        <a:cubicBezTo>
                          <a:pt x="9408" y="12908"/>
                          <a:pt x="12727" y="11362"/>
                          <a:pt x="11400" y="9269"/>
                        </a:cubicBezTo>
                        <a:cubicBezTo>
                          <a:pt x="10559" y="8168"/>
                          <a:pt x="7752" y="8692"/>
                          <a:pt x="9433" y="10581"/>
                        </a:cubicBezTo>
                        <a:cubicBezTo>
                          <a:pt x="8845" y="10761"/>
                          <a:pt x="9147" y="8098"/>
                          <a:pt x="10904" y="9535"/>
                        </a:cubicBezTo>
                        <a:cubicBezTo>
                          <a:pt x="11677" y="10378"/>
                          <a:pt x="10046" y="12260"/>
                          <a:pt x="8500" y="10956"/>
                        </a:cubicBezTo>
                        <a:cubicBezTo>
                          <a:pt x="6189" y="7957"/>
                          <a:pt x="11374" y="6521"/>
                          <a:pt x="12425" y="8934"/>
                        </a:cubicBezTo>
                        <a:cubicBezTo>
                          <a:pt x="14039" y="11667"/>
                          <a:pt x="9340" y="15384"/>
                          <a:pt x="5970" y="11737"/>
                        </a:cubicBezTo>
                        <a:cubicBezTo>
                          <a:pt x="2810" y="6778"/>
                          <a:pt x="10996" y="2023"/>
                          <a:pt x="14652" y="7497"/>
                        </a:cubicBezTo>
                        <a:cubicBezTo>
                          <a:pt x="18115" y="12690"/>
                          <a:pt x="8483" y="20210"/>
                          <a:pt x="2869" y="12651"/>
                        </a:cubicBezTo>
                        <a:cubicBezTo>
                          <a:pt x="1751" y="10433"/>
                          <a:pt x="742" y="3256"/>
                          <a:pt x="8618" y="2085"/>
                        </a:cubicBezTo>
                        <a:lnTo>
                          <a:pt x="8828" y="0"/>
                        </a:lnTo>
                        <a:close/>
                      </a:path>
                    </a:pathLst>
                  </a:custGeom>
                  <a:solidFill>
                    <a:srgbClr val="D3D0C7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</p:grpSp>
            <p:sp>
              <p:nvSpPr>
                <p:cNvPr id="5079" name="Shape 5079"/>
                <p:cNvSpPr/>
                <p:nvPr/>
              </p:nvSpPr>
              <p:spPr>
                <a:xfrm flipH="1">
                  <a:off x="11823250" y="49671"/>
                  <a:ext cx="970693" cy="106721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6702" h="17423" fill="norm" stroke="1" extrusionOk="0">
                      <a:moveTo>
                        <a:pt x="8828" y="0"/>
                      </a:moveTo>
                      <a:cubicBezTo>
                        <a:pt x="-854" y="266"/>
                        <a:pt x="-1115" y="9621"/>
                        <a:pt x="1221" y="13322"/>
                      </a:cubicBezTo>
                      <a:cubicBezTo>
                        <a:pt x="6348" y="21600"/>
                        <a:pt x="20485" y="16227"/>
                        <a:pt x="15745" y="7130"/>
                      </a:cubicBezTo>
                      <a:cubicBezTo>
                        <a:pt x="11324" y="672"/>
                        <a:pt x="1482" y="5865"/>
                        <a:pt x="5062" y="11862"/>
                      </a:cubicBezTo>
                      <a:cubicBezTo>
                        <a:pt x="8004" y="16360"/>
                        <a:pt x="16005" y="13166"/>
                        <a:pt x="12845" y="8278"/>
                      </a:cubicBezTo>
                      <a:cubicBezTo>
                        <a:pt x="10744" y="5216"/>
                        <a:pt x="5407" y="7630"/>
                        <a:pt x="7794" y="10886"/>
                      </a:cubicBezTo>
                      <a:cubicBezTo>
                        <a:pt x="9408" y="12908"/>
                        <a:pt x="12727" y="11362"/>
                        <a:pt x="11400" y="9269"/>
                      </a:cubicBezTo>
                      <a:cubicBezTo>
                        <a:pt x="10559" y="8168"/>
                        <a:pt x="7752" y="8692"/>
                        <a:pt x="9433" y="10581"/>
                      </a:cubicBezTo>
                      <a:cubicBezTo>
                        <a:pt x="8845" y="10761"/>
                        <a:pt x="9147" y="8098"/>
                        <a:pt x="10904" y="9535"/>
                      </a:cubicBezTo>
                      <a:cubicBezTo>
                        <a:pt x="11677" y="10378"/>
                        <a:pt x="10046" y="12260"/>
                        <a:pt x="8500" y="10956"/>
                      </a:cubicBezTo>
                      <a:cubicBezTo>
                        <a:pt x="6189" y="7957"/>
                        <a:pt x="11374" y="6521"/>
                        <a:pt x="12425" y="8934"/>
                      </a:cubicBezTo>
                      <a:cubicBezTo>
                        <a:pt x="14039" y="11667"/>
                        <a:pt x="9340" y="15384"/>
                        <a:pt x="5970" y="11737"/>
                      </a:cubicBezTo>
                      <a:cubicBezTo>
                        <a:pt x="2810" y="6778"/>
                        <a:pt x="10996" y="2023"/>
                        <a:pt x="14652" y="7497"/>
                      </a:cubicBezTo>
                      <a:cubicBezTo>
                        <a:pt x="18115" y="12690"/>
                        <a:pt x="8483" y="20210"/>
                        <a:pt x="2869" y="12651"/>
                      </a:cubicBezTo>
                      <a:cubicBezTo>
                        <a:pt x="1751" y="10433"/>
                        <a:pt x="742" y="3256"/>
                        <a:pt x="8618" y="2085"/>
                      </a:cubicBezTo>
                      <a:lnTo>
                        <a:pt x="8828" y="0"/>
                      </a:lnTo>
                      <a:close/>
                    </a:path>
                  </a:pathLst>
                </a:custGeom>
                <a:solidFill>
                  <a:srgbClr val="9A947F"/>
                </a:solidFill>
                <a:ln w="9525" cap="flat">
                  <a:noFill/>
                  <a:round/>
                </a:ln>
                <a:effectLst/>
              </p:spPr>
              <p:txBody>
                <a:bodyPr wrap="square" lIns="72248" tIns="72248" rIns="72248" bIns="72248" numCol="1" anchor="ctr">
                  <a:noAutofit/>
                </a:bodyPr>
                <a:lstStyle/>
                <a:p>
                  <a:pPr marL="40639" marR="40639" defTabSz="914400">
                    <a:defRPr sz="3400">
                      <a:solidFill>
                        <a:srgbClr val="EEEEEE"/>
                      </a:solidFill>
                      <a:uFill>
                        <a:solidFill>
                          <a:srgbClr val="EEEEEE"/>
                        </a:solidFill>
                      </a:u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</a:p>
              </p:txBody>
            </p:sp>
            <p:sp>
              <p:nvSpPr>
                <p:cNvPr id="5080" name="Shape 5080"/>
                <p:cNvSpPr/>
                <p:nvPr/>
              </p:nvSpPr>
              <p:spPr>
                <a:xfrm flipH="1">
                  <a:off x="11796157" y="0"/>
                  <a:ext cx="970693" cy="106721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6702" h="17423" fill="norm" stroke="1" extrusionOk="0">
                      <a:moveTo>
                        <a:pt x="8828" y="0"/>
                      </a:moveTo>
                      <a:cubicBezTo>
                        <a:pt x="-854" y="266"/>
                        <a:pt x="-1115" y="9621"/>
                        <a:pt x="1221" y="13322"/>
                      </a:cubicBezTo>
                      <a:cubicBezTo>
                        <a:pt x="6348" y="21600"/>
                        <a:pt x="20485" y="16227"/>
                        <a:pt x="15745" y="7130"/>
                      </a:cubicBezTo>
                      <a:cubicBezTo>
                        <a:pt x="11324" y="672"/>
                        <a:pt x="1482" y="5865"/>
                        <a:pt x="5062" y="11862"/>
                      </a:cubicBezTo>
                      <a:cubicBezTo>
                        <a:pt x="8004" y="16360"/>
                        <a:pt x="16005" y="13166"/>
                        <a:pt x="12845" y="8278"/>
                      </a:cubicBezTo>
                      <a:cubicBezTo>
                        <a:pt x="10744" y="5216"/>
                        <a:pt x="5407" y="7630"/>
                        <a:pt x="7794" y="10886"/>
                      </a:cubicBezTo>
                      <a:cubicBezTo>
                        <a:pt x="9408" y="12908"/>
                        <a:pt x="12727" y="11362"/>
                        <a:pt x="11400" y="9269"/>
                      </a:cubicBezTo>
                      <a:cubicBezTo>
                        <a:pt x="10559" y="8168"/>
                        <a:pt x="7752" y="8692"/>
                        <a:pt x="9433" y="10581"/>
                      </a:cubicBezTo>
                      <a:cubicBezTo>
                        <a:pt x="8845" y="10761"/>
                        <a:pt x="9147" y="8098"/>
                        <a:pt x="10904" y="9535"/>
                      </a:cubicBezTo>
                      <a:cubicBezTo>
                        <a:pt x="11677" y="10378"/>
                        <a:pt x="10046" y="12260"/>
                        <a:pt x="8500" y="10956"/>
                      </a:cubicBezTo>
                      <a:cubicBezTo>
                        <a:pt x="6189" y="7957"/>
                        <a:pt x="11374" y="6521"/>
                        <a:pt x="12425" y="8934"/>
                      </a:cubicBezTo>
                      <a:cubicBezTo>
                        <a:pt x="14039" y="11667"/>
                        <a:pt x="9340" y="15384"/>
                        <a:pt x="5970" y="11737"/>
                      </a:cubicBezTo>
                      <a:cubicBezTo>
                        <a:pt x="2810" y="6778"/>
                        <a:pt x="10996" y="2023"/>
                        <a:pt x="14652" y="7497"/>
                      </a:cubicBezTo>
                      <a:cubicBezTo>
                        <a:pt x="18115" y="12690"/>
                        <a:pt x="8483" y="20210"/>
                        <a:pt x="2869" y="12651"/>
                      </a:cubicBezTo>
                      <a:cubicBezTo>
                        <a:pt x="1751" y="10433"/>
                        <a:pt x="742" y="3256"/>
                        <a:pt x="8618" y="2085"/>
                      </a:cubicBezTo>
                      <a:lnTo>
                        <a:pt x="8828" y="0"/>
                      </a:lnTo>
                      <a:close/>
                    </a:path>
                  </a:pathLst>
                </a:custGeom>
                <a:solidFill>
                  <a:srgbClr val="D3D0C7"/>
                </a:solidFill>
                <a:ln w="9525" cap="flat">
                  <a:noFill/>
                  <a:round/>
                </a:ln>
                <a:effectLst/>
              </p:spPr>
              <p:txBody>
                <a:bodyPr wrap="square" lIns="72248" tIns="72248" rIns="72248" bIns="72248" numCol="1" anchor="ctr">
                  <a:noAutofit/>
                </a:bodyPr>
                <a:lstStyle/>
                <a:p>
                  <a:pPr marL="40639" marR="40639" defTabSz="914400">
                    <a:defRPr sz="3400">
                      <a:solidFill>
                        <a:srgbClr val="EEEEEE"/>
                      </a:solidFill>
                      <a:uFill>
                        <a:solidFill>
                          <a:srgbClr val="EEEEEE"/>
                        </a:solidFill>
                      </a:u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</a:p>
              </p:txBody>
            </p:sp>
            <p:sp>
              <p:nvSpPr>
                <p:cNvPr id="5081" name="Shape 5081"/>
                <p:cNvSpPr/>
                <p:nvPr/>
              </p:nvSpPr>
              <p:spPr>
                <a:xfrm>
                  <a:off x="477077" y="0"/>
                  <a:ext cx="11812695" cy="126436"/>
                </a:xfrm>
                <a:prstGeom prst="rect">
                  <a:avLst/>
                </a:prstGeom>
                <a:solidFill>
                  <a:srgbClr val="D3D0C7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72248" tIns="72248" rIns="72248" bIns="72248" numCol="1" anchor="ctr">
                  <a:noAutofit/>
                </a:bodyPr>
                <a:lstStyle/>
                <a:p>
                  <a:pPr marL="40639" marR="40639" defTabSz="914400">
                    <a:defRPr sz="3400">
                      <a:solidFill>
                        <a:srgbClr val="EEEEEE"/>
                      </a:solidFill>
                      <a:uFill>
                        <a:solidFill>
                          <a:srgbClr val="EEEEEE"/>
                        </a:solidFill>
                      </a:u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</a:p>
              </p:txBody>
            </p:sp>
          </p:grpSp>
        </p:grpSp>
        <p:sp>
          <p:nvSpPr>
            <p:cNvPr id="5084" name="Shape 5084"/>
            <p:cNvSpPr/>
            <p:nvPr/>
          </p:nvSpPr>
          <p:spPr>
            <a:xfrm>
              <a:off x="1083733" y="1144693"/>
              <a:ext cx="10805726" cy="433494"/>
            </a:xfrm>
            <a:prstGeom prst="rect">
              <a:avLst/>
            </a:prstGeom>
            <a:gradFill flip="none" rotWithShape="1">
              <a:gsLst>
                <a:gs pos="0">
                  <a:srgbClr val="817C6B"/>
                </a:gs>
                <a:gs pos="100000">
                  <a:srgbClr val="9A947F"/>
                </a:gs>
              </a:gsLst>
              <a:lin ang="162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72248" tIns="72248" rIns="72248" bIns="72248" numCol="1" anchor="ctr">
              <a:noAutofit/>
            </a:bodyPr>
            <a:lstStyle/>
            <a:p>
              <a:pPr marL="40639" marR="40639" defTabSz="914400">
                <a:defRPr sz="3400">
                  <a:solidFill>
                    <a:srgbClr val="EEEEEE"/>
                  </a:solidFill>
                  <a:uFill>
                    <a:solidFill>
                      <a:srgbClr val="EEEEEE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</p:grpSp>
      <p:sp>
        <p:nvSpPr>
          <p:cNvPr id="5086" name="Shape 508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Repetition-give example</a:t>
            </a:r>
          </a:p>
        </p:txBody>
      </p:sp>
      <p:pic>
        <p:nvPicPr>
          <p:cNvPr id="5087" name="pasted-image.ti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796564" y="2732499"/>
            <a:ext cx="5411672" cy="6348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83" name="Group 5183"/>
          <p:cNvGrpSpPr/>
          <p:nvPr/>
        </p:nvGrpSpPr>
        <p:grpSpPr>
          <a:xfrm>
            <a:off x="0" y="-1"/>
            <a:ext cx="13004800" cy="9753601"/>
            <a:chOff x="0" y="0"/>
            <a:chExt cx="13004800" cy="9753600"/>
          </a:xfrm>
        </p:grpSpPr>
        <p:grpSp>
          <p:nvGrpSpPr>
            <p:cNvPr id="5181" name="Group 5181"/>
            <p:cNvGrpSpPr/>
            <p:nvPr/>
          </p:nvGrpSpPr>
          <p:grpSpPr>
            <a:xfrm>
              <a:off x="0" y="0"/>
              <a:ext cx="13004801" cy="9753600"/>
              <a:chOff x="0" y="0"/>
              <a:chExt cx="13004800" cy="9753600"/>
            </a:xfrm>
          </p:grpSpPr>
          <p:sp>
            <p:nvSpPr>
              <p:cNvPr id="5089" name="Shape 5089"/>
              <p:cNvSpPr/>
              <p:nvPr/>
            </p:nvSpPr>
            <p:spPr>
              <a:xfrm>
                <a:off x="11921066" y="1083733"/>
                <a:ext cx="758615" cy="3034454"/>
              </a:xfrm>
              <a:prstGeom prst="rect">
                <a:avLst/>
              </a:prstGeom>
              <a:gradFill flip="none" rotWithShape="1">
                <a:gsLst>
                  <a:gs pos="0">
                    <a:srgbClr val="817C6B"/>
                  </a:gs>
                  <a:gs pos="100000">
                    <a:srgbClr val="D3D0C7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72248" tIns="72248" rIns="72248" bIns="72248" numCol="1" anchor="ctr">
                <a:noAutofit/>
              </a:bodyPr>
              <a:lstStyle/>
              <a:p>
                <a:pPr marL="40639" marR="40639" defTabSz="914400">
                  <a:defRPr sz="3400">
                    <a:solidFill>
                      <a:srgbClr val="EEEEEE"/>
                    </a:solidFill>
                    <a:uFill>
                      <a:solidFill>
                        <a:srgbClr val="EEEEEE"/>
                      </a:solidFill>
                    </a:u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5090" name="Shape 5090"/>
              <p:cNvSpPr/>
              <p:nvPr/>
            </p:nvSpPr>
            <p:spPr>
              <a:xfrm>
                <a:off x="0" y="0"/>
                <a:ext cx="12788054" cy="216747"/>
              </a:xfrm>
              <a:prstGeom prst="rect">
                <a:avLst/>
              </a:prstGeom>
              <a:solidFill>
                <a:srgbClr val="9A94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2248" tIns="72248" rIns="72248" bIns="72248" numCol="1" anchor="ctr">
                <a:noAutofit/>
              </a:bodyPr>
              <a:lstStyle/>
              <a:p>
                <a:pPr marL="40639" marR="40639" defTabSz="914400">
                  <a:defRPr sz="3400">
                    <a:solidFill>
                      <a:srgbClr val="EEEEEE"/>
                    </a:solidFill>
                    <a:uFill>
                      <a:solidFill>
                        <a:srgbClr val="EEEEEE"/>
                      </a:solidFill>
                    </a:u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5091" name="Shape 5091"/>
              <p:cNvSpPr/>
              <p:nvPr/>
            </p:nvSpPr>
            <p:spPr>
              <a:xfrm>
                <a:off x="12679680" y="0"/>
                <a:ext cx="325121" cy="9753600"/>
              </a:xfrm>
              <a:prstGeom prst="rect">
                <a:avLst/>
              </a:prstGeom>
              <a:gradFill flip="none" rotWithShape="1">
                <a:gsLst>
                  <a:gs pos="0">
                    <a:srgbClr val="9A947F"/>
                  </a:gs>
                  <a:gs pos="50000">
                    <a:srgbClr val="BBB6A8"/>
                  </a:gs>
                  <a:gs pos="100000">
                    <a:srgbClr val="9A947F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72248" tIns="72248" rIns="72248" bIns="72248" numCol="1" anchor="ctr">
                <a:noAutofit/>
              </a:bodyPr>
              <a:lstStyle/>
              <a:p>
                <a:pPr marL="40639" marR="40639" defTabSz="914400">
                  <a:defRPr sz="3400">
                    <a:solidFill>
                      <a:srgbClr val="EEEEEE"/>
                    </a:solidFill>
                    <a:uFill>
                      <a:solidFill>
                        <a:srgbClr val="EEEEEE"/>
                      </a:solidFill>
                    </a:u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5092" name="Shape 5092"/>
              <p:cNvSpPr/>
              <p:nvPr/>
            </p:nvSpPr>
            <p:spPr>
              <a:xfrm>
                <a:off x="0" y="0"/>
                <a:ext cx="325121" cy="9753600"/>
              </a:xfrm>
              <a:prstGeom prst="rect">
                <a:avLst/>
              </a:prstGeom>
              <a:gradFill flip="none" rotWithShape="1">
                <a:gsLst>
                  <a:gs pos="0">
                    <a:srgbClr val="9A947F"/>
                  </a:gs>
                  <a:gs pos="50000">
                    <a:srgbClr val="BBB6A8"/>
                  </a:gs>
                  <a:gs pos="100000">
                    <a:srgbClr val="9A947F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72248" tIns="72248" rIns="72248" bIns="72248" numCol="1" anchor="ctr">
                <a:noAutofit/>
              </a:bodyPr>
              <a:lstStyle/>
              <a:p>
                <a:pPr marL="40639" marR="40639" defTabSz="914400">
                  <a:defRPr sz="3400">
                    <a:solidFill>
                      <a:srgbClr val="EEEEEE"/>
                    </a:solidFill>
                    <a:uFill>
                      <a:solidFill>
                        <a:srgbClr val="EEEEEE"/>
                      </a:solidFill>
                    </a:u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5093" name="Shape 5093"/>
              <p:cNvSpPr/>
              <p:nvPr/>
            </p:nvSpPr>
            <p:spPr>
              <a:xfrm>
                <a:off x="325120" y="1083733"/>
                <a:ext cx="758614" cy="3034454"/>
              </a:xfrm>
              <a:prstGeom prst="rect">
                <a:avLst/>
              </a:prstGeom>
              <a:gradFill flip="none" rotWithShape="1">
                <a:gsLst>
                  <a:gs pos="0">
                    <a:srgbClr val="817C6B"/>
                  </a:gs>
                  <a:gs pos="100000">
                    <a:srgbClr val="D3D0C7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72248" tIns="72248" rIns="72248" bIns="72248" numCol="1" anchor="ctr">
                <a:noAutofit/>
              </a:bodyPr>
              <a:lstStyle/>
              <a:p>
                <a:pPr marL="40639" marR="40639" defTabSz="914400">
                  <a:defRPr sz="3400">
                    <a:solidFill>
                      <a:srgbClr val="EEEEEE"/>
                    </a:solidFill>
                    <a:uFill>
                      <a:solidFill>
                        <a:srgbClr val="EEEEEE"/>
                      </a:solidFill>
                    </a:u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grpSp>
            <p:nvGrpSpPr>
              <p:cNvPr id="5180" name="Group 5180"/>
              <p:cNvGrpSpPr/>
              <p:nvPr/>
            </p:nvGrpSpPr>
            <p:grpSpPr>
              <a:xfrm>
                <a:off x="82851" y="72248"/>
                <a:ext cx="12793944" cy="1116891"/>
                <a:chOff x="0" y="0"/>
                <a:chExt cx="12793942" cy="1116889"/>
              </a:xfrm>
            </p:grpSpPr>
            <p:sp>
              <p:nvSpPr>
                <p:cNvPr id="5094" name="Shape 5094"/>
                <p:cNvSpPr/>
                <p:nvPr/>
              </p:nvSpPr>
              <p:spPr>
                <a:xfrm>
                  <a:off x="43584" y="0"/>
                  <a:ext cx="12736126" cy="1083734"/>
                </a:xfrm>
                <a:prstGeom prst="roundRect">
                  <a:avLst>
                    <a:gd name="adj" fmla="val 35156"/>
                  </a:avLst>
                </a:prstGeom>
                <a:solidFill>
                  <a:srgbClr val="BBB6A8"/>
                </a:solidFill>
                <a:ln w="9525" cap="flat">
                  <a:noFill/>
                  <a:round/>
                </a:ln>
                <a:effectLst/>
              </p:spPr>
              <p:txBody>
                <a:bodyPr wrap="square" lIns="72248" tIns="72248" rIns="72248" bIns="72248" numCol="1" anchor="ctr">
                  <a:noAutofit/>
                </a:bodyPr>
                <a:lstStyle/>
                <a:p>
                  <a:pPr marL="40639" marR="40639" defTabSz="914400">
                    <a:defRPr sz="3400">
                      <a:solidFill>
                        <a:srgbClr val="EEEEEE"/>
                      </a:solidFill>
                      <a:uFill>
                        <a:solidFill>
                          <a:srgbClr val="EEEEEE"/>
                        </a:solidFill>
                      </a:u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</a:p>
              </p:txBody>
            </p:sp>
            <p:sp>
              <p:nvSpPr>
                <p:cNvPr id="5095" name="Shape 5095"/>
                <p:cNvSpPr/>
                <p:nvPr/>
              </p:nvSpPr>
              <p:spPr>
                <a:xfrm>
                  <a:off x="477077" y="54186"/>
                  <a:ext cx="11812695" cy="126437"/>
                </a:xfrm>
                <a:prstGeom prst="rect">
                  <a:avLst/>
                </a:prstGeom>
                <a:solidFill>
                  <a:srgbClr val="9A947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72248" tIns="72248" rIns="72248" bIns="72248" numCol="1" anchor="ctr">
                  <a:noAutofit/>
                </a:bodyPr>
                <a:lstStyle/>
                <a:p>
                  <a:pPr marL="40639" marR="40639" defTabSz="914400">
                    <a:defRPr sz="3400">
                      <a:solidFill>
                        <a:srgbClr val="EEEEEE"/>
                      </a:solidFill>
                      <a:uFill>
                        <a:solidFill>
                          <a:srgbClr val="EEEEEE"/>
                        </a:solidFill>
                      </a:u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</a:p>
              </p:txBody>
            </p:sp>
            <p:grpSp>
              <p:nvGrpSpPr>
                <p:cNvPr id="5134" name="Group 5134"/>
                <p:cNvGrpSpPr/>
                <p:nvPr/>
              </p:nvGrpSpPr>
              <p:grpSpPr>
                <a:xfrm>
                  <a:off x="531264" y="842151"/>
                  <a:ext cx="11758508" cy="243841"/>
                  <a:chOff x="0" y="0"/>
                  <a:chExt cx="11758506" cy="243839"/>
                </a:xfrm>
              </p:grpSpPr>
              <p:sp>
                <p:nvSpPr>
                  <p:cNvPr id="5096" name="Shape 5096"/>
                  <p:cNvSpPr/>
                  <p:nvPr/>
                </p:nvSpPr>
                <p:spPr>
                  <a:xfrm flipH="1">
                    <a:off x="11239217" y="0"/>
                    <a:ext cx="519290" cy="23932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0"/>
                        </a:moveTo>
                        <a:lnTo>
                          <a:pt x="17092" y="0"/>
                        </a:lnTo>
                        <a:lnTo>
                          <a:pt x="0" y="17550"/>
                        </a:lnTo>
                        <a:lnTo>
                          <a:pt x="8077" y="21600"/>
                        </a:lnTo>
                        <a:lnTo>
                          <a:pt x="19158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9A947F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5097" name="Shape 5097"/>
                  <p:cNvSpPr/>
                  <p:nvPr/>
                </p:nvSpPr>
                <p:spPr>
                  <a:xfrm>
                    <a:off x="0" y="4515"/>
                    <a:ext cx="519289" cy="2393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0"/>
                        </a:moveTo>
                        <a:lnTo>
                          <a:pt x="17092" y="0"/>
                        </a:lnTo>
                        <a:lnTo>
                          <a:pt x="0" y="17550"/>
                        </a:lnTo>
                        <a:lnTo>
                          <a:pt x="8077" y="21600"/>
                        </a:lnTo>
                        <a:lnTo>
                          <a:pt x="19158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9A947F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grpSp>
                <p:nvGrpSpPr>
                  <p:cNvPr id="5133" name="Group 5133"/>
                  <p:cNvGrpSpPr/>
                  <p:nvPr/>
                </p:nvGrpSpPr>
                <p:grpSpPr>
                  <a:xfrm>
                    <a:off x="442524" y="1544"/>
                    <a:ext cx="10864428" cy="242296"/>
                    <a:chOff x="0" y="0"/>
                    <a:chExt cx="10864426" cy="242295"/>
                  </a:xfrm>
                </p:grpSpPr>
                <p:grpSp>
                  <p:nvGrpSpPr>
                    <p:cNvPr id="5119" name="Group 5119"/>
                    <p:cNvGrpSpPr/>
                    <p:nvPr/>
                  </p:nvGrpSpPr>
                  <p:grpSpPr>
                    <a:xfrm>
                      <a:off x="0" y="2257"/>
                      <a:ext cx="6610774" cy="240039"/>
                      <a:chOff x="0" y="0"/>
                      <a:chExt cx="6610773" cy="240037"/>
                    </a:xfrm>
                  </p:grpSpPr>
                  <p:grpSp>
                    <p:nvGrpSpPr>
                      <p:cNvPr id="5100" name="Group 5100"/>
                      <p:cNvGrpSpPr/>
                      <p:nvPr/>
                    </p:nvGrpSpPr>
                    <p:grpSpPr>
                      <a:xfrm>
                        <a:off x="0" y="0"/>
                        <a:ext cx="943611" cy="240038"/>
                        <a:chOff x="0" y="0"/>
                        <a:chExt cx="943610" cy="240037"/>
                      </a:xfrm>
                    </p:grpSpPr>
                    <p:sp>
                      <p:nvSpPr>
                        <p:cNvPr id="5098" name="Shape 5098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5099" name="Shape 5099"/>
                        <p:cNvSpPr/>
                        <p:nvPr/>
                      </p:nvSpPr>
                      <p:spPr>
                        <a:xfrm>
                          <a:off x="467296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5103" name="Group 5103"/>
                      <p:cNvGrpSpPr/>
                      <p:nvPr/>
                    </p:nvGrpSpPr>
                    <p:grpSpPr>
                      <a:xfrm>
                        <a:off x="943848" y="0"/>
                        <a:ext cx="945985" cy="240038"/>
                        <a:chOff x="0" y="0"/>
                        <a:chExt cx="945983" cy="240037"/>
                      </a:xfrm>
                    </p:grpSpPr>
                    <p:sp>
                      <p:nvSpPr>
                        <p:cNvPr id="5101" name="Shape 5101"/>
                        <p:cNvSpPr/>
                        <p:nvPr/>
                      </p:nvSpPr>
                      <p:spPr>
                        <a:xfrm>
                          <a:off x="0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5102" name="Shape 5102"/>
                        <p:cNvSpPr/>
                        <p:nvPr/>
                      </p:nvSpPr>
                      <p:spPr>
                        <a:xfrm>
                          <a:off x="467296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5106" name="Group 5106"/>
                      <p:cNvGrpSpPr/>
                      <p:nvPr/>
                    </p:nvGrpSpPr>
                    <p:grpSpPr>
                      <a:xfrm>
                        <a:off x="1893710" y="0"/>
                        <a:ext cx="939971" cy="240038"/>
                        <a:chOff x="0" y="0"/>
                        <a:chExt cx="939969" cy="240037"/>
                      </a:xfrm>
                    </p:grpSpPr>
                    <p:sp>
                      <p:nvSpPr>
                        <p:cNvPr id="5104" name="Shape 5104"/>
                        <p:cNvSpPr/>
                        <p:nvPr/>
                      </p:nvSpPr>
                      <p:spPr>
                        <a:xfrm>
                          <a:off x="0" y="0"/>
                          <a:ext cx="471707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5105" name="Shape 5105"/>
                        <p:cNvSpPr/>
                        <p:nvPr/>
                      </p:nvSpPr>
                      <p:spPr>
                        <a:xfrm>
                          <a:off x="463672" y="0"/>
                          <a:ext cx="47629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5109" name="Group 5109"/>
                      <p:cNvGrpSpPr/>
                      <p:nvPr/>
                    </p:nvGrpSpPr>
                    <p:grpSpPr>
                      <a:xfrm>
                        <a:off x="2833443" y="0"/>
                        <a:ext cx="943888" cy="240038"/>
                        <a:chOff x="0" y="0"/>
                        <a:chExt cx="943886" cy="240037"/>
                      </a:xfrm>
                    </p:grpSpPr>
                    <p:sp>
                      <p:nvSpPr>
                        <p:cNvPr id="5107" name="Shape 5107"/>
                        <p:cNvSpPr/>
                        <p:nvPr/>
                      </p:nvSpPr>
                      <p:spPr>
                        <a:xfrm>
                          <a:off x="0" y="0"/>
                          <a:ext cx="47644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5108" name="Shape 5108"/>
                        <p:cNvSpPr/>
                        <p:nvPr/>
                      </p:nvSpPr>
                      <p:spPr>
                        <a:xfrm>
                          <a:off x="467439" y="0"/>
                          <a:ext cx="47644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5112" name="Group 5112"/>
                      <p:cNvGrpSpPr/>
                      <p:nvPr/>
                    </p:nvGrpSpPr>
                    <p:grpSpPr>
                      <a:xfrm>
                        <a:off x="3777330" y="0"/>
                        <a:ext cx="943612" cy="240038"/>
                        <a:chOff x="0" y="0"/>
                        <a:chExt cx="943610" cy="240037"/>
                      </a:xfrm>
                    </p:grpSpPr>
                    <p:sp>
                      <p:nvSpPr>
                        <p:cNvPr id="5110" name="Shape 5110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5111" name="Shape 5111"/>
                        <p:cNvSpPr/>
                        <p:nvPr/>
                      </p:nvSpPr>
                      <p:spPr>
                        <a:xfrm>
                          <a:off x="467296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5115" name="Group 5115"/>
                      <p:cNvGrpSpPr/>
                      <p:nvPr/>
                    </p:nvGrpSpPr>
                    <p:grpSpPr>
                      <a:xfrm>
                        <a:off x="4720941" y="0"/>
                        <a:ext cx="946222" cy="240038"/>
                        <a:chOff x="0" y="0"/>
                        <a:chExt cx="946221" cy="240037"/>
                      </a:xfrm>
                    </p:grpSpPr>
                    <p:sp>
                      <p:nvSpPr>
                        <p:cNvPr id="5113" name="Shape 5113"/>
                        <p:cNvSpPr/>
                        <p:nvPr/>
                      </p:nvSpPr>
                      <p:spPr>
                        <a:xfrm>
                          <a:off x="0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5114" name="Shape 5114"/>
                        <p:cNvSpPr/>
                        <p:nvPr/>
                      </p:nvSpPr>
                      <p:spPr>
                        <a:xfrm>
                          <a:off x="467533" y="0"/>
                          <a:ext cx="478689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5118" name="Group 5118"/>
                      <p:cNvGrpSpPr/>
                      <p:nvPr/>
                    </p:nvGrpSpPr>
                    <p:grpSpPr>
                      <a:xfrm>
                        <a:off x="5666925" y="0"/>
                        <a:ext cx="943849" cy="240038"/>
                        <a:chOff x="0" y="0"/>
                        <a:chExt cx="943848" cy="240037"/>
                      </a:xfrm>
                    </p:grpSpPr>
                    <p:sp>
                      <p:nvSpPr>
                        <p:cNvPr id="5116" name="Shape 5116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5117" name="Shape 5117"/>
                        <p:cNvSpPr/>
                        <p:nvPr/>
                      </p:nvSpPr>
                      <p:spPr>
                        <a:xfrm>
                          <a:off x="467533" y="0"/>
                          <a:ext cx="476316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</p:grpSp>
                <p:grpSp>
                  <p:nvGrpSpPr>
                    <p:cNvPr id="5122" name="Group 5122"/>
                    <p:cNvGrpSpPr/>
                    <p:nvPr/>
                  </p:nvGrpSpPr>
                  <p:grpSpPr>
                    <a:xfrm>
                      <a:off x="6610773" y="0"/>
                      <a:ext cx="943752" cy="240038"/>
                      <a:chOff x="0" y="0"/>
                      <a:chExt cx="943750" cy="240037"/>
                    </a:xfrm>
                  </p:grpSpPr>
                  <p:sp>
                    <p:nvSpPr>
                      <p:cNvPr id="5120" name="Shape 5120"/>
                      <p:cNvSpPr/>
                      <p:nvPr/>
                    </p:nvSpPr>
                    <p:spPr>
                      <a:xfrm>
                        <a:off x="0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5121" name="Shape 5121"/>
                      <p:cNvSpPr/>
                      <p:nvPr/>
                    </p:nvSpPr>
                    <p:spPr>
                      <a:xfrm>
                        <a:off x="467369" y="0"/>
                        <a:ext cx="476382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5125" name="Group 5125"/>
                    <p:cNvGrpSpPr/>
                    <p:nvPr/>
                  </p:nvGrpSpPr>
                  <p:grpSpPr>
                    <a:xfrm>
                      <a:off x="7554524" y="0"/>
                      <a:ext cx="946010" cy="240038"/>
                      <a:chOff x="0" y="0"/>
                      <a:chExt cx="946009" cy="240037"/>
                    </a:xfrm>
                  </p:grpSpPr>
                  <p:sp>
                    <p:nvSpPr>
                      <p:cNvPr id="5123" name="Shape 5123"/>
                      <p:cNvSpPr/>
                      <p:nvPr/>
                    </p:nvSpPr>
                    <p:spPr>
                      <a:xfrm>
                        <a:off x="0" y="0"/>
                        <a:ext cx="47871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5124" name="Shape 5124"/>
                      <p:cNvSpPr/>
                      <p:nvPr/>
                    </p:nvSpPr>
                    <p:spPr>
                      <a:xfrm>
                        <a:off x="467300" y="0"/>
                        <a:ext cx="47871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5128" name="Group 5128"/>
                    <p:cNvGrpSpPr/>
                    <p:nvPr/>
                  </p:nvGrpSpPr>
                  <p:grpSpPr>
                    <a:xfrm>
                      <a:off x="8500533" y="0"/>
                      <a:ext cx="943753" cy="240038"/>
                      <a:chOff x="0" y="0"/>
                      <a:chExt cx="943751" cy="240037"/>
                    </a:xfrm>
                  </p:grpSpPr>
                  <p:sp>
                    <p:nvSpPr>
                      <p:cNvPr id="5126" name="Shape 5126"/>
                      <p:cNvSpPr/>
                      <p:nvPr/>
                    </p:nvSpPr>
                    <p:spPr>
                      <a:xfrm>
                        <a:off x="0" y="0"/>
                        <a:ext cx="47589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5127" name="Shape 5127"/>
                      <p:cNvSpPr/>
                      <p:nvPr/>
                    </p:nvSpPr>
                    <p:spPr>
                      <a:xfrm>
                        <a:off x="467862" y="0"/>
                        <a:ext cx="47589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5131" name="Group 5131"/>
                    <p:cNvGrpSpPr/>
                    <p:nvPr/>
                  </p:nvGrpSpPr>
                  <p:grpSpPr>
                    <a:xfrm>
                      <a:off x="9444284" y="0"/>
                      <a:ext cx="943753" cy="240038"/>
                      <a:chOff x="0" y="0"/>
                      <a:chExt cx="943751" cy="240037"/>
                    </a:xfrm>
                  </p:grpSpPr>
                  <p:sp>
                    <p:nvSpPr>
                      <p:cNvPr id="5129" name="Shape 5129"/>
                      <p:cNvSpPr/>
                      <p:nvPr/>
                    </p:nvSpPr>
                    <p:spPr>
                      <a:xfrm>
                        <a:off x="0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5130" name="Shape 5130"/>
                      <p:cNvSpPr/>
                      <p:nvPr/>
                    </p:nvSpPr>
                    <p:spPr>
                      <a:xfrm>
                        <a:off x="467371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sp>
                  <p:nvSpPr>
                    <p:cNvPr id="5132" name="Shape 5132"/>
                    <p:cNvSpPr/>
                    <p:nvPr/>
                  </p:nvSpPr>
                  <p:spPr>
                    <a:xfrm>
                      <a:off x="10388035" y="0"/>
                      <a:ext cx="476392" cy="240038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0504" fill="norm" stroke="1" extrusionOk="0">
                          <a:moveTo>
                            <a:pt x="0" y="0"/>
                          </a:moveTo>
                          <a:lnTo>
                            <a:pt x="0" y="20504"/>
                          </a:lnTo>
                          <a:lnTo>
                            <a:pt x="2534" y="20504"/>
                          </a:lnTo>
                          <a:cubicBezTo>
                            <a:pt x="2512" y="-934"/>
                            <a:pt x="19002" y="-1096"/>
                            <a:pt x="19023" y="20504"/>
                          </a:cubicBezTo>
                          <a:lnTo>
                            <a:pt x="21600" y="20504"/>
                          </a:lnTo>
                          <a:lnTo>
                            <a:pt x="21600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9A947F"/>
                    </a:solidFill>
                    <a:ln w="9525" cap="flat">
                      <a:noFill/>
                      <a:round/>
                    </a:ln>
                    <a:effectLst/>
                  </p:spPr>
                  <p:txBody>
                    <a:bodyPr wrap="square" lIns="72248" tIns="72248" rIns="72248" bIns="72248" numCol="1" anchor="ctr">
                      <a:noAutofit/>
                    </a:bodyPr>
                    <a:lstStyle/>
                    <a:p>
                      <a:pPr marL="40639" marR="40639" defTabSz="914400">
                        <a:defRPr sz="3400">
                          <a:solidFill>
                            <a:srgbClr val="EEEEEE"/>
                          </a:solidFill>
                          <a:uFill>
                            <a:solidFill>
                              <a:srgbClr val="EEEEEE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defRPr>
                      </a:pPr>
                    </a:p>
                  </p:txBody>
                </p:sp>
              </p:grpSp>
            </p:grpSp>
            <p:grpSp>
              <p:nvGrpSpPr>
                <p:cNvPr id="5173" name="Group 5173"/>
                <p:cNvGrpSpPr/>
                <p:nvPr/>
              </p:nvGrpSpPr>
              <p:grpSpPr>
                <a:xfrm>
                  <a:off x="508686" y="839893"/>
                  <a:ext cx="11758508" cy="243841"/>
                  <a:chOff x="0" y="0"/>
                  <a:chExt cx="11758506" cy="243839"/>
                </a:xfrm>
              </p:grpSpPr>
              <p:sp>
                <p:nvSpPr>
                  <p:cNvPr id="5135" name="Shape 5135"/>
                  <p:cNvSpPr/>
                  <p:nvPr/>
                </p:nvSpPr>
                <p:spPr>
                  <a:xfrm flipH="1">
                    <a:off x="11239217" y="0"/>
                    <a:ext cx="519290" cy="23932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0"/>
                        </a:moveTo>
                        <a:lnTo>
                          <a:pt x="17092" y="0"/>
                        </a:lnTo>
                        <a:lnTo>
                          <a:pt x="0" y="17550"/>
                        </a:lnTo>
                        <a:lnTo>
                          <a:pt x="8077" y="21600"/>
                        </a:lnTo>
                        <a:lnTo>
                          <a:pt x="19158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D3D0C7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5136" name="Shape 5136"/>
                  <p:cNvSpPr/>
                  <p:nvPr/>
                </p:nvSpPr>
                <p:spPr>
                  <a:xfrm>
                    <a:off x="0" y="4515"/>
                    <a:ext cx="519289" cy="2393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0"/>
                        </a:moveTo>
                        <a:lnTo>
                          <a:pt x="17092" y="0"/>
                        </a:lnTo>
                        <a:lnTo>
                          <a:pt x="0" y="17550"/>
                        </a:lnTo>
                        <a:lnTo>
                          <a:pt x="8077" y="21600"/>
                        </a:lnTo>
                        <a:lnTo>
                          <a:pt x="19158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D3D0C7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grpSp>
                <p:nvGrpSpPr>
                  <p:cNvPr id="5172" name="Group 5172"/>
                  <p:cNvGrpSpPr/>
                  <p:nvPr/>
                </p:nvGrpSpPr>
                <p:grpSpPr>
                  <a:xfrm>
                    <a:off x="442524" y="1544"/>
                    <a:ext cx="10864428" cy="242296"/>
                    <a:chOff x="0" y="0"/>
                    <a:chExt cx="10864426" cy="242295"/>
                  </a:xfrm>
                </p:grpSpPr>
                <p:grpSp>
                  <p:nvGrpSpPr>
                    <p:cNvPr id="5158" name="Group 5158"/>
                    <p:cNvGrpSpPr/>
                    <p:nvPr/>
                  </p:nvGrpSpPr>
                  <p:grpSpPr>
                    <a:xfrm>
                      <a:off x="0" y="2257"/>
                      <a:ext cx="6610774" cy="240039"/>
                      <a:chOff x="0" y="0"/>
                      <a:chExt cx="6610773" cy="240037"/>
                    </a:xfrm>
                  </p:grpSpPr>
                  <p:grpSp>
                    <p:nvGrpSpPr>
                      <p:cNvPr id="5139" name="Group 5139"/>
                      <p:cNvGrpSpPr/>
                      <p:nvPr/>
                    </p:nvGrpSpPr>
                    <p:grpSpPr>
                      <a:xfrm>
                        <a:off x="0" y="0"/>
                        <a:ext cx="943611" cy="240038"/>
                        <a:chOff x="0" y="0"/>
                        <a:chExt cx="943610" cy="240037"/>
                      </a:xfrm>
                    </p:grpSpPr>
                    <p:sp>
                      <p:nvSpPr>
                        <p:cNvPr id="5137" name="Shape 5137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5138" name="Shape 5138"/>
                        <p:cNvSpPr/>
                        <p:nvPr/>
                      </p:nvSpPr>
                      <p:spPr>
                        <a:xfrm>
                          <a:off x="467296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5142" name="Group 5142"/>
                      <p:cNvGrpSpPr/>
                      <p:nvPr/>
                    </p:nvGrpSpPr>
                    <p:grpSpPr>
                      <a:xfrm>
                        <a:off x="943848" y="0"/>
                        <a:ext cx="945985" cy="240038"/>
                        <a:chOff x="0" y="0"/>
                        <a:chExt cx="945983" cy="240037"/>
                      </a:xfrm>
                    </p:grpSpPr>
                    <p:sp>
                      <p:nvSpPr>
                        <p:cNvPr id="5140" name="Shape 5140"/>
                        <p:cNvSpPr/>
                        <p:nvPr/>
                      </p:nvSpPr>
                      <p:spPr>
                        <a:xfrm>
                          <a:off x="0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5141" name="Shape 5141"/>
                        <p:cNvSpPr/>
                        <p:nvPr/>
                      </p:nvSpPr>
                      <p:spPr>
                        <a:xfrm>
                          <a:off x="467296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5145" name="Group 5145"/>
                      <p:cNvGrpSpPr/>
                      <p:nvPr/>
                    </p:nvGrpSpPr>
                    <p:grpSpPr>
                      <a:xfrm>
                        <a:off x="1893710" y="0"/>
                        <a:ext cx="939971" cy="240038"/>
                        <a:chOff x="0" y="0"/>
                        <a:chExt cx="939969" cy="240037"/>
                      </a:xfrm>
                    </p:grpSpPr>
                    <p:sp>
                      <p:nvSpPr>
                        <p:cNvPr id="5143" name="Shape 5143"/>
                        <p:cNvSpPr/>
                        <p:nvPr/>
                      </p:nvSpPr>
                      <p:spPr>
                        <a:xfrm>
                          <a:off x="0" y="0"/>
                          <a:ext cx="471707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5144" name="Shape 5144"/>
                        <p:cNvSpPr/>
                        <p:nvPr/>
                      </p:nvSpPr>
                      <p:spPr>
                        <a:xfrm>
                          <a:off x="463672" y="0"/>
                          <a:ext cx="47629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5148" name="Group 5148"/>
                      <p:cNvGrpSpPr/>
                      <p:nvPr/>
                    </p:nvGrpSpPr>
                    <p:grpSpPr>
                      <a:xfrm>
                        <a:off x="2833443" y="0"/>
                        <a:ext cx="943888" cy="240038"/>
                        <a:chOff x="0" y="0"/>
                        <a:chExt cx="943886" cy="240037"/>
                      </a:xfrm>
                    </p:grpSpPr>
                    <p:sp>
                      <p:nvSpPr>
                        <p:cNvPr id="5146" name="Shape 5146"/>
                        <p:cNvSpPr/>
                        <p:nvPr/>
                      </p:nvSpPr>
                      <p:spPr>
                        <a:xfrm>
                          <a:off x="0" y="0"/>
                          <a:ext cx="47644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5147" name="Shape 5147"/>
                        <p:cNvSpPr/>
                        <p:nvPr/>
                      </p:nvSpPr>
                      <p:spPr>
                        <a:xfrm>
                          <a:off x="467439" y="0"/>
                          <a:ext cx="47644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5151" name="Group 5151"/>
                      <p:cNvGrpSpPr/>
                      <p:nvPr/>
                    </p:nvGrpSpPr>
                    <p:grpSpPr>
                      <a:xfrm>
                        <a:off x="3777330" y="0"/>
                        <a:ext cx="943612" cy="240038"/>
                        <a:chOff x="0" y="0"/>
                        <a:chExt cx="943610" cy="240037"/>
                      </a:xfrm>
                    </p:grpSpPr>
                    <p:sp>
                      <p:nvSpPr>
                        <p:cNvPr id="5149" name="Shape 5149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5150" name="Shape 5150"/>
                        <p:cNvSpPr/>
                        <p:nvPr/>
                      </p:nvSpPr>
                      <p:spPr>
                        <a:xfrm>
                          <a:off x="467296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5154" name="Group 5154"/>
                      <p:cNvGrpSpPr/>
                      <p:nvPr/>
                    </p:nvGrpSpPr>
                    <p:grpSpPr>
                      <a:xfrm>
                        <a:off x="4720941" y="0"/>
                        <a:ext cx="946222" cy="240038"/>
                        <a:chOff x="0" y="0"/>
                        <a:chExt cx="946221" cy="240037"/>
                      </a:xfrm>
                    </p:grpSpPr>
                    <p:sp>
                      <p:nvSpPr>
                        <p:cNvPr id="5152" name="Shape 5152"/>
                        <p:cNvSpPr/>
                        <p:nvPr/>
                      </p:nvSpPr>
                      <p:spPr>
                        <a:xfrm>
                          <a:off x="0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5153" name="Shape 5153"/>
                        <p:cNvSpPr/>
                        <p:nvPr/>
                      </p:nvSpPr>
                      <p:spPr>
                        <a:xfrm>
                          <a:off x="467533" y="0"/>
                          <a:ext cx="478689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5157" name="Group 5157"/>
                      <p:cNvGrpSpPr/>
                      <p:nvPr/>
                    </p:nvGrpSpPr>
                    <p:grpSpPr>
                      <a:xfrm>
                        <a:off x="5666925" y="0"/>
                        <a:ext cx="943849" cy="240038"/>
                        <a:chOff x="0" y="0"/>
                        <a:chExt cx="943848" cy="240037"/>
                      </a:xfrm>
                    </p:grpSpPr>
                    <p:sp>
                      <p:nvSpPr>
                        <p:cNvPr id="5155" name="Shape 5155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5156" name="Shape 5156"/>
                        <p:cNvSpPr/>
                        <p:nvPr/>
                      </p:nvSpPr>
                      <p:spPr>
                        <a:xfrm>
                          <a:off x="467533" y="0"/>
                          <a:ext cx="476316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</p:grpSp>
                <p:grpSp>
                  <p:nvGrpSpPr>
                    <p:cNvPr id="5161" name="Group 5161"/>
                    <p:cNvGrpSpPr/>
                    <p:nvPr/>
                  </p:nvGrpSpPr>
                  <p:grpSpPr>
                    <a:xfrm>
                      <a:off x="6610773" y="0"/>
                      <a:ext cx="943752" cy="240038"/>
                      <a:chOff x="0" y="0"/>
                      <a:chExt cx="943750" cy="240037"/>
                    </a:xfrm>
                  </p:grpSpPr>
                  <p:sp>
                    <p:nvSpPr>
                      <p:cNvPr id="5159" name="Shape 5159"/>
                      <p:cNvSpPr/>
                      <p:nvPr/>
                    </p:nvSpPr>
                    <p:spPr>
                      <a:xfrm>
                        <a:off x="0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5160" name="Shape 5160"/>
                      <p:cNvSpPr/>
                      <p:nvPr/>
                    </p:nvSpPr>
                    <p:spPr>
                      <a:xfrm>
                        <a:off x="467369" y="0"/>
                        <a:ext cx="476382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5164" name="Group 5164"/>
                    <p:cNvGrpSpPr/>
                    <p:nvPr/>
                  </p:nvGrpSpPr>
                  <p:grpSpPr>
                    <a:xfrm>
                      <a:off x="7554524" y="0"/>
                      <a:ext cx="946010" cy="240038"/>
                      <a:chOff x="0" y="0"/>
                      <a:chExt cx="946009" cy="240037"/>
                    </a:xfrm>
                  </p:grpSpPr>
                  <p:sp>
                    <p:nvSpPr>
                      <p:cNvPr id="5162" name="Shape 5162"/>
                      <p:cNvSpPr/>
                      <p:nvPr/>
                    </p:nvSpPr>
                    <p:spPr>
                      <a:xfrm>
                        <a:off x="0" y="0"/>
                        <a:ext cx="47871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5163" name="Shape 5163"/>
                      <p:cNvSpPr/>
                      <p:nvPr/>
                    </p:nvSpPr>
                    <p:spPr>
                      <a:xfrm>
                        <a:off x="467300" y="0"/>
                        <a:ext cx="47871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5167" name="Group 5167"/>
                    <p:cNvGrpSpPr/>
                    <p:nvPr/>
                  </p:nvGrpSpPr>
                  <p:grpSpPr>
                    <a:xfrm>
                      <a:off x="8500533" y="0"/>
                      <a:ext cx="943753" cy="240038"/>
                      <a:chOff x="0" y="0"/>
                      <a:chExt cx="943751" cy="240037"/>
                    </a:xfrm>
                  </p:grpSpPr>
                  <p:sp>
                    <p:nvSpPr>
                      <p:cNvPr id="5165" name="Shape 5165"/>
                      <p:cNvSpPr/>
                      <p:nvPr/>
                    </p:nvSpPr>
                    <p:spPr>
                      <a:xfrm>
                        <a:off x="0" y="0"/>
                        <a:ext cx="47589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5166" name="Shape 5166"/>
                      <p:cNvSpPr/>
                      <p:nvPr/>
                    </p:nvSpPr>
                    <p:spPr>
                      <a:xfrm>
                        <a:off x="467862" y="0"/>
                        <a:ext cx="47589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5170" name="Group 5170"/>
                    <p:cNvGrpSpPr/>
                    <p:nvPr/>
                  </p:nvGrpSpPr>
                  <p:grpSpPr>
                    <a:xfrm>
                      <a:off x="9444284" y="0"/>
                      <a:ext cx="943753" cy="240038"/>
                      <a:chOff x="0" y="0"/>
                      <a:chExt cx="943751" cy="240037"/>
                    </a:xfrm>
                  </p:grpSpPr>
                  <p:sp>
                    <p:nvSpPr>
                      <p:cNvPr id="5168" name="Shape 5168"/>
                      <p:cNvSpPr/>
                      <p:nvPr/>
                    </p:nvSpPr>
                    <p:spPr>
                      <a:xfrm>
                        <a:off x="0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5169" name="Shape 5169"/>
                      <p:cNvSpPr/>
                      <p:nvPr/>
                    </p:nvSpPr>
                    <p:spPr>
                      <a:xfrm>
                        <a:off x="467371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sp>
                  <p:nvSpPr>
                    <p:cNvPr id="5171" name="Shape 5171"/>
                    <p:cNvSpPr/>
                    <p:nvPr/>
                  </p:nvSpPr>
                  <p:spPr>
                    <a:xfrm>
                      <a:off x="10388035" y="0"/>
                      <a:ext cx="476392" cy="240038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0504" fill="norm" stroke="1" extrusionOk="0">
                          <a:moveTo>
                            <a:pt x="0" y="0"/>
                          </a:moveTo>
                          <a:lnTo>
                            <a:pt x="0" y="20504"/>
                          </a:lnTo>
                          <a:lnTo>
                            <a:pt x="2534" y="20504"/>
                          </a:lnTo>
                          <a:cubicBezTo>
                            <a:pt x="2512" y="-934"/>
                            <a:pt x="19002" y="-1096"/>
                            <a:pt x="19023" y="20504"/>
                          </a:cubicBezTo>
                          <a:lnTo>
                            <a:pt x="21600" y="20504"/>
                          </a:lnTo>
                          <a:lnTo>
                            <a:pt x="21600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D3D0C7"/>
                    </a:solidFill>
                    <a:ln w="9525" cap="flat">
                      <a:noFill/>
                      <a:round/>
                    </a:ln>
                    <a:effectLst/>
                  </p:spPr>
                  <p:txBody>
                    <a:bodyPr wrap="square" lIns="72248" tIns="72248" rIns="72248" bIns="72248" numCol="1" anchor="ctr">
                      <a:noAutofit/>
                    </a:bodyPr>
                    <a:lstStyle/>
                    <a:p>
                      <a:pPr marL="40639" marR="40639" defTabSz="914400">
                        <a:defRPr sz="3400">
                          <a:solidFill>
                            <a:srgbClr val="EEEEEE"/>
                          </a:solidFill>
                          <a:uFill>
                            <a:solidFill>
                              <a:srgbClr val="EEEEEE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defRPr>
                      </a:pPr>
                    </a:p>
                  </p:txBody>
                </p:sp>
              </p:grpSp>
            </p:grpSp>
            <p:grpSp>
              <p:nvGrpSpPr>
                <p:cNvPr id="5176" name="Group 5176"/>
                <p:cNvGrpSpPr/>
                <p:nvPr/>
              </p:nvGrpSpPr>
              <p:grpSpPr>
                <a:xfrm>
                  <a:off x="-1" y="-1"/>
                  <a:ext cx="997787" cy="1116891"/>
                  <a:chOff x="0" y="0"/>
                  <a:chExt cx="997785" cy="1116889"/>
                </a:xfrm>
              </p:grpSpPr>
              <p:sp>
                <p:nvSpPr>
                  <p:cNvPr id="5174" name="Shape 5174"/>
                  <p:cNvSpPr/>
                  <p:nvPr/>
                </p:nvSpPr>
                <p:spPr>
                  <a:xfrm>
                    <a:off x="27093" y="49671"/>
                    <a:ext cx="970693" cy="106721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6702" h="17423" fill="norm" stroke="1" extrusionOk="0">
                        <a:moveTo>
                          <a:pt x="8828" y="0"/>
                        </a:moveTo>
                        <a:cubicBezTo>
                          <a:pt x="-854" y="266"/>
                          <a:pt x="-1115" y="9621"/>
                          <a:pt x="1221" y="13322"/>
                        </a:cubicBezTo>
                        <a:cubicBezTo>
                          <a:pt x="6348" y="21600"/>
                          <a:pt x="20485" y="16227"/>
                          <a:pt x="15745" y="7130"/>
                        </a:cubicBezTo>
                        <a:cubicBezTo>
                          <a:pt x="11324" y="672"/>
                          <a:pt x="1482" y="5865"/>
                          <a:pt x="5062" y="11862"/>
                        </a:cubicBezTo>
                        <a:cubicBezTo>
                          <a:pt x="8004" y="16360"/>
                          <a:pt x="16005" y="13166"/>
                          <a:pt x="12845" y="8278"/>
                        </a:cubicBezTo>
                        <a:cubicBezTo>
                          <a:pt x="10744" y="5216"/>
                          <a:pt x="5407" y="7630"/>
                          <a:pt x="7794" y="10886"/>
                        </a:cubicBezTo>
                        <a:cubicBezTo>
                          <a:pt x="9408" y="12908"/>
                          <a:pt x="12727" y="11362"/>
                          <a:pt x="11400" y="9269"/>
                        </a:cubicBezTo>
                        <a:cubicBezTo>
                          <a:pt x="10559" y="8168"/>
                          <a:pt x="7752" y="8692"/>
                          <a:pt x="9433" y="10581"/>
                        </a:cubicBezTo>
                        <a:cubicBezTo>
                          <a:pt x="8845" y="10761"/>
                          <a:pt x="9147" y="8098"/>
                          <a:pt x="10904" y="9535"/>
                        </a:cubicBezTo>
                        <a:cubicBezTo>
                          <a:pt x="11677" y="10378"/>
                          <a:pt x="10046" y="12260"/>
                          <a:pt x="8500" y="10956"/>
                        </a:cubicBezTo>
                        <a:cubicBezTo>
                          <a:pt x="6189" y="7957"/>
                          <a:pt x="11374" y="6521"/>
                          <a:pt x="12425" y="8934"/>
                        </a:cubicBezTo>
                        <a:cubicBezTo>
                          <a:pt x="14039" y="11667"/>
                          <a:pt x="9340" y="15384"/>
                          <a:pt x="5970" y="11737"/>
                        </a:cubicBezTo>
                        <a:cubicBezTo>
                          <a:pt x="2810" y="6778"/>
                          <a:pt x="10996" y="2023"/>
                          <a:pt x="14652" y="7497"/>
                        </a:cubicBezTo>
                        <a:cubicBezTo>
                          <a:pt x="18115" y="12690"/>
                          <a:pt x="8483" y="20210"/>
                          <a:pt x="2869" y="12651"/>
                        </a:cubicBezTo>
                        <a:cubicBezTo>
                          <a:pt x="1751" y="10433"/>
                          <a:pt x="742" y="3256"/>
                          <a:pt x="8618" y="2085"/>
                        </a:cubicBezTo>
                        <a:lnTo>
                          <a:pt x="8828" y="0"/>
                        </a:lnTo>
                        <a:close/>
                      </a:path>
                    </a:pathLst>
                  </a:custGeom>
                  <a:solidFill>
                    <a:srgbClr val="9A947F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5175" name="Shape 5175"/>
                  <p:cNvSpPr/>
                  <p:nvPr/>
                </p:nvSpPr>
                <p:spPr>
                  <a:xfrm>
                    <a:off x="0" y="0"/>
                    <a:ext cx="970693" cy="106721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6702" h="17423" fill="norm" stroke="1" extrusionOk="0">
                        <a:moveTo>
                          <a:pt x="8828" y="0"/>
                        </a:moveTo>
                        <a:cubicBezTo>
                          <a:pt x="-854" y="266"/>
                          <a:pt x="-1115" y="9621"/>
                          <a:pt x="1221" y="13322"/>
                        </a:cubicBezTo>
                        <a:cubicBezTo>
                          <a:pt x="6348" y="21600"/>
                          <a:pt x="20485" y="16227"/>
                          <a:pt x="15745" y="7130"/>
                        </a:cubicBezTo>
                        <a:cubicBezTo>
                          <a:pt x="11324" y="672"/>
                          <a:pt x="1482" y="5865"/>
                          <a:pt x="5062" y="11862"/>
                        </a:cubicBezTo>
                        <a:cubicBezTo>
                          <a:pt x="8004" y="16360"/>
                          <a:pt x="16005" y="13166"/>
                          <a:pt x="12845" y="8278"/>
                        </a:cubicBezTo>
                        <a:cubicBezTo>
                          <a:pt x="10744" y="5216"/>
                          <a:pt x="5407" y="7630"/>
                          <a:pt x="7794" y="10886"/>
                        </a:cubicBezTo>
                        <a:cubicBezTo>
                          <a:pt x="9408" y="12908"/>
                          <a:pt x="12727" y="11362"/>
                          <a:pt x="11400" y="9269"/>
                        </a:cubicBezTo>
                        <a:cubicBezTo>
                          <a:pt x="10559" y="8168"/>
                          <a:pt x="7752" y="8692"/>
                          <a:pt x="9433" y="10581"/>
                        </a:cubicBezTo>
                        <a:cubicBezTo>
                          <a:pt x="8845" y="10761"/>
                          <a:pt x="9147" y="8098"/>
                          <a:pt x="10904" y="9535"/>
                        </a:cubicBezTo>
                        <a:cubicBezTo>
                          <a:pt x="11677" y="10378"/>
                          <a:pt x="10046" y="12260"/>
                          <a:pt x="8500" y="10956"/>
                        </a:cubicBezTo>
                        <a:cubicBezTo>
                          <a:pt x="6189" y="7957"/>
                          <a:pt x="11374" y="6521"/>
                          <a:pt x="12425" y="8934"/>
                        </a:cubicBezTo>
                        <a:cubicBezTo>
                          <a:pt x="14039" y="11667"/>
                          <a:pt x="9340" y="15384"/>
                          <a:pt x="5970" y="11737"/>
                        </a:cubicBezTo>
                        <a:cubicBezTo>
                          <a:pt x="2810" y="6778"/>
                          <a:pt x="10996" y="2023"/>
                          <a:pt x="14652" y="7497"/>
                        </a:cubicBezTo>
                        <a:cubicBezTo>
                          <a:pt x="18115" y="12690"/>
                          <a:pt x="8483" y="20210"/>
                          <a:pt x="2869" y="12651"/>
                        </a:cubicBezTo>
                        <a:cubicBezTo>
                          <a:pt x="1751" y="10433"/>
                          <a:pt x="742" y="3256"/>
                          <a:pt x="8618" y="2085"/>
                        </a:cubicBezTo>
                        <a:lnTo>
                          <a:pt x="8828" y="0"/>
                        </a:lnTo>
                        <a:close/>
                      </a:path>
                    </a:pathLst>
                  </a:custGeom>
                  <a:solidFill>
                    <a:srgbClr val="D3D0C7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</p:grpSp>
            <p:sp>
              <p:nvSpPr>
                <p:cNvPr id="5177" name="Shape 5177"/>
                <p:cNvSpPr/>
                <p:nvPr/>
              </p:nvSpPr>
              <p:spPr>
                <a:xfrm flipH="1">
                  <a:off x="11823250" y="49671"/>
                  <a:ext cx="970693" cy="106721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6702" h="17423" fill="norm" stroke="1" extrusionOk="0">
                      <a:moveTo>
                        <a:pt x="8828" y="0"/>
                      </a:moveTo>
                      <a:cubicBezTo>
                        <a:pt x="-854" y="266"/>
                        <a:pt x="-1115" y="9621"/>
                        <a:pt x="1221" y="13322"/>
                      </a:cubicBezTo>
                      <a:cubicBezTo>
                        <a:pt x="6348" y="21600"/>
                        <a:pt x="20485" y="16227"/>
                        <a:pt x="15745" y="7130"/>
                      </a:cubicBezTo>
                      <a:cubicBezTo>
                        <a:pt x="11324" y="672"/>
                        <a:pt x="1482" y="5865"/>
                        <a:pt x="5062" y="11862"/>
                      </a:cubicBezTo>
                      <a:cubicBezTo>
                        <a:pt x="8004" y="16360"/>
                        <a:pt x="16005" y="13166"/>
                        <a:pt x="12845" y="8278"/>
                      </a:cubicBezTo>
                      <a:cubicBezTo>
                        <a:pt x="10744" y="5216"/>
                        <a:pt x="5407" y="7630"/>
                        <a:pt x="7794" y="10886"/>
                      </a:cubicBezTo>
                      <a:cubicBezTo>
                        <a:pt x="9408" y="12908"/>
                        <a:pt x="12727" y="11362"/>
                        <a:pt x="11400" y="9269"/>
                      </a:cubicBezTo>
                      <a:cubicBezTo>
                        <a:pt x="10559" y="8168"/>
                        <a:pt x="7752" y="8692"/>
                        <a:pt x="9433" y="10581"/>
                      </a:cubicBezTo>
                      <a:cubicBezTo>
                        <a:pt x="8845" y="10761"/>
                        <a:pt x="9147" y="8098"/>
                        <a:pt x="10904" y="9535"/>
                      </a:cubicBezTo>
                      <a:cubicBezTo>
                        <a:pt x="11677" y="10378"/>
                        <a:pt x="10046" y="12260"/>
                        <a:pt x="8500" y="10956"/>
                      </a:cubicBezTo>
                      <a:cubicBezTo>
                        <a:pt x="6189" y="7957"/>
                        <a:pt x="11374" y="6521"/>
                        <a:pt x="12425" y="8934"/>
                      </a:cubicBezTo>
                      <a:cubicBezTo>
                        <a:pt x="14039" y="11667"/>
                        <a:pt x="9340" y="15384"/>
                        <a:pt x="5970" y="11737"/>
                      </a:cubicBezTo>
                      <a:cubicBezTo>
                        <a:pt x="2810" y="6778"/>
                        <a:pt x="10996" y="2023"/>
                        <a:pt x="14652" y="7497"/>
                      </a:cubicBezTo>
                      <a:cubicBezTo>
                        <a:pt x="18115" y="12690"/>
                        <a:pt x="8483" y="20210"/>
                        <a:pt x="2869" y="12651"/>
                      </a:cubicBezTo>
                      <a:cubicBezTo>
                        <a:pt x="1751" y="10433"/>
                        <a:pt x="742" y="3256"/>
                        <a:pt x="8618" y="2085"/>
                      </a:cubicBezTo>
                      <a:lnTo>
                        <a:pt x="8828" y="0"/>
                      </a:lnTo>
                      <a:close/>
                    </a:path>
                  </a:pathLst>
                </a:custGeom>
                <a:solidFill>
                  <a:srgbClr val="9A947F"/>
                </a:solidFill>
                <a:ln w="9525" cap="flat">
                  <a:noFill/>
                  <a:round/>
                </a:ln>
                <a:effectLst/>
              </p:spPr>
              <p:txBody>
                <a:bodyPr wrap="square" lIns="72248" tIns="72248" rIns="72248" bIns="72248" numCol="1" anchor="ctr">
                  <a:noAutofit/>
                </a:bodyPr>
                <a:lstStyle/>
                <a:p>
                  <a:pPr marL="40639" marR="40639" defTabSz="914400">
                    <a:defRPr sz="3400">
                      <a:solidFill>
                        <a:srgbClr val="EEEEEE"/>
                      </a:solidFill>
                      <a:uFill>
                        <a:solidFill>
                          <a:srgbClr val="EEEEEE"/>
                        </a:solidFill>
                      </a:u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</a:p>
              </p:txBody>
            </p:sp>
            <p:sp>
              <p:nvSpPr>
                <p:cNvPr id="5178" name="Shape 5178"/>
                <p:cNvSpPr/>
                <p:nvPr/>
              </p:nvSpPr>
              <p:spPr>
                <a:xfrm flipH="1">
                  <a:off x="11796157" y="0"/>
                  <a:ext cx="970693" cy="106721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6702" h="17423" fill="norm" stroke="1" extrusionOk="0">
                      <a:moveTo>
                        <a:pt x="8828" y="0"/>
                      </a:moveTo>
                      <a:cubicBezTo>
                        <a:pt x="-854" y="266"/>
                        <a:pt x="-1115" y="9621"/>
                        <a:pt x="1221" y="13322"/>
                      </a:cubicBezTo>
                      <a:cubicBezTo>
                        <a:pt x="6348" y="21600"/>
                        <a:pt x="20485" y="16227"/>
                        <a:pt x="15745" y="7130"/>
                      </a:cubicBezTo>
                      <a:cubicBezTo>
                        <a:pt x="11324" y="672"/>
                        <a:pt x="1482" y="5865"/>
                        <a:pt x="5062" y="11862"/>
                      </a:cubicBezTo>
                      <a:cubicBezTo>
                        <a:pt x="8004" y="16360"/>
                        <a:pt x="16005" y="13166"/>
                        <a:pt x="12845" y="8278"/>
                      </a:cubicBezTo>
                      <a:cubicBezTo>
                        <a:pt x="10744" y="5216"/>
                        <a:pt x="5407" y="7630"/>
                        <a:pt x="7794" y="10886"/>
                      </a:cubicBezTo>
                      <a:cubicBezTo>
                        <a:pt x="9408" y="12908"/>
                        <a:pt x="12727" y="11362"/>
                        <a:pt x="11400" y="9269"/>
                      </a:cubicBezTo>
                      <a:cubicBezTo>
                        <a:pt x="10559" y="8168"/>
                        <a:pt x="7752" y="8692"/>
                        <a:pt x="9433" y="10581"/>
                      </a:cubicBezTo>
                      <a:cubicBezTo>
                        <a:pt x="8845" y="10761"/>
                        <a:pt x="9147" y="8098"/>
                        <a:pt x="10904" y="9535"/>
                      </a:cubicBezTo>
                      <a:cubicBezTo>
                        <a:pt x="11677" y="10378"/>
                        <a:pt x="10046" y="12260"/>
                        <a:pt x="8500" y="10956"/>
                      </a:cubicBezTo>
                      <a:cubicBezTo>
                        <a:pt x="6189" y="7957"/>
                        <a:pt x="11374" y="6521"/>
                        <a:pt x="12425" y="8934"/>
                      </a:cubicBezTo>
                      <a:cubicBezTo>
                        <a:pt x="14039" y="11667"/>
                        <a:pt x="9340" y="15384"/>
                        <a:pt x="5970" y="11737"/>
                      </a:cubicBezTo>
                      <a:cubicBezTo>
                        <a:pt x="2810" y="6778"/>
                        <a:pt x="10996" y="2023"/>
                        <a:pt x="14652" y="7497"/>
                      </a:cubicBezTo>
                      <a:cubicBezTo>
                        <a:pt x="18115" y="12690"/>
                        <a:pt x="8483" y="20210"/>
                        <a:pt x="2869" y="12651"/>
                      </a:cubicBezTo>
                      <a:cubicBezTo>
                        <a:pt x="1751" y="10433"/>
                        <a:pt x="742" y="3256"/>
                        <a:pt x="8618" y="2085"/>
                      </a:cubicBezTo>
                      <a:lnTo>
                        <a:pt x="8828" y="0"/>
                      </a:lnTo>
                      <a:close/>
                    </a:path>
                  </a:pathLst>
                </a:custGeom>
                <a:solidFill>
                  <a:srgbClr val="D3D0C7"/>
                </a:solidFill>
                <a:ln w="9525" cap="flat">
                  <a:noFill/>
                  <a:round/>
                </a:ln>
                <a:effectLst/>
              </p:spPr>
              <p:txBody>
                <a:bodyPr wrap="square" lIns="72248" tIns="72248" rIns="72248" bIns="72248" numCol="1" anchor="ctr">
                  <a:noAutofit/>
                </a:bodyPr>
                <a:lstStyle/>
                <a:p>
                  <a:pPr marL="40639" marR="40639" defTabSz="914400">
                    <a:defRPr sz="3400">
                      <a:solidFill>
                        <a:srgbClr val="EEEEEE"/>
                      </a:solidFill>
                      <a:uFill>
                        <a:solidFill>
                          <a:srgbClr val="EEEEEE"/>
                        </a:solidFill>
                      </a:u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</a:p>
              </p:txBody>
            </p:sp>
            <p:sp>
              <p:nvSpPr>
                <p:cNvPr id="5179" name="Shape 5179"/>
                <p:cNvSpPr/>
                <p:nvPr/>
              </p:nvSpPr>
              <p:spPr>
                <a:xfrm>
                  <a:off x="477077" y="0"/>
                  <a:ext cx="11812695" cy="126436"/>
                </a:xfrm>
                <a:prstGeom prst="rect">
                  <a:avLst/>
                </a:prstGeom>
                <a:solidFill>
                  <a:srgbClr val="D3D0C7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72248" tIns="72248" rIns="72248" bIns="72248" numCol="1" anchor="ctr">
                  <a:noAutofit/>
                </a:bodyPr>
                <a:lstStyle/>
                <a:p>
                  <a:pPr marL="40639" marR="40639" defTabSz="914400">
                    <a:defRPr sz="3400">
                      <a:solidFill>
                        <a:srgbClr val="EEEEEE"/>
                      </a:solidFill>
                      <a:uFill>
                        <a:solidFill>
                          <a:srgbClr val="EEEEEE"/>
                        </a:solidFill>
                      </a:u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</a:p>
              </p:txBody>
            </p:sp>
          </p:grpSp>
        </p:grpSp>
        <p:sp>
          <p:nvSpPr>
            <p:cNvPr id="5182" name="Shape 5182"/>
            <p:cNvSpPr/>
            <p:nvPr/>
          </p:nvSpPr>
          <p:spPr>
            <a:xfrm>
              <a:off x="1083733" y="1144693"/>
              <a:ext cx="10805726" cy="433494"/>
            </a:xfrm>
            <a:prstGeom prst="rect">
              <a:avLst/>
            </a:prstGeom>
            <a:gradFill flip="none" rotWithShape="1">
              <a:gsLst>
                <a:gs pos="0">
                  <a:srgbClr val="817C6B"/>
                </a:gs>
                <a:gs pos="100000">
                  <a:srgbClr val="9A947F"/>
                </a:gs>
              </a:gsLst>
              <a:lin ang="162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72248" tIns="72248" rIns="72248" bIns="72248" numCol="1" anchor="ctr">
              <a:noAutofit/>
            </a:bodyPr>
            <a:lstStyle/>
            <a:p>
              <a:pPr marL="40639" marR="40639" defTabSz="914400">
                <a:defRPr sz="3400">
                  <a:solidFill>
                    <a:srgbClr val="EEEEEE"/>
                  </a:solidFill>
                  <a:uFill>
                    <a:solidFill>
                      <a:srgbClr val="EEEEEE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</p:grpSp>
      <p:sp>
        <p:nvSpPr>
          <p:cNvPr id="5184" name="Shape 5184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Pattern (several elements)</a:t>
            </a:r>
          </a:p>
        </p:txBody>
      </p:sp>
      <p:pic>
        <p:nvPicPr>
          <p:cNvPr id="5185" name="pasted-image.ti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206750" y="2482850"/>
            <a:ext cx="6591300" cy="43307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81" name="Group 5281"/>
          <p:cNvGrpSpPr/>
          <p:nvPr/>
        </p:nvGrpSpPr>
        <p:grpSpPr>
          <a:xfrm>
            <a:off x="0" y="-1"/>
            <a:ext cx="13004800" cy="9753601"/>
            <a:chOff x="0" y="0"/>
            <a:chExt cx="13004800" cy="9753600"/>
          </a:xfrm>
        </p:grpSpPr>
        <p:grpSp>
          <p:nvGrpSpPr>
            <p:cNvPr id="5279" name="Group 5279"/>
            <p:cNvGrpSpPr/>
            <p:nvPr/>
          </p:nvGrpSpPr>
          <p:grpSpPr>
            <a:xfrm>
              <a:off x="0" y="0"/>
              <a:ext cx="13004801" cy="9753600"/>
              <a:chOff x="0" y="0"/>
              <a:chExt cx="13004800" cy="9753600"/>
            </a:xfrm>
          </p:grpSpPr>
          <p:sp>
            <p:nvSpPr>
              <p:cNvPr id="5187" name="Shape 5187"/>
              <p:cNvSpPr/>
              <p:nvPr/>
            </p:nvSpPr>
            <p:spPr>
              <a:xfrm>
                <a:off x="11921066" y="1083733"/>
                <a:ext cx="758615" cy="3034454"/>
              </a:xfrm>
              <a:prstGeom prst="rect">
                <a:avLst/>
              </a:prstGeom>
              <a:gradFill flip="none" rotWithShape="1">
                <a:gsLst>
                  <a:gs pos="0">
                    <a:srgbClr val="817C6B"/>
                  </a:gs>
                  <a:gs pos="100000">
                    <a:srgbClr val="D3D0C7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72248" tIns="72248" rIns="72248" bIns="72248" numCol="1" anchor="ctr">
                <a:noAutofit/>
              </a:bodyPr>
              <a:lstStyle/>
              <a:p>
                <a:pPr marL="40639" marR="40639" defTabSz="914400">
                  <a:defRPr sz="3400">
                    <a:solidFill>
                      <a:srgbClr val="EEEEEE"/>
                    </a:solidFill>
                    <a:uFill>
                      <a:solidFill>
                        <a:srgbClr val="EEEEEE"/>
                      </a:solidFill>
                    </a:u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5188" name="Shape 5188"/>
              <p:cNvSpPr/>
              <p:nvPr/>
            </p:nvSpPr>
            <p:spPr>
              <a:xfrm>
                <a:off x="0" y="0"/>
                <a:ext cx="12788054" cy="216747"/>
              </a:xfrm>
              <a:prstGeom prst="rect">
                <a:avLst/>
              </a:prstGeom>
              <a:solidFill>
                <a:srgbClr val="9A94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2248" tIns="72248" rIns="72248" bIns="72248" numCol="1" anchor="ctr">
                <a:noAutofit/>
              </a:bodyPr>
              <a:lstStyle/>
              <a:p>
                <a:pPr marL="40639" marR="40639" defTabSz="914400">
                  <a:defRPr sz="3400">
                    <a:solidFill>
                      <a:srgbClr val="EEEEEE"/>
                    </a:solidFill>
                    <a:uFill>
                      <a:solidFill>
                        <a:srgbClr val="EEEEEE"/>
                      </a:solidFill>
                    </a:u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5189" name="Shape 5189"/>
              <p:cNvSpPr/>
              <p:nvPr/>
            </p:nvSpPr>
            <p:spPr>
              <a:xfrm>
                <a:off x="12679680" y="0"/>
                <a:ext cx="325121" cy="9753600"/>
              </a:xfrm>
              <a:prstGeom prst="rect">
                <a:avLst/>
              </a:prstGeom>
              <a:gradFill flip="none" rotWithShape="1">
                <a:gsLst>
                  <a:gs pos="0">
                    <a:srgbClr val="9A947F"/>
                  </a:gs>
                  <a:gs pos="50000">
                    <a:srgbClr val="BBB6A8"/>
                  </a:gs>
                  <a:gs pos="100000">
                    <a:srgbClr val="9A947F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72248" tIns="72248" rIns="72248" bIns="72248" numCol="1" anchor="ctr">
                <a:noAutofit/>
              </a:bodyPr>
              <a:lstStyle/>
              <a:p>
                <a:pPr marL="40639" marR="40639" defTabSz="914400">
                  <a:defRPr sz="3400">
                    <a:solidFill>
                      <a:srgbClr val="EEEEEE"/>
                    </a:solidFill>
                    <a:uFill>
                      <a:solidFill>
                        <a:srgbClr val="EEEEEE"/>
                      </a:solidFill>
                    </a:u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5190" name="Shape 5190"/>
              <p:cNvSpPr/>
              <p:nvPr/>
            </p:nvSpPr>
            <p:spPr>
              <a:xfrm>
                <a:off x="0" y="0"/>
                <a:ext cx="325121" cy="9753600"/>
              </a:xfrm>
              <a:prstGeom prst="rect">
                <a:avLst/>
              </a:prstGeom>
              <a:gradFill flip="none" rotWithShape="1">
                <a:gsLst>
                  <a:gs pos="0">
                    <a:srgbClr val="9A947F"/>
                  </a:gs>
                  <a:gs pos="50000">
                    <a:srgbClr val="BBB6A8"/>
                  </a:gs>
                  <a:gs pos="100000">
                    <a:srgbClr val="9A947F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72248" tIns="72248" rIns="72248" bIns="72248" numCol="1" anchor="ctr">
                <a:noAutofit/>
              </a:bodyPr>
              <a:lstStyle/>
              <a:p>
                <a:pPr marL="40639" marR="40639" defTabSz="914400">
                  <a:defRPr sz="3400">
                    <a:solidFill>
                      <a:srgbClr val="EEEEEE"/>
                    </a:solidFill>
                    <a:uFill>
                      <a:solidFill>
                        <a:srgbClr val="EEEEEE"/>
                      </a:solidFill>
                    </a:u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5191" name="Shape 5191"/>
              <p:cNvSpPr/>
              <p:nvPr/>
            </p:nvSpPr>
            <p:spPr>
              <a:xfrm>
                <a:off x="325120" y="1083733"/>
                <a:ext cx="758614" cy="3034454"/>
              </a:xfrm>
              <a:prstGeom prst="rect">
                <a:avLst/>
              </a:prstGeom>
              <a:gradFill flip="none" rotWithShape="1">
                <a:gsLst>
                  <a:gs pos="0">
                    <a:srgbClr val="817C6B"/>
                  </a:gs>
                  <a:gs pos="100000">
                    <a:srgbClr val="D3D0C7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72248" tIns="72248" rIns="72248" bIns="72248" numCol="1" anchor="ctr">
                <a:noAutofit/>
              </a:bodyPr>
              <a:lstStyle/>
              <a:p>
                <a:pPr marL="40639" marR="40639" defTabSz="914400">
                  <a:defRPr sz="3400">
                    <a:solidFill>
                      <a:srgbClr val="EEEEEE"/>
                    </a:solidFill>
                    <a:uFill>
                      <a:solidFill>
                        <a:srgbClr val="EEEEEE"/>
                      </a:solidFill>
                    </a:u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grpSp>
            <p:nvGrpSpPr>
              <p:cNvPr id="5278" name="Group 5278"/>
              <p:cNvGrpSpPr/>
              <p:nvPr/>
            </p:nvGrpSpPr>
            <p:grpSpPr>
              <a:xfrm>
                <a:off x="82851" y="72248"/>
                <a:ext cx="12793944" cy="1116891"/>
                <a:chOff x="0" y="0"/>
                <a:chExt cx="12793942" cy="1116889"/>
              </a:xfrm>
            </p:grpSpPr>
            <p:sp>
              <p:nvSpPr>
                <p:cNvPr id="5192" name="Shape 5192"/>
                <p:cNvSpPr/>
                <p:nvPr/>
              </p:nvSpPr>
              <p:spPr>
                <a:xfrm>
                  <a:off x="43584" y="0"/>
                  <a:ext cx="12736126" cy="1083734"/>
                </a:xfrm>
                <a:prstGeom prst="roundRect">
                  <a:avLst>
                    <a:gd name="adj" fmla="val 35156"/>
                  </a:avLst>
                </a:prstGeom>
                <a:solidFill>
                  <a:srgbClr val="BBB6A8"/>
                </a:solidFill>
                <a:ln w="9525" cap="flat">
                  <a:noFill/>
                  <a:round/>
                </a:ln>
                <a:effectLst/>
              </p:spPr>
              <p:txBody>
                <a:bodyPr wrap="square" lIns="72248" tIns="72248" rIns="72248" bIns="72248" numCol="1" anchor="ctr">
                  <a:noAutofit/>
                </a:bodyPr>
                <a:lstStyle/>
                <a:p>
                  <a:pPr marL="40639" marR="40639" defTabSz="914400">
                    <a:defRPr sz="3400">
                      <a:solidFill>
                        <a:srgbClr val="EEEEEE"/>
                      </a:solidFill>
                      <a:uFill>
                        <a:solidFill>
                          <a:srgbClr val="EEEEEE"/>
                        </a:solidFill>
                      </a:u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</a:p>
              </p:txBody>
            </p:sp>
            <p:sp>
              <p:nvSpPr>
                <p:cNvPr id="5193" name="Shape 5193"/>
                <p:cNvSpPr/>
                <p:nvPr/>
              </p:nvSpPr>
              <p:spPr>
                <a:xfrm>
                  <a:off x="477077" y="54186"/>
                  <a:ext cx="11812695" cy="126437"/>
                </a:xfrm>
                <a:prstGeom prst="rect">
                  <a:avLst/>
                </a:prstGeom>
                <a:solidFill>
                  <a:srgbClr val="9A947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72248" tIns="72248" rIns="72248" bIns="72248" numCol="1" anchor="ctr">
                  <a:noAutofit/>
                </a:bodyPr>
                <a:lstStyle/>
                <a:p>
                  <a:pPr marL="40639" marR="40639" defTabSz="914400">
                    <a:defRPr sz="3400">
                      <a:solidFill>
                        <a:srgbClr val="EEEEEE"/>
                      </a:solidFill>
                      <a:uFill>
                        <a:solidFill>
                          <a:srgbClr val="EEEEEE"/>
                        </a:solidFill>
                      </a:u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</a:p>
              </p:txBody>
            </p:sp>
            <p:grpSp>
              <p:nvGrpSpPr>
                <p:cNvPr id="5232" name="Group 5232"/>
                <p:cNvGrpSpPr/>
                <p:nvPr/>
              </p:nvGrpSpPr>
              <p:grpSpPr>
                <a:xfrm>
                  <a:off x="531264" y="842151"/>
                  <a:ext cx="11758508" cy="243841"/>
                  <a:chOff x="0" y="0"/>
                  <a:chExt cx="11758506" cy="243839"/>
                </a:xfrm>
              </p:grpSpPr>
              <p:sp>
                <p:nvSpPr>
                  <p:cNvPr id="5194" name="Shape 5194"/>
                  <p:cNvSpPr/>
                  <p:nvPr/>
                </p:nvSpPr>
                <p:spPr>
                  <a:xfrm flipH="1">
                    <a:off x="11239217" y="0"/>
                    <a:ext cx="519290" cy="23932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0"/>
                        </a:moveTo>
                        <a:lnTo>
                          <a:pt x="17092" y="0"/>
                        </a:lnTo>
                        <a:lnTo>
                          <a:pt x="0" y="17550"/>
                        </a:lnTo>
                        <a:lnTo>
                          <a:pt x="8077" y="21600"/>
                        </a:lnTo>
                        <a:lnTo>
                          <a:pt x="19158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9A947F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5195" name="Shape 5195"/>
                  <p:cNvSpPr/>
                  <p:nvPr/>
                </p:nvSpPr>
                <p:spPr>
                  <a:xfrm>
                    <a:off x="0" y="4515"/>
                    <a:ext cx="519289" cy="2393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0"/>
                        </a:moveTo>
                        <a:lnTo>
                          <a:pt x="17092" y="0"/>
                        </a:lnTo>
                        <a:lnTo>
                          <a:pt x="0" y="17550"/>
                        </a:lnTo>
                        <a:lnTo>
                          <a:pt x="8077" y="21600"/>
                        </a:lnTo>
                        <a:lnTo>
                          <a:pt x="19158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9A947F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grpSp>
                <p:nvGrpSpPr>
                  <p:cNvPr id="5231" name="Group 5231"/>
                  <p:cNvGrpSpPr/>
                  <p:nvPr/>
                </p:nvGrpSpPr>
                <p:grpSpPr>
                  <a:xfrm>
                    <a:off x="442524" y="1544"/>
                    <a:ext cx="10864428" cy="242296"/>
                    <a:chOff x="0" y="0"/>
                    <a:chExt cx="10864426" cy="242295"/>
                  </a:xfrm>
                </p:grpSpPr>
                <p:grpSp>
                  <p:nvGrpSpPr>
                    <p:cNvPr id="5217" name="Group 5217"/>
                    <p:cNvGrpSpPr/>
                    <p:nvPr/>
                  </p:nvGrpSpPr>
                  <p:grpSpPr>
                    <a:xfrm>
                      <a:off x="0" y="2257"/>
                      <a:ext cx="6610774" cy="240039"/>
                      <a:chOff x="0" y="0"/>
                      <a:chExt cx="6610773" cy="240037"/>
                    </a:xfrm>
                  </p:grpSpPr>
                  <p:grpSp>
                    <p:nvGrpSpPr>
                      <p:cNvPr id="5198" name="Group 5198"/>
                      <p:cNvGrpSpPr/>
                      <p:nvPr/>
                    </p:nvGrpSpPr>
                    <p:grpSpPr>
                      <a:xfrm>
                        <a:off x="0" y="0"/>
                        <a:ext cx="943611" cy="240038"/>
                        <a:chOff x="0" y="0"/>
                        <a:chExt cx="943610" cy="240037"/>
                      </a:xfrm>
                    </p:grpSpPr>
                    <p:sp>
                      <p:nvSpPr>
                        <p:cNvPr id="5196" name="Shape 5196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5197" name="Shape 5197"/>
                        <p:cNvSpPr/>
                        <p:nvPr/>
                      </p:nvSpPr>
                      <p:spPr>
                        <a:xfrm>
                          <a:off x="467296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5201" name="Group 5201"/>
                      <p:cNvGrpSpPr/>
                      <p:nvPr/>
                    </p:nvGrpSpPr>
                    <p:grpSpPr>
                      <a:xfrm>
                        <a:off x="943848" y="0"/>
                        <a:ext cx="945985" cy="240038"/>
                        <a:chOff x="0" y="0"/>
                        <a:chExt cx="945983" cy="240037"/>
                      </a:xfrm>
                    </p:grpSpPr>
                    <p:sp>
                      <p:nvSpPr>
                        <p:cNvPr id="5199" name="Shape 5199"/>
                        <p:cNvSpPr/>
                        <p:nvPr/>
                      </p:nvSpPr>
                      <p:spPr>
                        <a:xfrm>
                          <a:off x="0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5200" name="Shape 5200"/>
                        <p:cNvSpPr/>
                        <p:nvPr/>
                      </p:nvSpPr>
                      <p:spPr>
                        <a:xfrm>
                          <a:off x="467296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5204" name="Group 5204"/>
                      <p:cNvGrpSpPr/>
                      <p:nvPr/>
                    </p:nvGrpSpPr>
                    <p:grpSpPr>
                      <a:xfrm>
                        <a:off x="1893710" y="0"/>
                        <a:ext cx="939971" cy="240038"/>
                        <a:chOff x="0" y="0"/>
                        <a:chExt cx="939969" cy="240037"/>
                      </a:xfrm>
                    </p:grpSpPr>
                    <p:sp>
                      <p:nvSpPr>
                        <p:cNvPr id="5202" name="Shape 5202"/>
                        <p:cNvSpPr/>
                        <p:nvPr/>
                      </p:nvSpPr>
                      <p:spPr>
                        <a:xfrm>
                          <a:off x="0" y="0"/>
                          <a:ext cx="471707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5203" name="Shape 5203"/>
                        <p:cNvSpPr/>
                        <p:nvPr/>
                      </p:nvSpPr>
                      <p:spPr>
                        <a:xfrm>
                          <a:off x="463672" y="0"/>
                          <a:ext cx="47629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5207" name="Group 5207"/>
                      <p:cNvGrpSpPr/>
                      <p:nvPr/>
                    </p:nvGrpSpPr>
                    <p:grpSpPr>
                      <a:xfrm>
                        <a:off x="2833443" y="0"/>
                        <a:ext cx="943888" cy="240038"/>
                        <a:chOff x="0" y="0"/>
                        <a:chExt cx="943886" cy="240037"/>
                      </a:xfrm>
                    </p:grpSpPr>
                    <p:sp>
                      <p:nvSpPr>
                        <p:cNvPr id="5205" name="Shape 5205"/>
                        <p:cNvSpPr/>
                        <p:nvPr/>
                      </p:nvSpPr>
                      <p:spPr>
                        <a:xfrm>
                          <a:off x="0" y="0"/>
                          <a:ext cx="47644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5206" name="Shape 5206"/>
                        <p:cNvSpPr/>
                        <p:nvPr/>
                      </p:nvSpPr>
                      <p:spPr>
                        <a:xfrm>
                          <a:off x="467439" y="0"/>
                          <a:ext cx="47644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5210" name="Group 5210"/>
                      <p:cNvGrpSpPr/>
                      <p:nvPr/>
                    </p:nvGrpSpPr>
                    <p:grpSpPr>
                      <a:xfrm>
                        <a:off x="3777330" y="0"/>
                        <a:ext cx="943612" cy="240038"/>
                        <a:chOff x="0" y="0"/>
                        <a:chExt cx="943610" cy="240037"/>
                      </a:xfrm>
                    </p:grpSpPr>
                    <p:sp>
                      <p:nvSpPr>
                        <p:cNvPr id="5208" name="Shape 5208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5209" name="Shape 5209"/>
                        <p:cNvSpPr/>
                        <p:nvPr/>
                      </p:nvSpPr>
                      <p:spPr>
                        <a:xfrm>
                          <a:off x="467296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5213" name="Group 5213"/>
                      <p:cNvGrpSpPr/>
                      <p:nvPr/>
                    </p:nvGrpSpPr>
                    <p:grpSpPr>
                      <a:xfrm>
                        <a:off x="4720941" y="0"/>
                        <a:ext cx="946222" cy="240038"/>
                        <a:chOff x="0" y="0"/>
                        <a:chExt cx="946221" cy="240037"/>
                      </a:xfrm>
                    </p:grpSpPr>
                    <p:sp>
                      <p:nvSpPr>
                        <p:cNvPr id="5211" name="Shape 5211"/>
                        <p:cNvSpPr/>
                        <p:nvPr/>
                      </p:nvSpPr>
                      <p:spPr>
                        <a:xfrm>
                          <a:off x="0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5212" name="Shape 5212"/>
                        <p:cNvSpPr/>
                        <p:nvPr/>
                      </p:nvSpPr>
                      <p:spPr>
                        <a:xfrm>
                          <a:off x="467533" y="0"/>
                          <a:ext cx="478689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5216" name="Group 5216"/>
                      <p:cNvGrpSpPr/>
                      <p:nvPr/>
                    </p:nvGrpSpPr>
                    <p:grpSpPr>
                      <a:xfrm>
                        <a:off x="5666925" y="0"/>
                        <a:ext cx="943849" cy="240038"/>
                        <a:chOff x="0" y="0"/>
                        <a:chExt cx="943848" cy="240037"/>
                      </a:xfrm>
                    </p:grpSpPr>
                    <p:sp>
                      <p:nvSpPr>
                        <p:cNvPr id="5214" name="Shape 5214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5215" name="Shape 5215"/>
                        <p:cNvSpPr/>
                        <p:nvPr/>
                      </p:nvSpPr>
                      <p:spPr>
                        <a:xfrm>
                          <a:off x="467533" y="0"/>
                          <a:ext cx="476316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</p:grpSp>
                <p:grpSp>
                  <p:nvGrpSpPr>
                    <p:cNvPr id="5220" name="Group 5220"/>
                    <p:cNvGrpSpPr/>
                    <p:nvPr/>
                  </p:nvGrpSpPr>
                  <p:grpSpPr>
                    <a:xfrm>
                      <a:off x="6610773" y="0"/>
                      <a:ext cx="943752" cy="240038"/>
                      <a:chOff x="0" y="0"/>
                      <a:chExt cx="943750" cy="240037"/>
                    </a:xfrm>
                  </p:grpSpPr>
                  <p:sp>
                    <p:nvSpPr>
                      <p:cNvPr id="5218" name="Shape 5218"/>
                      <p:cNvSpPr/>
                      <p:nvPr/>
                    </p:nvSpPr>
                    <p:spPr>
                      <a:xfrm>
                        <a:off x="0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5219" name="Shape 5219"/>
                      <p:cNvSpPr/>
                      <p:nvPr/>
                    </p:nvSpPr>
                    <p:spPr>
                      <a:xfrm>
                        <a:off x="467369" y="0"/>
                        <a:ext cx="476382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5223" name="Group 5223"/>
                    <p:cNvGrpSpPr/>
                    <p:nvPr/>
                  </p:nvGrpSpPr>
                  <p:grpSpPr>
                    <a:xfrm>
                      <a:off x="7554524" y="0"/>
                      <a:ext cx="946010" cy="240038"/>
                      <a:chOff x="0" y="0"/>
                      <a:chExt cx="946009" cy="240037"/>
                    </a:xfrm>
                  </p:grpSpPr>
                  <p:sp>
                    <p:nvSpPr>
                      <p:cNvPr id="5221" name="Shape 5221"/>
                      <p:cNvSpPr/>
                      <p:nvPr/>
                    </p:nvSpPr>
                    <p:spPr>
                      <a:xfrm>
                        <a:off x="0" y="0"/>
                        <a:ext cx="47871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5222" name="Shape 5222"/>
                      <p:cNvSpPr/>
                      <p:nvPr/>
                    </p:nvSpPr>
                    <p:spPr>
                      <a:xfrm>
                        <a:off x="467300" y="0"/>
                        <a:ext cx="47871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5226" name="Group 5226"/>
                    <p:cNvGrpSpPr/>
                    <p:nvPr/>
                  </p:nvGrpSpPr>
                  <p:grpSpPr>
                    <a:xfrm>
                      <a:off x="8500533" y="0"/>
                      <a:ext cx="943753" cy="240038"/>
                      <a:chOff x="0" y="0"/>
                      <a:chExt cx="943751" cy="240037"/>
                    </a:xfrm>
                  </p:grpSpPr>
                  <p:sp>
                    <p:nvSpPr>
                      <p:cNvPr id="5224" name="Shape 5224"/>
                      <p:cNvSpPr/>
                      <p:nvPr/>
                    </p:nvSpPr>
                    <p:spPr>
                      <a:xfrm>
                        <a:off x="0" y="0"/>
                        <a:ext cx="47589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5225" name="Shape 5225"/>
                      <p:cNvSpPr/>
                      <p:nvPr/>
                    </p:nvSpPr>
                    <p:spPr>
                      <a:xfrm>
                        <a:off x="467862" y="0"/>
                        <a:ext cx="47589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5229" name="Group 5229"/>
                    <p:cNvGrpSpPr/>
                    <p:nvPr/>
                  </p:nvGrpSpPr>
                  <p:grpSpPr>
                    <a:xfrm>
                      <a:off x="9444284" y="0"/>
                      <a:ext cx="943753" cy="240038"/>
                      <a:chOff x="0" y="0"/>
                      <a:chExt cx="943751" cy="240037"/>
                    </a:xfrm>
                  </p:grpSpPr>
                  <p:sp>
                    <p:nvSpPr>
                      <p:cNvPr id="5227" name="Shape 5227"/>
                      <p:cNvSpPr/>
                      <p:nvPr/>
                    </p:nvSpPr>
                    <p:spPr>
                      <a:xfrm>
                        <a:off x="0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5228" name="Shape 5228"/>
                      <p:cNvSpPr/>
                      <p:nvPr/>
                    </p:nvSpPr>
                    <p:spPr>
                      <a:xfrm>
                        <a:off x="467371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sp>
                  <p:nvSpPr>
                    <p:cNvPr id="5230" name="Shape 5230"/>
                    <p:cNvSpPr/>
                    <p:nvPr/>
                  </p:nvSpPr>
                  <p:spPr>
                    <a:xfrm>
                      <a:off x="10388035" y="0"/>
                      <a:ext cx="476392" cy="240038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0504" fill="norm" stroke="1" extrusionOk="0">
                          <a:moveTo>
                            <a:pt x="0" y="0"/>
                          </a:moveTo>
                          <a:lnTo>
                            <a:pt x="0" y="20504"/>
                          </a:lnTo>
                          <a:lnTo>
                            <a:pt x="2534" y="20504"/>
                          </a:lnTo>
                          <a:cubicBezTo>
                            <a:pt x="2512" y="-934"/>
                            <a:pt x="19002" y="-1096"/>
                            <a:pt x="19023" y="20504"/>
                          </a:cubicBezTo>
                          <a:lnTo>
                            <a:pt x="21600" y="20504"/>
                          </a:lnTo>
                          <a:lnTo>
                            <a:pt x="21600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9A947F"/>
                    </a:solidFill>
                    <a:ln w="9525" cap="flat">
                      <a:noFill/>
                      <a:round/>
                    </a:ln>
                    <a:effectLst/>
                  </p:spPr>
                  <p:txBody>
                    <a:bodyPr wrap="square" lIns="72248" tIns="72248" rIns="72248" bIns="72248" numCol="1" anchor="ctr">
                      <a:noAutofit/>
                    </a:bodyPr>
                    <a:lstStyle/>
                    <a:p>
                      <a:pPr marL="40639" marR="40639" defTabSz="914400">
                        <a:defRPr sz="3400">
                          <a:solidFill>
                            <a:srgbClr val="EEEEEE"/>
                          </a:solidFill>
                          <a:uFill>
                            <a:solidFill>
                              <a:srgbClr val="EEEEEE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defRPr>
                      </a:pPr>
                    </a:p>
                  </p:txBody>
                </p:sp>
              </p:grpSp>
            </p:grpSp>
            <p:grpSp>
              <p:nvGrpSpPr>
                <p:cNvPr id="5271" name="Group 5271"/>
                <p:cNvGrpSpPr/>
                <p:nvPr/>
              </p:nvGrpSpPr>
              <p:grpSpPr>
                <a:xfrm>
                  <a:off x="508686" y="839893"/>
                  <a:ext cx="11758508" cy="243841"/>
                  <a:chOff x="0" y="0"/>
                  <a:chExt cx="11758506" cy="243839"/>
                </a:xfrm>
              </p:grpSpPr>
              <p:sp>
                <p:nvSpPr>
                  <p:cNvPr id="5233" name="Shape 5233"/>
                  <p:cNvSpPr/>
                  <p:nvPr/>
                </p:nvSpPr>
                <p:spPr>
                  <a:xfrm flipH="1">
                    <a:off x="11239217" y="0"/>
                    <a:ext cx="519290" cy="23932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0"/>
                        </a:moveTo>
                        <a:lnTo>
                          <a:pt x="17092" y="0"/>
                        </a:lnTo>
                        <a:lnTo>
                          <a:pt x="0" y="17550"/>
                        </a:lnTo>
                        <a:lnTo>
                          <a:pt x="8077" y="21600"/>
                        </a:lnTo>
                        <a:lnTo>
                          <a:pt x="19158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D3D0C7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5234" name="Shape 5234"/>
                  <p:cNvSpPr/>
                  <p:nvPr/>
                </p:nvSpPr>
                <p:spPr>
                  <a:xfrm>
                    <a:off x="0" y="4515"/>
                    <a:ext cx="519289" cy="2393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0"/>
                        </a:moveTo>
                        <a:lnTo>
                          <a:pt x="17092" y="0"/>
                        </a:lnTo>
                        <a:lnTo>
                          <a:pt x="0" y="17550"/>
                        </a:lnTo>
                        <a:lnTo>
                          <a:pt x="8077" y="21600"/>
                        </a:lnTo>
                        <a:lnTo>
                          <a:pt x="19158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D3D0C7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grpSp>
                <p:nvGrpSpPr>
                  <p:cNvPr id="5270" name="Group 5270"/>
                  <p:cNvGrpSpPr/>
                  <p:nvPr/>
                </p:nvGrpSpPr>
                <p:grpSpPr>
                  <a:xfrm>
                    <a:off x="442524" y="1544"/>
                    <a:ext cx="10864428" cy="242296"/>
                    <a:chOff x="0" y="0"/>
                    <a:chExt cx="10864426" cy="242295"/>
                  </a:xfrm>
                </p:grpSpPr>
                <p:grpSp>
                  <p:nvGrpSpPr>
                    <p:cNvPr id="5256" name="Group 5256"/>
                    <p:cNvGrpSpPr/>
                    <p:nvPr/>
                  </p:nvGrpSpPr>
                  <p:grpSpPr>
                    <a:xfrm>
                      <a:off x="0" y="2257"/>
                      <a:ext cx="6610774" cy="240039"/>
                      <a:chOff x="0" y="0"/>
                      <a:chExt cx="6610773" cy="240037"/>
                    </a:xfrm>
                  </p:grpSpPr>
                  <p:grpSp>
                    <p:nvGrpSpPr>
                      <p:cNvPr id="5237" name="Group 5237"/>
                      <p:cNvGrpSpPr/>
                      <p:nvPr/>
                    </p:nvGrpSpPr>
                    <p:grpSpPr>
                      <a:xfrm>
                        <a:off x="0" y="0"/>
                        <a:ext cx="943611" cy="240038"/>
                        <a:chOff x="0" y="0"/>
                        <a:chExt cx="943610" cy="240037"/>
                      </a:xfrm>
                    </p:grpSpPr>
                    <p:sp>
                      <p:nvSpPr>
                        <p:cNvPr id="5235" name="Shape 5235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5236" name="Shape 5236"/>
                        <p:cNvSpPr/>
                        <p:nvPr/>
                      </p:nvSpPr>
                      <p:spPr>
                        <a:xfrm>
                          <a:off x="467296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5240" name="Group 5240"/>
                      <p:cNvGrpSpPr/>
                      <p:nvPr/>
                    </p:nvGrpSpPr>
                    <p:grpSpPr>
                      <a:xfrm>
                        <a:off x="943848" y="0"/>
                        <a:ext cx="945985" cy="240038"/>
                        <a:chOff x="0" y="0"/>
                        <a:chExt cx="945983" cy="240037"/>
                      </a:xfrm>
                    </p:grpSpPr>
                    <p:sp>
                      <p:nvSpPr>
                        <p:cNvPr id="5238" name="Shape 5238"/>
                        <p:cNvSpPr/>
                        <p:nvPr/>
                      </p:nvSpPr>
                      <p:spPr>
                        <a:xfrm>
                          <a:off x="0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5239" name="Shape 5239"/>
                        <p:cNvSpPr/>
                        <p:nvPr/>
                      </p:nvSpPr>
                      <p:spPr>
                        <a:xfrm>
                          <a:off x="467296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5243" name="Group 5243"/>
                      <p:cNvGrpSpPr/>
                      <p:nvPr/>
                    </p:nvGrpSpPr>
                    <p:grpSpPr>
                      <a:xfrm>
                        <a:off x="1893710" y="0"/>
                        <a:ext cx="939971" cy="240038"/>
                        <a:chOff x="0" y="0"/>
                        <a:chExt cx="939969" cy="240037"/>
                      </a:xfrm>
                    </p:grpSpPr>
                    <p:sp>
                      <p:nvSpPr>
                        <p:cNvPr id="5241" name="Shape 5241"/>
                        <p:cNvSpPr/>
                        <p:nvPr/>
                      </p:nvSpPr>
                      <p:spPr>
                        <a:xfrm>
                          <a:off x="0" y="0"/>
                          <a:ext cx="471707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5242" name="Shape 5242"/>
                        <p:cNvSpPr/>
                        <p:nvPr/>
                      </p:nvSpPr>
                      <p:spPr>
                        <a:xfrm>
                          <a:off x="463672" y="0"/>
                          <a:ext cx="47629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5246" name="Group 5246"/>
                      <p:cNvGrpSpPr/>
                      <p:nvPr/>
                    </p:nvGrpSpPr>
                    <p:grpSpPr>
                      <a:xfrm>
                        <a:off x="2833443" y="0"/>
                        <a:ext cx="943888" cy="240038"/>
                        <a:chOff x="0" y="0"/>
                        <a:chExt cx="943886" cy="240037"/>
                      </a:xfrm>
                    </p:grpSpPr>
                    <p:sp>
                      <p:nvSpPr>
                        <p:cNvPr id="5244" name="Shape 5244"/>
                        <p:cNvSpPr/>
                        <p:nvPr/>
                      </p:nvSpPr>
                      <p:spPr>
                        <a:xfrm>
                          <a:off x="0" y="0"/>
                          <a:ext cx="47644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5245" name="Shape 5245"/>
                        <p:cNvSpPr/>
                        <p:nvPr/>
                      </p:nvSpPr>
                      <p:spPr>
                        <a:xfrm>
                          <a:off x="467439" y="0"/>
                          <a:ext cx="47644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5249" name="Group 5249"/>
                      <p:cNvGrpSpPr/>
                      <p:nvPr/>
                    </p:nvGrpSpPr>
                    <p:grpSpPr>
                      <a:xfrm>
                        <a:off x="3777330" y="0"/>
                        <a:ext cx="943612" cy="240038"/>
                        <a:chOff x="0" y="0"/>
                        <a:chExt cx="943610" cy="240037"/>
                      </a:xfrm>
                    </p:grpSpPr>
                    <p:sp>
                      <p:nvSpPr>
                        <p:cNvPr id="5247" name="Shape 5247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5248" name="Shape 5248"/>
                        <p:cNvSpPr/>
                        <p:nvPr/>
                      </p:nvSpPr>
                      <p:spPr>
                        <a:xfrm>
                          <a:off x="467296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5252" name="Group 5252"/>
                      <p:cNvGrpSpPr/>
                      <p:nvPr/>
                    </p:nvGrpSpPr>
                    <p:grpSpPr>
                      <a:xfrm>
                        <a:off x="4720941" y="0"/>
                        <a:ext cx="946222" cy="240038"/>
                        <a:chOff x="0" y="0"/>
                        <a:chExt cx="946221" cy="240037"/>
                      </a:xfrm>
                    </p:grpSpPr>
                    <p:sp>
                      <p:nvSpPr>
                        <p:cNvPr id="5250" name="Shape 5250"/>
                        <p:cNvSpPr/>
                        <p:nvPr/>
                      </p:nvSpPr>
                      <p:spPr>
                        <a:xfrm>
                          <a:off x="0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5251" name="Shape 5251"/>
                        <p:cNvSpPr/>
                        <p:nvPr/>
                      </p:nvSpPr>
                      <p:spPr>
                        <a:xfrm>
                          <a:off x="467533" y="0"/>
                          <a:ext cx="478689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5255" name="Group 5255"/>
                      <p:cNvGrpSpPr/>
                      <p:nvPr/>
                    </p:nvGrpSpPr>
                    <p:grpSpPr>
                      <a:xfrm>
                        <a:off x="5666925" y="0"/>
                        <a:ext cx="943849" cy="240038"/>
                        <a:chOff x="0" y="0"/>
                        <a:chExt cx="943848" cy="240037"/>
                      </a:xfrm>
                    </p:grpSpPr>
                    <p:sp>
                      <p:nvSpPr>
                        <p:cNvPr id="5253" name="Shape 5253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5254" name="Shape 5254"/>
                        <p:cNvSpPr/>
                        <p:nvPr/>
                      </p:nvSpPr>
                      <p:spPr>
                        <a:xfrm>
                          <a:off x="467533" y="0"/>
                          <a:ext cx="476316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</p:grpSp>
                <p:grpSp>
                  <p:nvGrpSpPr>
                    <p:cNvPr id="5259" name="Group 5259"/>
                    <p:cNvGrpSpPr/>
                    <p:nvPr/>
                  </p:nvGrpSpPr>
                  <p:grpSpPr>
                    <a:xfrm>
                      <a:off x="6610773" y="0"/>
                      <a:ext cx="943752" cy="240038"/>
                      <a:chOff x="0" y="0"/>
                      <a:chExt cx="943750" cy="240037"/>
                    </a:xfrm>
                  </p:grpSpPr>
                  <p:sp>
                    <p:nvSpPr>
                      <p:cNvPr id="5257" name="Shape 5257"/>
                      <p:cNvSpPr/>
                      <p:nvPr/>
                    </p:nvSpPr>
                    <p:spPr>
                      <a:xfrm>
                        <a:off x="0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5258" name="Shape 5258"/>
                      <p:cNvSpPr/>
                      <p:nvPr/>
                    </p:nvSpPr>
                    <p:spPr>
                      <a:xfrm>
                        <a:off x="467369" y="0"/>
                        <a:ext cx="476382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5262" name="Group 5262"/>
                    <p:cNvGrpSpPr/>
                    <p:nvPr/>
                  </p:nvGrpSpPr>
                  <p:grpSpPr>
                    <a:xfrm>
                      <a:off x="7554524" y="0"/>
                      <a:ext cx="946010" cy="240038"/>
                      <a:chOff x="0" y="0"/>
                      <a:chExt cx="946009" cy="240037"/>
                    </a:xfrm>
                  </p:grpSpPr>
                  <p:sp>
                    <p:nvSpPr>
                      <p:cNvPr id="5260" name="Shape 5260"/>
                      <p:cNvSpPr/>
                      <p:nvPr/>
                    </p:nvSpPr>
                    <p:spPr>
                      <a:xfrm>
                        <a:off x="0" y="0"/>
                        <a:ext cx="47871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5261" name="Shape 5261"/>
                      <p:cNvSpPr/>
                      <p:nvPr/>
                    </p:nvSpPr>
                    <p:spPr>
                      <a:xfrm>
                        <a:off x="467300" y="0"/>
                        <a:ext cx="47871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5265" name="Group 5265"/>
                    <p:cNvGrpSpPr/>
                    <p:nvPr/>
                  </p:nvGrpSpPr>
                  <p:grpSpPr>
                    <a:xfrm>
                      <a:off x="8500533" y="0"/>
                      <a:ext cx="943753" cy="240038"/>
                      <a:chOff x="0" y="0"/>
                      <a:chExt cx="943751" cy="240037"/>
                    </a:xfrm>
                  </p:grpSpPr>
                  <p:sp>
                    <p:nvSpPr>
                      <p:cNvPr id="5263" name="Shape 5263"/>
                      <p:cNvSpPr/>
                      <p:nvPr/>
                    </p:nvSpPr>
                    <p:spPr>
                      <a:xfrm>
                        <a:off x="0" y="0"/>
                        <a:ext cx="47589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5264" name="Shape 5264"/>
                      <p:cNvSpPr/>
                      <p:nvPr/>
                    </p:nvSpPr>
                    <p:spPr>
                      <a:xfrm>
                        <a:off x="467862" y="0"/>
                        <a:ext cx="47589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5268" name="Group 5268"/>
                    <p:cNvGrpSpPr/>
                    <p:nvPr/>
                  </p:nvGrpSpPr>
                  <p:grpSpPr>
                    <a:xfrm>
                      <a:off x="9444284" y="0"/>
                      <a:ext cx="943753" cy="240038"/>
                      <a:chOff x="0" y="0"/>
                      <a:chExt cx="943751" cy="240037"/>
                    </a:xfrm>
                  </p:grpSpPr>
                  <p:sp>
                    <p:nvSpPr>
                      <p:cNvPr id="5266" name="Shape 5266"/>
                      <p:cNvSpPr/>
                      <p:nvPr/>
                    </p:nvSpPr>
                    <p:spPr>
                      <a:xfrm>
                        <a:off x="0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5267" name="Shape 5267"/>
                      <p:cNvSpPr/>
                      <p:nvPr/>
                    </p:nvSpPr>
                    <p:spPr>
                      <a:xfrm>
                        <a:off x="467371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sp>
                  <p:nvSpPr>
                    <p:cNvPr id="5269" name="Shape 5269"/>
                    <p:cNvSpPr/>
                    <p:nvPr/>
                  </p:nvSpPr>
                  <p:spPr>
                    <a:xfrm>
                      <a:off x="10388035" y="0"/>
                      <a:ext cx="476392" cy="240038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0504" fill="norm" stroke="1" extrusionOk="0">
                          <a:moveTo>
                            <a:pt x="0" y="0"/>
                          </a:moveTo>
                          <a:lnTo>
                            <a:pt x="0" y="20504"/>
                          </a:lnTo>
                          <a:lnTo>
                            <a:pt x="2534" y="20504"/>
                          </a:lnTo>
                          <a:cubicBezTo>
                            <a:pt x="2512" y="-934"/>
                            <a:pt x="19002" y="-1096"/>
                            <a:pt x="19023" y="20504"/>
                          </a:cubicBezTo>
                          <a:lnTo>
                            <a:pt x="21600" y="20504"/>
                          </a:lnTo>
                          <a:lnTo>
                            <a:pt x="21600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D3D0C7"/>
                    </a:solidFill>
                    <a:ln w="9525" cap="flat">
                      <a:noFill/>
                      <a:round/>
                    </a:ln>
                    <a:effectLst/>
                  </p:spPr>
                  <p:txBody>
                    <a:bodyPr wrap="square" lIns="72248" tIns="72248" rIns="72248" bIns="72248" numCol="1" anchor="ctr">
                      <a:noAutofit/>
                    </a:bodyPr>
                    <a:lstStyle/>
                    <a:p>
                      <a:pPr marL="40639" marR="40639" defTabSz="914400">
                        <a:defRPr sz="3400">
                          <a:solidFill>
                            <a:srgbClr val="EEEEEE"/>
                          </a:solidFill>
                          <a:uFill>
                            <a:solidFill>
                              <a:srgbClr val="EEEEEE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defRPr>
                      </a:pPr>
                    </a:p>
                  </p:txBody>
                </p:sp>
              </p:grpSp>
            </p:grpSp>
            <p:grpSp>
              <p:nvGrpSpPr>
                <p:cNvPr id="5274" name="Group 5274"/>
                <p:cNvGrpSpPr/>
                <p:nvPr/>
              </p:nvGrpSpPr>
              <p:grpSpPr>
                <a:xfrm>
                  <a:off x="-1" y="-1"/>
                  <a:ext cx="997787" cy="1116891"/>
                  <a:chOff x="0" y="0"/>
                  <a:chExt cx="997785" cy="1116889"/>
                </a:xfrm>
              </p:grpSpPr>
              <p:sp>
                <p:nvSpPr>
                  <p:cNvPr id="5272" name="Shape 5272"/>
                  <p:cNvSpPr/>
                  <p:nvPr/>
                </p:nvSpPr>
                <p:spPr>
                  <a:xfrm>
                    <a:off x="27093" y="49671"/>
                    <a:ext cx="970693" cy="106721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6702" h="17423" fill="norm" stroke="1" extrusionOk="0">
                        <a:moveTo>
                          <a:pt x="8828" y="0"/>
                        </a:moveTo>
                        <a:cubicBezTo>
                          <a:pt x="-854" y="266"/>
                          <a:pt x="-1115" y="9621"/>
                          <a:pt x="1221" y="13322"/>
                        </a:cubicBezTo>
                        <a:cubicBezTo>
                          <a:pt x="6348" y="21600"/>
                          <a:pt x="20485" y="16227"/>
                          <a:pt x="15745" y="7130"/>
                        </a:cubicBezTo>
                        <a:cubicBezTo>
                          <a:pt x="11324" y="672"/>
                          <a:pt x="1482" y="5865"/>
                          <a:pt x="5062" y="11862"/>
                        </a:cubicBezTo>
                        <a:cubicBezTo>
                          <a:pt x="8004" y="16360"/>
                          <a:pt x="16005" y="13166"/>
                          <a:pt x="12845" y="8278"/>
                        </a:cubicBezTo>
                        <a:cubicBezTo>
                          <a:pt x="10744" y="5216"/>
                          <a:pt x="5407" y="7630"/>
                          <a:pt x="7794" y="10886"/>
                        </a:cubicBezTo>
                        <a:cubicBezTo>
                          <a:pt x="9408" y="12908"/>
                          <a:pt x="12727" y="11362"/>
                          <a:pt x="11400" y="9269"/>
                        </a:cubicBezTo>
                        <a:cubicBezTo>
                          <a:pt x="10559" y="8168"/>
                          <a:pt x="7752" y="8692"/>
                          <a:pt x="9433" y="10581"/>
                        </a:cubicBezTo>
                        <a:cubicBezTo>
                          <a:pt x="8845" y="10761"/>
                          <a:pt x="9147" y="8098"/>
                          <a:pt x="10904" y="9535"/>
                        </a:cubicBezTo>
                        <a:cubicBezTo>
                          <a:pt x="11677" y="10378"/>
                          <a:pt x="10046" y="12260"/>
                          <a:pt x="8500" y="10956"/>
                        </a:cubicBezTo>
                        <a:cubicBezTo>
                          <a:pt x="6189" y="7957"/>
                          <a:pt x="11374" y="6521"/>
                          <a:pt x="12425" y="8934"/>
                        </a:cubicBezTo>
                        <a:cubicBezTo>
                          <a:pt x="14039" y="11667"/>
                          <a:pt x="9340" y="15384"/>
                          <a:pt x="5970" y="11737"/>
                        </a:cubicBezTo>
                        <a:cubicBezTo>
                          <a:pt x="2810" y="6778"/>
                          <a:pt x="10996" y="2023"/>
                          <a:pt x="14652" y="7497"/>
                        </a:cubicBezTo>
                        <a:cubicBezTo>
                          <a:pt x="18115" y="12690"/>
                          <a:pt x="8483" y="20210"/>
                          <a:pt x="2869" y="12651"/>
                        </a:cubicBezTo>
                        <a:cubicBezTo>
                          <a:pt x="1751" y="10433"/>
                          <a:pt x="742" y="3256"/>
                          <a:pt x="8618" y="2085"/>
                        </a:cubicBezTo>
                        <a:lnTo>
                          <a:pt x="8828" y="0"/>
                        </a:lnTo>
                        <a:close/>
                      </a:path>
                    </a:pathLst>
                  </a:custGeom>
                  <a:solidFill>
                    <a:srgbClr val="9A947F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5273" name="Shape 5273"/>
                  <p:cNvSpPr/>
                  <p:nvPr/>
                </p:nvSpPr>
                <p:spPr>
                  <a:xfrm>
                    <a:off x="0" y="0"/>
                    <a:ext cx="970693" cy="106721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6702" h="17423" fill="norm" stroke="1" extrusionOk="0">
                        <a:moveTo>
                          <a:pt x="8828" y="0"/>
                        </a:moveTo>
                        <a:cubicBezTo>
                          <a:pt x="-854" y="266"/>
                          <a:pt x="-1115" y="9621"/>
                          <a:pt x="1221" y="13322"/>
                        </a:cubicBezTo>
                        <a:cubicBezTo>
                          <a:pt x="6348" y="21600"/>
                          <a:pt x="20485" y="16227"/>
                          <a:pt x="15745" y="7130"/>
                        </a:cubicBezTo>
                        <a:cubicBezTo>
                          <a:pt x="11324" y="672"/>
                          <a:pt x="1482" y="5865"/>
                          <a:pt x="5062" y="11862"/>
                        </a:cubicBezTo>
                        <a:cubicBezTo>
                          <a:pt x="8004" y="16360"/>
                          <a:pt x="16005" y="13166"/>
                          <a:pt x="12845" y="8278"/>
                        </a:cubicBezTo>
                        <a:cubicBezTo>
                          <a:pt x="10744" y="5216"/>
                          <a:pt x="5407" y="7630"/>
                          <a:pt x="7794" y="10886"/>
                        </a:cubicBezTo>
                        <a:cubicBezTo>
                          <a:pt x="9408" y="12908"/>
                          <a:pt x="12727" y="11362"/>
                          <a:pt x="11400" y="9269"/>
                        </a:cubicBezTo>
                        <a:cubicBezTo>
                          <a:pt x="10559" y="8168"/>
                          <a:pt x="7752" y="8692"/>
                          <a:pt x="9433" y="10581"/>
                        </a:cubicBezTo>
                        <a:cubicBezTo>
                          <a:pt x="8845" y="10761"/>
                          <a:pt x="9147" y="8098"/>
                          <a:pt x="10904" y="9535"/>
                        </a:cubicBezTo>
                        <a:cubicBezTo>
                          <a:pt x="11677" y="10378"/>
                          <a:pt x="10046" y="12260"/>
                          <a:pt x="8500" y="10956"/>
                        </a:cubicBezTo>
                        <a:cubicBezTo>
                          <a:pt x="6189" y="7957"/>
                          <a:pt x="11374" y="6521"/>
                          <a:pt x="12425" y="8934"/>
                        </a:cubicBezTo>
                        <a:cubicBezTo>
                          <a:pt x="14039" y="11667"/>
                          <a:pt x="9340" y="15384"/>
                          <a:pt x="5970" y="11737"/>
                        </a:cubicBezTo>
                        <a:cubicBezTo>
                          <a:pt x="2810" y="6778"/>
                          <a:pt x="10996" y="2023"/>
                          <a:pt x="14652" y="7497"/>
                        </a:cubicBezTo>
                        <a:cubicBezTo>
                          <a:pt x="18115" y="12690"/>
                          <a:pt x="8483" y="20210"/>
                          <a:pt x="2869" y="12651"/>
                        </a:cubicBezTo>
                        <a:cubicBezTo>
                          <a:pt x="1751" y="10433"/>
                          <a:pt x="742" y="3256"/>
                          <a:pt x="8618" y="2085"/>
                        </a:cubicBezTo>
                        <a:lnTo>
                          <a:pt x="8828" y="0"/>
                        </a:lnTo>
                        <a:close/>
                      </a:path>
                    </a:pathLst>
                  </a:custGeom>
                  <a:solidFill>
                    <a:srgbClr val="D3D0C7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</p:grpSp>
            <p:sp>
              <p:nvSpPr>
                <p:cNvPr id="5275" name="Shape 5275"/>
                <p:cNvSpPr/>
                <p:nvPr/>
              </p:nvSpPr>
              <p:spPr>
                <a:xfrm flipH="1">
                  <a:off x="11823250" y="49671"/>
                  <a:ext cx="970693" cy="106721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6702" h="17423" fill="norm" stroke="1" extrusionOk="0">
                      <a:moveTo>
                        <a:pt x="8828" y="0"/>
                      </a:moveTo>
                      <a:cubicBezTo>
                        <a:pt x="-854" y="266"/>
                        <a:pt x="-1115" y="9621"/>
                        <a:pt x="1221" y="13322"/>
                      </a:cubicBezTo>
                      <a:cubicBezTo>
                        <a:pt x="6348" y="21600"/>
                        <a:pt x="20485" y="16227"/>
                        <a:pt x="15745" y="7130"/>
                      </a:cubicBezTo>
                      <a:cubicBezTo>
                        <a:pt x="11324" y="672"/>
                        <a:pt x="1482" y="5865"/>
                        <a:pt x="5062" y="11862"/>
                      </a:cubicBezTo>
                      <a:cubicBezTo>
                        <a:pt x="8004" y="16360"/>
                        <a:pt x="16005" y="13166"/>
                        <a:pt x="12845" y="8278"/>
                      </a:cubicBezTo>
                      <a:cubicBezTo>
                        <a:pt x="10744" y="5216"/>
                        <a:pt x="5407" y="7630"/>
                        <a:pt x="7794" y="10886"/>
                      </a:cubicBezTo>
                      <a:cubicBezTo>
                        <a:pt x="9408" y="12908"/>
                        <a:pt x="12727" y="11362"/>
                        <a:pt x="11400" y="9269"/>
                      </a:cubicBezTo>
                      <a:cubicBezTo>
                        <a:pt x="10559" y="8168"/>
                        <a:pt x="7752" y="8692"/>
                        <a:pt x="9433" y="10581"/>
                      </a:cubicBezTo>
                      <a:cubicBezTo>
                        <a:pt x="8845" y="10761"/>
                        <a:pt x="9147" y="8098"/>
                        <a:pt x="10904" y="9535"/>
                      </a:cubicBezTo>
                      <a:cubicBezTo>
                        <a:pt x="11677" y="10378"/>
                        <a:pt x="10046" y="12260"/>
                        <a:pt x="8500" y="10956"/>
                      </a:cubicBezTo>
                      <a:cubicBezTo>
                        <a:pt x="6189" y="7957"/>
                        <a:pt x="11374" y="6521"/>
                        <a:pt x="12425" y="8934"/>
                      </a:cubicBezTo>
                      <a:cubicBezTo>
                        <a:pt x="14039" y="11667"/>
                        <a:pt x="9340" y="15384"/>
                        <a:pt x="5970" y="11737"/>
                      </a:cubicBezTo>
                      <a:cubicBezTo>
                        <a:pt x="2810" y="6778"/>
                        <a:pt x="10996" y="2023"/>
                        <a:pt x="14652" y="7497"/>
                      </a:cubicBezTo>
                      <a:cubicBezTo>
                        <a:pt x="18115" y="12690"/>
                        <a:pt x="8483" y="20210"/>
                        <a:pt x="2869" y="12651"/>
                      </a:cubicBezTo>
                      <a:cubicBezTo>
                        <a:pt x="1751" y="10433"/>
                        <a:pt x="742" y="3256"/>
                        <a:pt x="8618" y="2085"/>
                      </a:cubicBezTo>
                      <a:lnTo>
                        <a:pt x="8828" y="0"/>
                      </a:lnTo>
                      <a:close/>
                    </a:path>
                  </a:pathLst>
                </a:custGeom>
                <a:solidFill>
                  <a:srgbClr val="9A947F"/>
                </a:solidFill>
                <a:ln w="9525" cap="flat">
                  <a:noFill/>
                  <a:round/>
                </a:ln>
                <a:effectLst/>
              </p:spPr>
              <p:txBody>
                <a:bodyPr wrap="square" lIns="72248" tIns="72248" rIns="72248" bIns="72248" numCol="1" anchor="ctr">
                  <a:noAutofit/>
                </a:bodyPr>
                <a:lstStyle/>
                <a:p>
                  <a:pPr marL="40639" marR="40639" defTabSz="914400">
                    <a:defRPr sz="3400">
                      <a:solidFill>
                        <a:srgbClr val="EEEEEE"/>
                      </a:solidFill>
                      <a:uFill>
                        <a:solidFill>
                          <a:srgbClr val="EEEEEE"/>
                        </a:solidFill>
                      </a:u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</a:p>
              </p:txBody>
            </p:sp>
            <p:sp>
              <p:nvSpPr>
                <p:cNvPr id="5276" name="Shape 5276"/>
                <p:cNvSpPr/>
                <p:nvPr/>
              </p:nvSpPr>
              <p:spPr>
                <a:xfrm flipH="1">
                  <a:off x="11796157" y="0"/>
                  <a:ext cx="970693" cy="106721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6702" h="17423" fill="norm" stroke="1" extrusionOk="0">
                      <a:moveTo>
                        <a:pt x="8828" y="0"/>
                      </a:moveTo>
                      <a:cubicBezTo>
                        <a:pt x="-854" y="266"/>
                        <a:pt x="-1115" y="9621"/>
                        <a:pt x="1221" y="13322"/>
                      </a:cubicBezTo>
                      <a:cubicBezTo>
                        <a:pt x="6348" y="21600"/>
                        <a:pt x="20485" y="16227"/>
                        <a:pt x="15745" y="7130"/>
                      </a:cubicBezTo>
                      <a:cubicBezTo>
                        <a:pt x="11324" y="672"/>
                        <a:pt x="1482" y="5865"/>
                        <a:pt x="5062" y="11862"/>
                      </a:cubicBezTo>
                      <a:cubicBezTo>
                        <a:pt x="8004" y="16360"/>
                        <a:pt x="16005" y="13166"/>
                        <a:pt x="12845" y="8278"/>
                      </a:cubicBezTo>
                      <a:cubicBezTo>
                        <a:pt x="10744" y="5216"/>
                        <a:pt x="5407" y="7630"/>
                        <a:pt x="7794" y="10886"/>
                      </a:cubicBezTo>
                      <a:cubicBezTo>
                        <a:pt x="9408" y="12908"/>
                        <a:pt x="12727" y="11362"/>
                        <a:pt x="11400" y="9269"/>
                      </a:cubicBezTo>
                      <a:cubicBezTo>
                        <a:pt x="10559" y="8168"/>
                        <a:pt x="7752" y="8692"/>
                        <a:pt x="9433" y="10581"/>
                      </a:cubicBezTo>
                      <a:cubicBezTo>
                        <a:pt x="8845" y="10761"/>
                        <a:pt x="9147" y="8098"/>
                        <a:pt x="10904" y="9535"/>
                      </a:cubicBezTo>
                      <a:cubicBezTo>
                        <a:pt x="11677" y="10378"/>
                        <a:pt x="10046" y="12260"/>
                        <a:pt x="8500" y="10956"/>
                      </a:cubicBezTo>
                      <a:cubicBezTo>
                        <a:pt x="6189" y="7957"/>
                        <a:pt x="11374" y="6521"/>
                        <a:pt x="12425" y="8934"/>
                      </a:cubicBezTo>
                      <a:cubicBezTo>
                        <a:pt x="14039" y="11667"/>
                        <a:pt x="9340" y="15384"/>
                        <a:pt x="5970" y="11737"/>
                      </a:cubicBezTo>
                      <a:cubicBezTo>
                        <a:pt x="2810" y="6778"/>
                        <a:pt x="10996" y="2023"/>
                        <a:pt x="14652" y="7497"/>
                      </a:cubicBezTo>
                      <a:cubicBezTo>
                        <a:pt x="18115" y="12690"/>
                        <a:pt x="8483" y="20210"/>
                        <a:pt x="2869" y="12651"/>
                      </a:cubicBezTo>
                      <a:cubicBezTo>
                        <a:pt x="1751" y="10433"/>
                        <a:pt x="742" y="3256"/>
                        <a:pt x="8618" y="2085"/>
                      </a:cubicBezTo>
                      <a:lnTo>
                        <a:pt x="8828" y="0"/>
                      </a:lnTo>
                      <a:close/>
                    </a:path>
                  </a:pathLst>
                </a:custGeom>
                <a:solidFill>
                  <a:srgbClr val="D3D0C7"/>
                </a:solidFill>
                <a:ln w="9525" cap="flat">
                  <a:noFill/>
                  <a:round/>
                </a:ln>
                <a:effectLst/>
              </p:spPr>
              <p:txBody>
                <a:bodyPr wrap="square" lIns="72248" tIns="72248" rIns="72248" bIns="72248" numCol="1" anchor="ctr">
                  <a:noAutofit/>
                </a:bodyPr>
                <a:lstStyle/>
                <a:p>
                  <a:pPr marL="40639" marR="40639" defTabSz="914400">
                    <a:defRPr sz="3400">
                      <a:solidFill>
                        <a:srgbClr val="EEEEEE"/>
                      </a:solidFill>
                      <a:uFill>
                        <a:solidFill>
                          <a:srgbClr val="EEEEEE"/>
                        </a:solidFill>
                      </a:u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</a:p>
              </p:txBody>
            </p:sp>
            <p:sp>
              <p:nvSpPr>
                <p:cNvPr id="5277" name="Shape 5277"/>
                <p:cNvSpPr/>
                <p:nvPr/>
              </p:nvSpPr>
              <p:spPr>
                <a:xfrm>
                  <a:off x="477077" y="0"/>
                  <a:ext cx="11812695" cy="126436"/>
                </a:xfrm>
                <a:prstGeom prst="rect">
                  <a:avLst/>
                </a:prstGeom>
                <a:solidFill>
                  <a:srgbClr val="D3D0C7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72248" tIns="72248" rIns="72248" bIns="72248" numCol="1" anchor="ctr">
                  <a:noAutofit/>
                </a:bodyPr>
                <a:lstStyle/>
                <a:p>
                  <a:pPr marL="40639" marR="40639" defTabSz="914400">
                    <a:defRPr sz="3400">
                      <a:solidFill>
                        <a:srgbClr val="EEEEEE"/>
                      </a:solidFill>
                      <a:uFill>
                        <a:solidFill>
                          <a:srgbClr val="EEEEEE"/>
                        </a:solidFill>
                      </a:u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</a:p>
              </p:txBody>
            </p:sp>
          </p:grpSp>
        </p:grpSp>
        <p:sp>
          <p:nvSpPr>
            <p:cNvPr id="5280" name="Shape 5280"/>
            <p:cNvSpPr/>
            <p:nvPr/>
          </p:nvSpPr>
          <p:spPr>
            <a:xfrm>
              <a:off x="1083733" y="1144693"/>
              <a:ext cx="10805726" cy="433494"/>
            </a:xfrm>
            <a:prstGeom prst="rect">
              <a:avLst/>
            </a:prstGeom>
            <a:gradFill flip="none" rotWithShape="1">
              <a:gsLst>
                <a:gs pos="0">
                  <a:srgbClr val="817C6B"/>
                </a:gs>
                <a:gs pos="100000">
                  <a:srgbClr val="9A947F"/>
                </a:gs>
              </a:gsLst>
              <a:lin ang="162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72248" tIns="72248" rIns="72248" bIns="72248" numCol="1" anchor="ctr">
              <a:noAutofit/>
            </a:bodyPr>
            <a:lstStyle/>
            <a:p>
              <a:pPr marL="40639" marR="40639" defTabSz="914400">
                <a:defRPr sz="3400">
                  <a:solidFill>
                    <a:srgbClr val="EEEEEE"/>
                  </a:solidFill>
                  <a:uFill>
                    <a:solidFill>
                      <a:srgbClr val="EEEEEE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</p:grpSp>
      <p:sp>
        <p:nvSpPr>
          <p:cNvPr id="5282" name="Shape 5282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Pattern (several elements)</a:t>
            </a:r>
          </a:p>
        </p:txBody>
      </p:sp>
      <p:pic>
        <p:nvPicPr>
          <p:cNvPr id="5283" name="pasted-image.png"/>
          <p:cNvPicPr>
            <a:picLocks noChangeAspect="1"/>
          </p:cNvPicPr>
          <p:nvPr/>
        </p:nvPicPr>
        <p:blipFill>
          <a:blip r:embed="rId2">
            <a:extLst/>
          </a:blip>
          <a:srcRect l="0" t="48000" r="0" b="2347"/>
          <a:stretch>
            <a:fillRect/>
          </a:stretch>
        </p:blipFill>
        <p:spPr>
          <a:xfrm>
            <a:off x="1682750" y="3571478"/>
            <a:ext cx="9639300" cy="261062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79" name="Group 5379"/>
          <p:cNvGrpSpPr/>
          <p:nvPr/>
        </p:nvGrpSpPr>
        <p:grpSpPr>
          <a:xfrm>
            <a:off x="0" y="-1"/>
            <a:ext cx="13004800" cy="9753601"/>
            <a:chOff x="0" y="0"/>
            <a:chExt cx="13004800" cy="9753600"/>
          </a:xfrm>
        </p:grpSpPr>
        <p:grpSp>
          <p:nvGrpSpPr>
            <p:cNvPr id="5377" name="Group 5377"/>
            <p:cNvGrpSpPr/>
            <p:nvPr/>
          </p:nvGrpSpPr>
          <p:grpSpPr>
            <a:xfrm>
              <a:off x="0" y="0"/>
              <a:ext cx="13004801" cy="9753600"/>
              <a:chOff x="0" y="0"/>
              <a:chExt cx="13004800" cy="9753600"/>
            </a:xfrm>
          </p:grpSpPr>
          <p:sp>
            <p:nvSpPr>
              <p:cNvPr id="5285" name="Shape 5285"/>
              <p:cNvSpPr/>
              <p:nvPr/>
            </p:nvSpPr>
            <p:spPr>
              <a:xfrm>
                <a:off x="11921066" y="1083733"/>
                <a:ext cx="758615" cy="3034454"/>
              </a:xfrm>
              <a:prstGeom prst="rect">
                <a:avLst/>
              </a:prstGeom>
              <a:gradFill flip="none" rotWithShape="1">
                <a:gsLst>
                  <a:gs pos="0">
                    <a:srgbClr val="817C6B"/>
                  </a:gs>
                  <a:gs pos="100000">
                    <a:srgbClr val="D3D0C7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72248" tIns="72248" rIns="72248" bIns="72248" numCol="1" anchor="ctr">
                <a:noAutofit/>
              </a:bodyPr>
              <a:lstStyle/>
              <a:p>
                <a:pPr marL="40639" marR="40639" defTabSz="914400">
                  <a:defRPr sz="3400">
                    <a:solidFill>
                      <a:srgbClr val="EEEEEE"/>
                    </a:solidFill>
                    <a:uFill>
                      <a:solidFill>
                        <a:srgbClr val="EEEEEE"/>
                      </a:solidFill>
                    </a:u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5286" name="Shape 5286"/>
              <p:cNvSpPr/>
              <p:nvPr/>
            </p:nvSpPr>
            <p:spPr>
              <a:xfrm>
                <a:off x="0" y="0"/>
                <a:ext cx="12788054" cy="216747"/>
              </a:xfrm>
              <a:prstGeom prst="rect">
                <a:avLst/>
              </a:prstGeom>
              <a:solidFill>
                <a:srgbClr val="9A94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2248" tIns="72248" rIns="72248" bIns="72248" numCol="1" anchor="ctr">
                <a:noAutofit/>
              </a:bodyPr>
              <a:lstStyle/>
              <a:p>
                <a:pPr marL="40639" marR="40639" defTabSz="914400">
                  <a:defRPr sz="3400">
                    <a:solidFill>
                      <a:srgbClr val="EEEEEE"/>
                    </a:solidFill>
                    <a:uFill>
                      <a:solidFill>
                        <a:srgbClr val="EEEEEE"/>
                      </a:solidFill>
                    </a:u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5287" name="Shape 5287"/>
              <p:cNvSpPr/>
              <p:nvPr/>
            </p:nvSpPr>
            <p:spPr>
              <a:xfrm>
                <a:off x="12679680" y="0"/>
                <a:ext cx="325121" cy="9753600"/>
              </a:xfrm>
              <a:prstGeom prst="rect">
                <a:avLst/>
              </a:prstGeom>
              <a:gradFill flip="none" rotWithShape="1">
                <a:gsLst>
                  <a:gs pos="0">
                    <a:srgbClr val="9A947F"/>
                  </a:gs>
                  <a:gs pos="50000">
                    <a:srgbClr val="BBB6A8"/>
                  </a:gs>
                  <a:gs pos="100000">
                    <a:srgbClr val="9A947F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72248" tIns="72248" rIns="72248" bIns="72248" numCol="1" anchor="ctr">
                <a:noAutofit/>
              </a:bodyPr>
              <a:lstStyle/>
              <a:p>
                <a:pPr marL="40639" marR="40639" defTabSz="914400">
                  <a:defRPr sz="3400">
                    <a:solidFill>
                      <a:srgbClr val="EEEEEE"/>
                    </a:solidFill>
                    <a:uFill>
                      <a:solidFill>
                        <a:srgbClr val="EEEEEE"/>
                      </a:solidFill>
                    </a:u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5288" name="Shape 5288"/>
              <p:cNvSpPr/>
              <p:nvPr/>
            </p:nvSpPr>
            <p:spPr>
              <a:xfrm>
                <a:off x="0" y="0"/>
                <a:ext cx="325121" cy="9753600"/>
              </a:xfrm>
              <a:prstGeom prst="rect">
                <a:avLst/>
              </a:prstGeom>
              <a:gradFill flip="none" rotWithShape="1">
                <a:gsLst>
                  <a:gs pos="0">
                    <a:srgbClr val="9A947F"/>
                  </a:gs>
                  <a:gs pos="50000">
                    <a:srgbClr val="BBB6A8"/>
                  </a:gs>
                  <a:gs pos="100000">
                    <a:srgbClr val="9A947F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72248" tIns="72248" rIns="72248" bIns="72248" numCol="1" anchor="ctr">
                <a:noAutofit/>
              </a:bodyPr>
              <a:lstStyle/>
              <a:p>
                <a:pPr marL="40639" marR="40639" defTabSz="914400">
                  <a:defRPr sz="3400">
                    <a:solidFill>
                      <a:srgbClr val="EEEEEE"/>
                    </a:solidFill>
                    <a:uFill>
                      <a:solidFill>
                        <a:srgbClr val="EEEEEE"/>
                      </a:solidFill>
                    </a:u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5289" name="Shape 5289"/>
              <p:cNvSpPr/>
              <p:nvPr/>
            </p:nvSpPr>
            <p:spPr>
              <a:xfrm>
                <a:off x="325120" y="1083733"/>
                <a:ext cx="758614" cy="3034454"/>
              </a:xfrm>
              <a:prstGeom prst="rect">
                <a:avLst/>
              </a:prstGeom>
              <a:gradFill flip="none" rotWithShape="1">
                <a:gsLst>
                  <a:gs pos="0">
                    <a:srgbClr val="817C6B"/>
                  </a:gs>
                  <a:gs pos="100000">
                    <a:srgbClr val="D3D0C7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72248" tIns="72248" rIns="72248" bIns="72248" numCol="1" anchor="ctr">
                <a:noAutofit/>
              </a:bodyPr>
              <a:lstStyle/>
              <a:p>
                <a:pPr marL="40639" marR="40639" defTabSz="914400">
                  <a:defRPr sz="3400">
                    <a:solidFill>
                      <a:srgbClr val="EEEEEE"/>
                    </a:solidFill>
                    <a:uFill>
                      <a:solidFill>
                        <a:srgbClr val="EEEEEE"/>
                      </a:solidFill>
                    </a:u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grpSp>
            <p:nvGrpSpPr>
              <p:cNvPr id="5376" name="Group 5376"/>
              <p:cNvGrpSpPr/>
              <p:nvPr/>
            </p:nvGrpSpPr>
            <p:grpSpPr>
              <a:xfrm>
                <a:off x="82851" y="72248"/>
                <a:ext cx="12793944" cy="1116891"/>
                <a:chOff x="0" y="0"/>
                <a:chExt cx="12793942" cy="1116889"/>
              </a:xfrm>
            </p:grpSpPr>
            <p:sp>
              <p:nvSpPr>
                <p:cNvPr id="5290" name="Shape 5290"/>
                <p:cNvSpPr/>
                <p:nvPr/>
              </p:nvSpPr>
              <p:spPr>
                <a:xfrm>
                  <a:off x="43584" y="0"/>
                  <a:ext cx="12736126" cy="1083734"/>
                </a:xfrm>
                <a:prstGeom prst="roundRect">
                  <a:avLst>
                    <a:gd name="adj" fmla="val 35156"/>
                  </a:avLst>
                </a:prstGeom>
                <a:solidFill>
                  <a:srgbClr val="BBB6A8"/>
                </a:solidFill>
                <a:ln w="9525" cap="flat">
                  <a:noFill/>
                  <a:round/>
                </a:ln>
                <a:effectLst/>
              </p:spPr>
              <p:txBody>
                <a:bodyPr wrap="square" lIns="72248" tIns="72248" rIns="72248" bIns="72248" numCol="1" anchor="ctr">
                  <a:noAutofit/>
                </a:bodyPr>
                <a:lstStyle/>
                <a:p>
                  <a:pPr marL="40639" marR="40639" defTabSz="914400">
                    <a:defRPr sz="3400">
                      <a:solidFill>
                        <a:srgbClr val="EEEEEE"/>
                      </a:solidFill>
                      <a:uFill>
                        <a:solidFill>
                          <a:srgbClr val="EEEEEE"/>
                        </a:solidFill>
                      </a:u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</a:p>
              </p:txBody>
            </p:sp>
            <p:sp>
              <p:nvSpPr>
                <p:cNvPr id="5291" name="Shape 5291"/>
                <p:cNvSpPr/>
                <p:nvPr/>
              </p:nvSpPr>
              <p:spPr>
                <a:xfrm>
                  <a:off x="477077" y="54186"/>
                  <a:ext cx="11812695" cy="126437"/>
                </a:xfrm>
                <a:prstGeom prst="rect">
                  <a:avLst/>
                </a:prstGeom>
                <a:solidFill>
                  <a:srgbClr val="9A947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72248" tIns="72248" rIns="72248" bIns="72248" numCol="1" anchor="ctr">
                  <a:noAutofit/>
                </a:bodyPr>
                <a:lstStyle/>
                <a:p>
                  <a:pPr marL="40639" marR="40639" defTabSz="914400">
                    <a:defRPr sz="3400">
                      <a:solidFill>
                        <a:srgbClr val="EEEEEE"/>
                      </a:solidFill>
                      <a:uFill>
                        <a:solidFill>
                          <a:srgbClr val="EEEEEE"/>
                        </a:solidFill>
                      </a:u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</a:p>
              </p:txBody>
            </p:sp>
            <p:grpSp>
              <p:nvGrpSpPr>
                <p:cNvPr id="5330" name="Group 5330"/>
                <p:cNvGrpSpPr/>
                <p:nvPr/>
              </p:nvGrpSpPr>
              <p:grpSpPr>
                <a:xfrm>
                  <a:off x="531264" y="842151"/>
                  <a:ext cx="11758508" cy="243841"/>
                  <a:chOff x="0" y="0"/>
                  <a:chExt cx="11758506" cy="243839"/>
                </a:xfrm>
              </p:grpSpPr>
              <p:sp>
                <p:nvSpPr>
                  <p:cNvPr id="5292" name="Shape 5292"/>
                  <p:cNvSpPr/>
                  <p:nvPr/>
                </p:nvSpPr>
                <p:spPr>
                  <a:xfrm flipH="1">
                    <a:off x="11239217" y="0"/>
                    <a:ext cx="519290" cy="23932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0"/>
                        </a:moveTo>
                        <a:lnTo>
                          <a:pt x="17092" y="0"/>
                        </a:lnTo>
                        <a:lnTo>
                          <a:pt x="0" y="17550"/>
                        </a:lnTo>
                        <a:lnTo>
                          <a:pt x="8077" y="21600"/>
                        </a:lnTo>
                        <a:lnTo>
                          <a:pt x="19158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9A947F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5293" name="Shape 5293"/>
                  <p:cNvSpPr/>
                  <p:nvPr/>
                </p:nvSpPr>
                <p:spPr>
                  <a:xfrm>
                    <a:off x="0" y="4515"/>
                    <a:ext cx="519289" cy="2393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0"/>
                        </a:moveTo>
                        <a:lnTo>
                          <a:pt x="17092" y="0"/>
                        </a:lnTo>
                        <a:lnTo>
                          <a:pt x="0" y="17550"/>
                        </a:lnTo>
                        <a:lnTo>
                          <a:pt x="8077" y="21600"/>
                        </a:lnTo>
                        <a:lnTo>
                          <a:pt x="19158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9A947F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grpSp>
                <p:nvGrpSpPr>
                  <p:cNvPr id="5329" name="Group 5329"/>
                  <p:cNvGrpSpPr/>
                  <p:nvPr/>
                </p:nvGrpSpPr>
                <p:grpSpPr>
                  <a:xfrm>
                    <a:off x="442524" y="1544"/>
                    <a:ext cx="10864428" cy="242296"/>
                    <a:chOff x="0" y="0"/>
                    <a:chExt cx="10864426" cy="242295"/>
                  </a:xfrm>
                </p:grpSpPr>
                <p:grpSp>
                  <p:nvGrpSpPr>
                    <p:cNvPr id="5315" name="Group 5315"/>
                    <p:cNvGrpSpPr/>
                    <p:nvPr/>
                  </p:nvGrpSpPr>
                  <p:grpSpPr>
                    <a:xfrm>
                      <a:off x="0" y="2257"/>
                      <a:ext cx="6610774" cy="240039"/>
                      <a:chOff x="0" y="0"/>
                      <a:chExt cx="6610773" cy="240037"/>
                    </a:xfrm>
                  </p:grpSpPr>
                  <p:grpSp>
                    <p:nvGrpSpPr>
                      <p:cNvPr id="5296" name="Group 5296"/>
                      <p:cNvGrpSpPr/>
                      <p:nvPr/>
                    </p:nvGrpSpPr>
                    <p:grpSpPr>
                      <a:xfrm>
                        <a:off x="0" y="0"/>
                        <a:ext cx="943611" cy="240038"/>
                        <a:chOff x="0" y="0"/>
                        <a:chExt cx="943610" cy="240037"/>
                      </a:xfrm>
                    </p:grpSpPr>
                    <p:sp>
                      <p:nvSpPr>
                        <p:cNvPr id="5294" name="Shape 5294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5295" name="Shape 5295"/>
                        <p:cNvSpPr/>
                        <p:nvPr/>
                      </p:nvSpPr>
                      <p:spPr>
                        <a:xfrm>
                          <a:off x="467296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5299" name="Group 5299"/>
                      <p:cNvGrpSpPr/>
                      <p:nvPr/>
                    </p:nvGrpSpPr>
                    <p:grpSpPr>
                      <a:xfrm>
                        <a:off x="943848" y="0"/>
                        <a:ext cx="945985" cy="240038"/>
                        <a:chOff x="0" y="0"/>
                        <a:chExt cx="945983" cy="240037"/>
                      </a:xfrm>
                    </p:grpSpPr>
                    <p:sp>
                      <p:nvSpPr>
                        <p:cNvPr id="5297" name="Shape 5297"/>
                        <p:cNvSpPr/>
                        <p:nvPr/>
                      </p:nvSpPr>
                      <p:spPr>
                        <a:xfrm>
                          <a:off x="0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5298" name="Shape 5298"/>
                        <p:cNvSpPr/>
                        <p:nvPr/>
                      </p:nvSpPr>
                      <p:spPr>
                        <a:xfrm>
                          <a:off x="467296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5302" name="Group 5302"/>
                      <p:cNvGrpSpPr/>
                      <p:nvPr/>
                    </p:nvGrpSpPr>
                    <p:grpSpPr>
                      <a:xfrm>
                        <a:off x="1893710" y="0"/>
                        <a:ext cx="939971" cy="240038"/>
                        <a:chOff x="0" y="0"/>
                        <a:chExt cx="939969" cy="240037"/>
                      </a:xfrm>
                    </p:grpSpPr>
                    <p:sp>
                      <p:nvSpPr>
                        <p:cNvPr id="5300" name="Shape 5300"/>
                        <p:cNvSpPr/>
                        <p:nvPr/>
                      </p:nvSpPr>
                      <p:spPr>
                        <a:xfrm>
                          <a:off x="0" y="0"/>
                          <a:ext cx="471707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5301" name="Shape 5301"/>
                        <p:cNvSpPr/>
                        <p:nvPr/>
                      </p:nvSpPr>
                      <p:spPr>
                        <a:xfrm>
                          <a:off x="463672" y="0"/>
                          <a:ext cx="47629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5305" name="Group 5305"/>
                      <p:cNvGrpSpPr/>
                      <p:nvPr/>
                    </p:nvGrpSpPr>
                    <p:grpSpPr>
                      <a:xfrm>
                        <a:off x="2833443" y="0"/>
                        <a:ext cx="943888" cy="240038"/>
                        <a:chOff x="0" y="0"/>
                        <a:chExt cx="943886" cy="240037"/>
                      </a:xfrm>
                    </p:grpSpPr>
                    <p:sp>
                      <p:nvSpPr>
                        <p:cNvPr id="5303" name="Shape 5303"/>
                        <p:cNvSpPr/>
                        <p:nvPr/>
                      </p:nvSpPr>
                      <p:spPr>
                        <a:xfrm>
                          <a:off x="0" y="0"/>
                          <a:ext cx="47644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5304" name="Shape 5304"/>
                        <p:cNvSpPr/>
                        <p:nvPr/>
                      </p:nvSpPr>
                      <p:spPr>
                        <a:xfrm>
                          <a:off x="467439" y="0"/>
                          <a:ext cx="47644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5308" name="Group 5308"/>
                      <p:cNvGrpSpPr/>
                      <p:nvPr/>
                    </p:nvGrpSpPr>
                    <p:grpSpPr>
                      <a:xfrm>
                        <a:off x="3777330" y="0"/>
                        <a:ext cx="943612" cy="240038"/>
                        <a:chOff x="0" y="0"/>
                        <a:chExt cx="943610" cy="240037"/>
                      </a:xfrm>
                    </p:grpSpPr>
                    <p:sp>
                      <p:nvSpPr>
                        <p:cNvPr id="5306" name="Shape 5306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5307" name="Shape 5307"/>
                        <p:cNvSpPr/>
                        <p:nvPr/>
                      </p:nvSpPr>
                      <p:spPr>
                        <a:xfrm>
                          <a:off x="467296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5311" name="Group 5311"/>
                      <p:cNvGrpSpPr/>
                      <p:nvPr/>
                    </p:nvGrpSpPr>
                    <p:grpSpPr>
                      <a:xfrm>
                        <a:off x="4720941" y="0"/>
                        <a:ext cx="946222" cy="240038"/>
                        <a:chOff x="0" y="0"/>
                        <a:chExt cx="946221" cy="240037"/>
                      </a:xfrm>
                    </p:grpSpPr>
                    <p:sp>
                      <p:nvSpPr>
                        <p:cNvPr id="5309" name="Shape 5309"/>
                        <p:cNvSpPr/>
                        <p:nvPr/>
                      </p:nvSpPr>
                      <p:spPr>
                        <a:xfrm>
                          <a:off x="0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5310" name="Shape 5310"/>
                        <p:cNvSpPr/>
                        <p:nvPr/>
                      </p:nvSpPr>
                      <p:spPr>
                        <a:xfrm>
                          <a:off x="467533" y="0"/>
                          <a:ext cx="478689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5314" name="Group 5314"/>
                      <p:cNvGrpSpPr/>
                      <p:nvPr/>
                    </p:nvGrpSpPr>
                    <p:grpSpPr>
                      <a:xfrm>
                        <a:off x="5666925" y="0"/>
                        <a:ext cx="943849" cy="240038"/>
                        <a:chOff x="0" y="0"/>
                        <a:chExt cx="943848" cy="240037"/>
                      </a:xfrm>
                    </p:grpSpPr>
                    <p:sp>
                      <p:nvSpPr>
                        <p:cNvPr id="5312" name="Shape 5312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5313" name="Shape 5313"/>
                        <p:cNvSpPr/>
                        <p:nvPr/>
                      </p:nvSpPr>
                      <p:spPr>
                        <a:xfrm>
                          <a:off x="467533" y="0"/>
                          <a:ext cx="476316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</p:grpSp>
                <p:grpSp>
                  <p:nvGrpSpPr>
                    <p:cNvPr id="5318" name="Group 5318"/>
                    <p:cNvGrpSpPr/>
                    <p:nvPr/>
                  </p:nvGrpSpPr>
                  <p:grpSpPr>
                    <a:xfrm>
                      <a:off x="6610773" y="0"/>
                      <a:ext cx="943752" cy="240038"/>
                      <a:chOff x="0" y="0"/>
                      <a:chExt cx="943750" cy="240037"/>
                    </a:xfrm>
                  </p:grpSpPr>
                  <p:sp>
                    <p:nvSpPr>
                      <p:cNvPr id="5316" name="Shape 5316"/>
                      <p:cNvSpPr/>
                      <p:nvPr/>
                    </p:nvSpPr>
                    <p:spPr>
                      <a:xfrm>
                        <a:off x="0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5317" name="Shape 5317"/>
                      <p:cNvSpPr/>
                      <p:nvPr/>
                    </p:nvSpPr>
                    <p:spPr>
                      <a:xfrm>
                        <a:off x="467369" y="0"/>
                        <a:ext cx="476382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5321" name="Group 5321"/>
                    <p:cNvGrpSpPr/>
                    <p:nvPr/>
                  </p:nvGrpSpPr>
                  <p:grpSpPr>
                    <a:xfrm>
                      <a:off x="7554524" y="0"/>
                      <a:ext cx="946010" cy="240038"/>
                      <a:chOff x="0" y="0"/>
                      <a:chExt cx="946009" cy="240037"/>
                    </a:xfrm>
                  </p:grpSpPr>
                  <p:sp>
                    <p:nvSpPr>
                      <p:cNvPr id="5319" name="Shape 5319"/>
                      <p:cNvSpPr/>
                      <p:nvPr/>
                    </p:nvSpPr>
                    <p:spPr>
                      <a:xfrm>
                        <a:off x="0" y="0"/>
                        <a:ext cx="47871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5320" name="Shape 5320"/>
                      <p:cNvSpPr/>
                      <p:nvPr/>
                    </p:nvSpPr>
                    <p:spPr>
                      <a:xfrm>
                        <a:off x="467300" y="0"/>
                        <a:ext cx="47871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5324" name="Group 5324"/>
                    <p:cNvGrpSpPr/>
                    <p:nvPr/>
                  </p:nvGrpSpPr>
                  <p:grpSpPr>
                    <a:xfrm>
                      <a:off x="8500533" y="0"/>
                      <a:ext cx="943753" cy="240038"/>
                      <a:chOff x="0" y="0"/>
                      <a:chExt cx="943751" cy="240037"/>
                    </a:xfrm>
                  </p:grpSpPr>
                  <p:sp>
                    <p:nvSpPr>
                      <p:cNvPr id="5322" name="Shape 5322"/>
                      <p:cNvSpPr/>
                      <p:nvPr/>
                    </p:nvSpPr>
                    <p:spPr>
                      <a:xfrm>
                        <a:off x="0" y="0"/>
                        <a:ext cx="47589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5323" name="Shape 5323"/>
                      <p:cNvSpPr/>
                      <p:nvPr/>
                    </p:nvSpPr>
                    <p:spPr>
                      <a:xfrm>
                        <a:off x="467862" y="0"/>
                        <a:ext cx="47589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5327" name="Group 5327"/>
                    <p:cNvGrpSpPr/>
                    <p:nvPr/>
                  </p:nvGrpSpPr>
                  <p:grpSpPr>
                    <a:xfrm>
                      <a:off x="9444284" y="0"/>
                      <a:ext cx="943753" cy="240038"/>
                      <a:chOff x="0" y="0"/>
                      <a:chExt cx="943751" cy="240037"/>
                    </a:xfrm>
                  </p:grpSpPr>
                  <p:sp>
                    <p:nvSpPr>
                      <p:cNvPr id="5325" name="Shape 5325"/>
                      <p:cNvSpPr/>
                      <p:nvPr/>
                    </p:nvSpPr>
                    <p:spPr>
                      <a:xfrm>
                        <a:off x="0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5326" name="Shape 5326"/>
                      <p:cNvSpPr/>
                      <p:nvPr/>
                    </p:nvSpPr>
                    <p:spPr>
                      <a:xfrm>
                        <a:off x="467371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sp>
                  <p:nvSpPr>
                    <p:cNvPr id="5328" name="Shape 5328"/>
                    <p:cNvSpPr/>
                    <p:nvPr/>
                  </p:nvSpPr>
                  <p:spPr>
                    <a:xfrm>
                      <a:off x="10388035" y="0"/>
                      <a:ext cx="476392" cy="240038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0504" fill="norm" stroke="1" extrusionOk="0">
                          <a:moveTo>
                            <a:pt x="0" y="0"/>
                          </a:moveTo>
                          <a:lnTo>
                            <a:pt x="0" y="20504"/>
                          </a:lnTo>
                          <a:lnTo>
                            <a:pt x="2534" y="20504"/>
                          </a:lnTo>
                          <a:cubicBezTo>
                            <a:pt x="2512" y="-934"/>
                            <a:pt x="19002" y="-1096"/>
                            <a:pt x="19023" y="20504"/>
                          </a:cubicBezTo>
                          <a:lnTo>
                            <a:pt x="21600" y="20504"/>
                          </a:lnTo>
                          <a:lnTo>
                            <a:pt x="21600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9A947F"/>
                    </a:solidFill>
                    <a:ln w="9525" cap="flat">
                      <a:noFill/>
                      <a:round/>
                    </a:ln>
                    <a:effectLst/>
                  </p:spPr>
                  <p:txBody>
                    <a:bodyPr wrap="square" lIns="72248" tIns="72248" rIns="72248" bIns="72248" numCol="1" anchor="ctr">
                      <a:noAutofit/>
                    </a:bodyPr>
                    <a:lstStyle/>
                    <a:p>
                      <a:pPr marL="40639" marR="40639" defTabSz="914400">
                        <a:defRPr sz="3400">
                          <a:solidFill>
                            <a:srgbClr val="EEEEEE"/>
                          </a:solidFill>
                          <a:uFill>
                            <a:solidFill>
                              <a:srgbClr val="EEEEEE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defRPr>
                      </a:pPr>
                    </a:p>
                  </p:txBody>
                </p:sp>
              </p:grpSp>
            </p:grpSp>
            <p:grpSp>
              <p:nvGrpSpPr>
                <p:cNvPr id="5369" name="Group 5369"/>
                <p:cNvGrpSpPr/>
                <p:nvPr/>
              </p:nvGrpSpPr>
              <p:grpSpPr>
                <a:xfrm>
                  <a:off x="508686" y="839893"/>
                  <a:ext cx="11758508" cy="243841"/>
                  <a:chOff x="0" y="0"/>
                  <a:chExt cx="11758506" cy="243839"/>
                </a:xfrm>
              </p:grpSpPr>
              <p:sp>
                <p:nvSpPr>
                  <p:cNvPr id="5331" name="Shape 5331"/>
                  <p:cNvSpPr/>
                  <p:nvPr/>
                </p:nvSpPr>
                <p:spPr>
                  <a:xfrm flipH="1">
                    <a:off x="11239217" y="0"/>
                    <a:ext cx="519290" cy="23932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0"/>
                        </a:moveTo>
                        <a:lnTo>
                          <a:pt x="17092" y="0"/>
                        </a:lnTo>
                        <a:lnTo>
                          <a:pt x="0" y="17550"/>
                        </a:lnTo>
                        <a:lnTo>
                          <a:pt x="8077" y="21600"/>
                        </a:lnTo>
                        <a:lnTo>
                          <a:pt x="19158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D3D0C7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5332" name="Shape 5332"/>
                  <p:cNvSpPr/>
                  <p:nvPr/>
                </p:nvSpPr>
                <p:spPr>
                  <a:xfrm>
                    <a:off x="0" y="4515"/>
                    <a:ext cx="519289" cy="2393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0"/>
                        </a:moveTo>
                        <a:lnTo>
                          <a:pt x="17092" y="0"/>
                        </a:lnTo>
                        <a:lnTo>
                          <a:pt x="0" y="17550"/>
                        </a:lnTo>
                        <a:lnTo>
                          <a:pt x="8077" y="21600"/>
                        </a:lnTo>
                        <a:lnTo>
                          <a:pt x="19158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D3D0C7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grpSp>
                <p:nvGrpSpPr>
                  <p:cNvPr id="5368" name="Group 5368"/>
                  <p:cNvGrpSpPr/>
                  <p:nvPr/>
                </p:nvGrpSpPr>
                <p:grpSpPr>
                  <a:xfrm>
                    <a:off x="442524" y="1544"/>
                    <a:ext cx="10864428" cy="242296"/>
                    <a:chOff x="0" y="0"/>
                    <a:chExt cx="10864426" cy="242295"/>
                  </a:xfrm>
                </p:grpSpPr>
                <p:grpSp>
                  <p:nvGrpSpPr>
                    <p:cNvPr id="5354" name="Group 5354"/>
                    <p:cNvGrpSpPr/>
                    <p:nvPr/>
                  </p:nvGrpSpPr>
                  <p:grpSpPr>
                    <a:xfrm>
                      <a:off x="0" y="2257"/>
                      <a:ext cx="6610774" cy="240039"/>
                      <a:chOff x="0" y="0"/>
                      <a:chExt cx="6610773" cy="240037"/>
                    </a:xfrm>
                  </p:grpSpPr>
                  <p:grpSp>
                    <p:nvGrpSpPr>
                      <p:cNvPr id="5335" name="Group 5335"/>
                      <p:cNvGrpSpPr/>
                      <p:nvPr/>
                    </p:nvGrpSpPr>
                    <p:grpSpPr>
                      <a:xfrm>
                        <a:off x="0" y="0"/>
                        <a:ext cx="943611" cy="240038"/>
                        <a:chOff x="0" y="0"/>
                        <a:chExt cx="943610" cy="240037"/>
                      </a:xfrm>
                    </p:grpSpPr>
                    <p:sp>
                      <p:nvSpPr>
                        <p:cNvPr id="5333" name="Shape 5333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5334" name="Shape 5334"/>
                        <p:cNvSpPr/>
                        <p:nvPr/>
                      </p:nvSpPr>
                      <p:spPr>
                        <a:xfrm>
                          <a:off x="467296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5338" name="Group 5338"/>
                      <p:cNvGrpSpPr/>
                      <p:nvPr/>
                    </p:nvGrpSpPr>
                    <p:grpSpPr>
                      <a:xfrm>
                        <a:off x="943848" y="0"/>
                        <a:ext cx="945985" cy="240038"/>
                        <a:chOff x="0" y="0"/>
                        <a:chExt cx="945983" cy="240037"/>
                      </a:xfrm>
                    </p:grpSpPr>
                    <p:sp>
                      <p:nvSpPr>
                        <p:cNvPr id="5336" name="Shape 5336"/>
                        <p:cNvSpPr/>
                        <p:nvPr/>
                      </p:nvSpPr>
                      <p:spPr>
                        <a:xfrm>
                          <a:off x="0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5337" name="Shape 5337"/>
                        <p:cNvSpPr/>
                        <p:nvPr/>
                      </p:nvSpPr>
                      <p:spPr>
                        <a:xfrm>
                          <a:off x="467296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5341" name="Group 5341"/>
                      <p:cNvGrpSpPr/>
                      <p:nvPr/>
                    </p:nvGrpSpPr>
                    <p:grpSpPr>
                      <a:xfrm>
                        <a:off x="1893710" y="0"/>
                        <a:ext cx="939971" cy="240038"/>
                        <a:chOff x="0" y="0"/>
                        <a:chExt cx="939969" cy="240037"/>
                      </a:xfrm>
                    </p:grpSpPr>
                    <p:sp>
                      <p:nvSpPr>
                        <p:cNvPr id="5339" name="Shape 5339"/>
                        <p:cNvSpPr/>
                        <p:nvPr/>
                      </p:nvSpPr>
                      <p:spPr>
                        <a:xfrm>
                          <a:off x="0" y="0"/>
                          <a:ext cx="471707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5340" name="Shape 5340"/>
                        <p:cNvSpPr/>
                        <p:nvPr/>
                      </p:nvSpPr>
                      <p:spPr>
                        <a:xfrm>
                          <a:off x="463672" y="0"/>
                          <a:ext cx="47629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5344" name="Group 5344"/>
                      <p:cNvGrpSpPr/>
                      <p:nvPr/>
                    </p:nvGrpSpPr>
                    <p:grpSpPr>
                      <a:xfrm>
                        <a:off x="2833443" y="0"/>
                        <a:ext cx="943888" cy="240038"/>
                        <a:chOff x="0" y="0"/>
                        <a:chExt cx="943886" cy="240037"/>
                      </a:xfrm>
                    </p:grpSpPr>
                    <p:sp>
                      <p:nvSpPr>
                        <p:cNvPr id="5342" name="Shape 5342"/>
                        <p:cNvSpPr/>
                        <p:nvPr/>
                      </p:nvSpPr>
                      <p:spPr>
                        <a:xfrm>
                          <a:off x="0" y="0"/>
                          <a:ext cx="47644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5343" name="Shape 5343"/>
                        <p:cNvSpPr/>
                        <p:nvPr/>
                      </p:nvSpPr>
                      <p:spPr>
                        <a:xfrm>
                          <a:off x="467439" y="0"/>
                          <a:ext cx="47644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5347" name="Group 5347"/>
                      <p:cNvGrpSpPr/>
                      <p:nvPr/>
                    </p:nvGrpSpPr>
                    <p:grpSpPr>
                      <a:xfrm>
                        <a:off x="3777330" y="0"/>
                        <a:ext cx="943612" cy="240038"/>
                        <a:chOff x="0" y="0"/>
                        <a:chExt cx="943610" cy="240037"/>
                      </a:xfrm>
                    </p:grpSpPr>
                    <p:sp>
                      <p:nvSpPr>
                        <p:cNvPr id="5345" name="Shape 5345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5346" name="Shape 5346"/>
                        <p:cNvSpPr/>
                        <p:nvPr/>
                      </p:nvSpPr>
                      <p:spPr>
                        <a:xfrm>
                          <a:off x="467296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5350" name="Group 5350"/>
                      <p:cNvGrpSpPr/>
                      <p:nvPr/>
                    </p:nvGrpSpPr>
                    <p:grpSpPr>
                      <a:xfrm>
                        <a:off x="4720941" y="0"/>
                        <a:ext cx="946222" cy="240038"/>
                        <a:chOff x="0" y="0"/>
                        <a:chExt cx="946221" cy="240037"/>
                      </a:xfrm>
                    </p:grpSpPr>
                    <p:sp>
                      <p:nvSpPr>
                        <p:cNvPr id="5348" name="Shape 5348"/>
                        <p:cNvSpPr/>
                        <p:nvPr/>
                      </p:nvSpPr>
                      <p:spPr>
                        <a:xfrm>
                          <a:off x="0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5349" name="Shape 5349"/>
                        <p:cNvSpPr/>
                        <p:nvPr/>
                      </p:nvSpPr>
                      <p:spPr>
                        <a:xfrm>
                          <a:off x="467533" y="0"/>
                          <a:ext cx="478689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5353" name="Group 5353"/>
                      <p:cNvGrpSpPr/>
                      <p:nvPr/>
                    </p:nvGrpSpPr>
                    <p:grpSpPr>
                      <a:xfrm>
                        <a:off x="5666925" y="0"/>
                        <a:ext cx="943849" cy="240038"/>
                        <a:chOff x="0" y="0"/>
                        <a:chExt cx="943848" cy="240037"/>
                      </a:xfrm>
                    </p:grpSpPr>
                    <p:sp>
                      <p:nvSpPr>
                        <p:cNvPr id="5351" name="Shape 5351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5352" name="Shape 5352"/>
                        <p:cNvSpPr/>
                        <p:nvPr/>
                      </p:nvSpPr>
                      <p:spPr>
                        <a:xfrm>
                          <a:off x="467533" y="0"/>
                          <a:ext cx="476316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</p:grpSp>
                <p:grpSp>
                  <p:nvGrpSpPr>
                    <p:cNvPr id="5357" name="Group 5357"/>
                    <p:cNvGrpSpPr/>
                    <p:nvPr/>
                  </p:nvGrpSpPr>
                  <p:grpSpPr>
                    <a:xfrm>
                      <a:off x="6610773" y="0"/>
                      <a:ext cx="943752" cy="240038"/>
                      <a:chOff x="0" y="0"/>
                      <a:chExt cx="943750" cy="240037"/>
                    </a:xfrm>
                  </p:grpSpPr>
                  <p:sp>
                    <p:nvSpPr>
                      <p:cNvPr id="5355" name="Shape 5355"/>
                      <p:cNvSpPr/>
                      <p:nvPr/>
                    </p:nvSpPr>
                    <p:spPr>
                      <a:xfrm>
                        <a:off x="0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5356" name="Shape 5356"/>
                      <p:cNvSpPr/>
                      <p:nvPr/>
                    </p:nvSpPr>
                    <p:spPr>
                      <a:xfrm>
                        <a:off x="467369" y="0"/>
                        <a:ext cx="476382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5360" name="Group 5360"/>
                    <p:cNvGrpSpPr/>
                    <p:nvPr/>
                  </p:nvGrpSpPr>
                  <p:grpSpPr>
                    <a:xfrm>
                      <a:off x="7554524" y="0"/>
                      <a:ext cx="946010" cy="240038"/>
                      <a:chOff x="0" y="0"/>
                      <a:chExt cx="946009" cy="240037"/>
                    </a:xfrm>
                  </p:grpSpPr>
                  <p:sp>
                    <p:nvSpPr>
                      <p:cNvPr id="5358" name="Shape 5358"/>
                      <p:cNvSpPr/>
                      <p:nvPr/>
                    </p:nvSpPr>
                    <p:spPr>
                      <a:xfrm>
                        <a:off x="0" y="0"/>
                        <a:ext cx="47871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5359" name="Shape 5359"/>
                      <p:cNvSpPr/>
                      <p:nvPr/>
                    </p:nvSpPr>
                    <p:spPr>
                      <a:xfrm>
                        <a:off x="467300" y="0"/>
                        <a:ext cx="47871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5363" name="Group 5363"/>
                    <p:cNvGrpSpPr/>
                    <p:nvPr/>
                  </p:nvGrpSpPr>
                  <p:grpSpPr>
                    <a:xfrm>
                      <a:off x="8500533" y="0"/>
                      <a:ext cx="943753" cy="240038"/>
                      <a:chOff x="0" y="0"/>
                      <a:chExt cx="943751" cy="240037"/>
                    </a:xfrm>
                  </p:grpSpPr>
                  <p:sp>
                    <p:nvSpPr>
                      <p:cNvPr id="5361" name="Shape 5361"/>
                      <p:cNvSpPr/>
                      <p:nvPr/>
                    </p:nvSpPr>
                    <p:spPr>
                      <a:xfrm>
                        <a:off x="0" y="0"/>
                        <a:ext cx="47589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5362" name="Shape 5362"/>
                      <p:cNvSpPr/>
                      <p:nvPr/>
                    </p:nvSpPr>
                    <p:spPr>
                      <a:xfrm>
                        <a:off x="467862" y="0"/>
                        <a:ext cx="47589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5366" name="Group 5366"/>
                    <p:cNvGrpSpPr/>
                    <p:nvPr/>
                  </p:nvGrpSpPr>
                  <p:grpSpPr>
                    <a:xfrm>
                      <a:off x="9444284" y="0"/>
                      <a:ext cx="943753" cy="240038"/>
                      <a:chOff x="0" y="0"/>
                      <a:chExt cx="943751" cy="240037"/>
                    </a:xfrm>
                  </p:grpSpPr>
                  <p:sp>
                    <p:nvSpPr>
                      <p:cNvPr id="5364" name="Shape 5364"/>
                      <p:cNvSpPr/>
                      <p:nvPr/>
                    </p:nvSpPr>
                    <p:spPr>
                      <a:xfrm>
                        <a:off x="0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5365" name="Shape 5365"/>
                      <p:cNvSpPr/>
                      <p:nvPr/>
                    </p:nvSpPr>
                    <p:spPr>
                      <a:xfrm>
                        <a:off x="467371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sp>
                  <p:nvSpPr>
                    <p:cNvPr id="5367" name="Shape 5367"/>
                    <p:cNvSpPr/>
                    <p:nvPr/>
                  </p:nvSpPr>
                  <p:spPr>
                    <a:xfrm>
                      <a:off x="10388035" y="0"/>
                      <a:ext cx="476392" cy="240038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0504" fill="norm" stroke="1" extrusionOk="0">
                          <a:moveTo>
                            <a:pt x="0" y="0"/>
                          </a:moveTo>
                          <a:lnTo>
                            <a:pt x="0" y="20504"/>
                          </a:lnTo>
                          <a:lnTo>
                            <a:pt x="2534" y="20504"/>
                          </a:lnTo>
                          <a:cubicBezTo>
                            <a:pt x="2512" y="-934"/>
                            <a:pt x="19002" y="-1096"/>
                            <a:pt x="19023" y="20504"/>
                          </a:cubicBezTo>
                          <a:lnTo>
                            <a:pt x="21600" y="20504"/>
                          </a:lnTo>
                          <a:lnTo>
                            <a:pt x="21600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D3D0C7"/>
                    </a:solidFill>
                    <a:ln w="9525" cap="flat">
                      <a:noFill/>
                      <a:round/>
                    </a:ln>
                    <a:effectLst/>
                  </p:spPr>
                  <p:txBody>
                    <a:bodyPr wrap="square" lIns="72248" tIns="72248" rIns="72248" bIns="72248" numCol="1" anchor="ctr">
                      <a:noAutofit/>
                    </a:bodyPr>
                    <a:lstStyle/>
                    <a:p>
                      <a:pPr marL="40639" marR="40639" defTabSz="914400">
                        <a:defRPr sz="3400">
                          <a:solidFill>
                            <a:srgbClr val="EEEEEE"/>
                          </a:solidFill>
                          <a:uFill>
                            <a:solidFill>
                              <a:srgbClr val="EEEEEE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defRPr>
                      </a:pPr>
                    </a:p>
                  </p:txBody>
                </p:sp>
              </p:grpSp>
            </p:grpSp>
            <p:grpSp>
              <p:nvGrpSpPr>
                <p:cNvPr id="5372" name="Group 5372"/>
                <p:cNvGrpSpPr/>
                <p:nvPr/>
              </p:nvGrpSpPr>
              <p:grpSpPr>
                <a:xfrm>
                  <a:off x="-1" y="-1"/>
                  <a:ext cx="997787" cy="1116891"/>
                  <a:chOff x="0" y="0"/>
                  <a:chExt cx="997785" cy="1116889"/>
                </a:xfrm>
              </p:grpSpPr>
              <p:sp>
                <p:nvSpPr>
                  <p:cNvPr id="5370" name="Shape 5370"/>
                  <p:cNvSpPr/>
                  <p:nvPr/>
                </p:nvSpPr>
                <p:spPr>
                  <a:xfrm>
                    <a:off x="27093" y="49671"/>
                    <a:ext cx="970693" cy="106721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6702" h="17423" fill="norm" stroke="1" extrusionOk="0">
                        <a:moveTo>
                          <a:pt x="8828" y="0"/>
                        </a:moveTo>
                        <a:cubicBezTo>
                          <a:pt x="-854" y="266"/>
                          <a:pt x="-1115" y="9621"/>
                          <a:pt x="1221" y="13322"/>
                        </a:cubicBezTo>
                        <a:cubicBezTo>
                          <a:pt x="6348" y="21600"/>
                          <a:pt x="20485" y="16227"/>
                          <a:pt x="15745" y="7130"/>
                        </a:cubicBezTo>
                        <a:cubicBezTo>
                          <a:pt x="11324" y="672"/>
                          <a:pt x="1482" y="5865"/>
                          <a:pt x="5062" y="11862"/>
                        </a:cubicBezTo>
                        <a:cubicBezTo>
                          <a:pt x="8004" y="16360"/>
                          <a:pt x="16005" y="13166"/>
                          <a:pt x="12845" y="8278"/>
                        </a:cubicBezTo>
                        <a:cubicBezTo>
                          <a:pt x="10744" y="5216"/>
                          <a:pt x="5407" y="7630"/>
                          <a:pt x="7794" y="10886"/>
                        </a:cubicBezTo>
                        <a:cubicBezTo>
                          <a:pt x="9408" y="12908"/>
                          <a:pt x="12727" y="11362"/>
                          <a:pt x="11400" y="9269"/>
                        </a:cubicBezTo>
                        <a:cubicBezTo>
                          <a:pt x="10559" y="8168"/>
                          <a:pt x="7752" y="8692"/>
                          <a:pt x="9433" y="10581"/>
                        </a:cubicBezTo>
                        <a:cubicBezTo>
                          <a:pt x="8845" y="10761"/>
                          <a:pt x="9147" y="8098"/>
                          <a:pt x="10904" y="9535"/>
                        </a:cubicBezTo>
                        <a:cubicBezTo>
                          <a:pt x="11677" y="10378"/>
                          <a:pt x="10046" y="12260"/>
                          <a:pt x="8500" y="10956"/>
                        </a:cubicBezTo>
                        <a:cubicBezTo>
                          <a:pt x="6189" y="7957"/>
                          <a:pt x="11374" y="6521"/>
                          <a:pt x="12425" y="8934"/>
                        </a:cubicBezTo>
                        <a:cubicBezTo>
                          <a:pt x="14039" y="11667"/>
                          <a:pt x="9340" y="15384"/>
                          <a:pt x="5970" y="11737"/>
                        </a:cubicBezTo>
                        <a:cubicBezTo>
                          <a:pt x="2810" y="6778"/>
                          <a:pt x="10996" y="2023"/>
                          <a:pt x="14652" y="7497"/>
                        </a:cubicBezTo>
                        <a:cubicBezTo>
                          <a:pt x="18115" y="12690"/>
                          <a:pt x="8483" y="20210"/>
                          <a:pt x="2869" y="12651"/>
                        </a:cubicBezTo>
                        <a:cubicBezTo>
                          <a:pt x="1751" y="10433"/>
                          <a:pt x="742" y="3256"/>
                          <a:pt x="8618" y="2085"/>
                        </a:cubicBezTo>
                        <a:lnTo>
                          <a:pt x="8828" y="0"/>
                        </a:lnTo>
                        <a:close/>
                      </a:path>
                    </a:pathLst>
                  </a:custGeom>
                  <a:solidFill>
                    <a:srgbClr val="9A947F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5371" name="Shape 5371"/>
                  <p:cNvSpPr/>
                  <p:nvPr/>
                </p:nvSpPr>
                <p:spPr>
                  <a:xfrm>
                    <a:off x="0" y="0"/>
                    <a:ext cx="970693" cy="106721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6702" h="17423" fill="norm" stroke="1" extrusionOk="0">
                        <a:moveTo>
                          <a:pt x="8828" y="0"/>
                        </a:moveTo>
                        <a:cubicBezTo>
                          <a:pt x="-854" y="266"/>
                          <a:pt x="-1115" y="9621"/>
                          <a:pt x="1221" y="13322"/>
                        </a:cubicBezTo>
                        <a:cubicBezTo>
                          <a:pt x="6348" y="21600"/>
                          <a:pt x="20485" y="16227"/>
                          <a:pt x="15745" y="7130"/>
                        </a:cubicBezTo>
                        <a:cubicBezTo>
                          <a:pt x="11324" y="672"/>
                          <a:pt x="1482" y="5865"/>
                          <a:pt x="5062" y="11862"/>
                        </a:cubicBezTo>
                        <a:cubicBezTo>
                          <a:pt x="8004" y="16360"/>
                          <a:pt x="16005" y="13166"/>
                          <a:pt x="12845" y="8278"/>
                        </a:cubicBezTo>
                        <a:cubicBezTo>
                          <a:pt x="10744" y="5216"/>
                          <a:pt x="5407" y="7630"/>
                          <a:pt x="7794" y="10886"/>
                        </a:cubicBezTo>
                        <a:cubicBezTo>
                          <a:pt x="9408" y="12908"/>
                          <a:pt x="12727" y="11362"/>
                          <a:pt x="11400" y="9269"/>
                        </a:cubicBezTo>
                        <a:cubicBezTo>
                          <a:pt x="10559" y="8168"/>
                          <a:pt x="7752" y="8692"/>
                          <a:pt x="9433" y="10581"/>
                        </a:cubicBezTo>
                        <a:cubicBezTo>
                          <a:pt x="8845" y="10761"/>
                          <a:pt x="9147" y="8098"/>
                          <a:pt x="10904" y="9535"/>
                        </a:cubicBezTo>
                        <a:cubicBezTo>
                          <a:pt x="11677" y="10378"/>
                          <a:pt x="10046" y="12260"/>
                          <a:pt x="8500" y="10956"/>
                        </a:cubicBezTo>
                        <a:cubicBezTo>
                          <a:pt x="6189" y="7957"/>
                          <a:pt x="11374" y="6521"/>
                          <a:pt x="12425" y="8934"/>
                        </a:cubicBezTo>
                        <a:cubicBezTo>
                          <a:pt x="14039" y="11667"/>
                          <a:pt x="9340" y="15384"/>
                          <a:pt x="5970" y="11737"/>
                        </a:cubicBezTo>
                        <a:cubicBezTo>
                          <a:pt x="2810" y="6778"/>
                          <a:pt x="10996" y="2023"/>
                          <a:pt x="14652" y="7497"/>
                        </a:cubicBezTo>
                        <a:cubicBezTo>
                          <a:pt x="18115" y="12690"/>
                          <a:pt x="8483" y="20210"/>
                          <a:pt x="2869" y="12651"/>
                        </a:cubicBezTo>
                        <a:cubicBezTo>
                          <a:pt x="1751" y="10433"/>
                          <a:pt x="742" y="3256"/>
                          <a:pt x="8618" y="2085"/>
                        </a:cubicBezTo>
                        <a:lnTo>
                          <a:pt x="8828" y="0"/>
                        </a:lnTo>
                        <a:close/>
                      </a:path>
                    </a:pathLst>
                  </a:custGeom>
                  <a:solidFill>
                    <a:srgbClr val="D3D0C7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</p:grpSp>
            <p:sp>
              <p:nvSpPr>
                <p:cNvPr id="5373" name="Shape 5373"/>
                <p:cNvSpPr/>
                <p:nvPr/>
              </p:nvSpPr>
              <p:spPr>
                <a:xfrm flipH="1">
                  <a:off x="11823250" y="49671"/>
                  <a:ext cx="970693" cy="106721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6702" h="17423" fill="norm" stroke="1" extrusionOk="0">
                      <a:moveTo>
                        <a:pt x="8828" y="0"/>
                      </a:moveTo>
                      <a:cubicBezTo>
                        <a:pt x="-854" y="266"/>
                        <a:pt x="-1115" y="9621"/>
                        <a:pt x="1221" y="13322"/>
                      </a:cubicBezTo>
                      <a:cubicBezTo>
                        <a:pt x="6348" y="21600"/>
                        <a:pt x="20485" y="16227"/>
                        <a:pt x="15745" y="7130"/>
                      </a:cubicBezTo>
                      <a:cubicBezTo>
                        <a:pt x="11324" y="672"/>
                        <a:pt x="1482" y="5865"/>
                        <a:pt x="5062" y="11862"/>
                      </a:cubicBezTo>
                      <a:cubicBezTo>
                        <a:pt x="8004" y="16360"/>
                        <a:pt x="16005" y="13166"/>
                        <a:pt x="12845" y="8278"/>
                      </a:cubicBezTo>
                      <a:cubicBezTo>
                        <a:pt x="10744" y="5216"/>
                        <a:pt x="5407" y="7630"/>
                        <a:pt x="7794" y="10886"/>
                      </a:cubicBezTo>
                      <a:cubicBezTo>
                        <a:pt x="9408" y="12908"/>
                        <a:pt x="12727" y="11362"/>
                        <a:pt x="11400" y="9269"/>
                      </a:cubicBezTo>
                      <a:cubicBezTo>
                        <a:pt x="10559" y="8168"/>
                        <a:pt x="7752" y="8692"/>
                        <a:pt x="9433" y="10581"/>
                      </a:cubicBezTo>
                      <a:cubicBezTo>
                        <a:pt x="8845" y="10761"/>
                        <a:pt x="9147" y="8098"/>
                        <a:pt x="10904" y="9535"/>
                      </a:cubicBezTo>
                      <a:cubicBezTo>
                        <a:pt x="11677" y="10378"/>
                        <a:pt x="10046" y="12260"/>
                        <a:pt x="8500" y="10956"/>
                      </a:cubicBezTo>
                      <a:cubicBezTo>
                        <a:pt x="6189" y="7957"/>
                        <a:pt x="11374" y="6521"/>
                        <a:pt x="12425" y="8934"/>
                      </a:cubicBezTo>
                      <a:cubicBezTo>
                        <a:pt x="14039" y="11667"/>
                        <a:pt x="9340" y="15384"/>
                        <a:pt x="5970" y="11737"/>
                      </a:cubicBezTo>
                      <a:cubicBezTo>
                        <a:pt x="2810" y="6778"/>
                        <a:pt x="10996" y="2023"/>
                        <a:pt x="14652" y="7497"/>
                      </a:cubicBezTo>
                      <a:cubicBezTo>
                        <a:pt x="18115" y="12690"/>
                        <a:pt x="8483" y="20210"/>
                        <a:pt x="2869" y="12651"/>
                      </a:cubicBezTo>
                      <a:cubicBezTo>
                        <a:pt x="1751" y="10433"/>
                        <a:pt x="742" y="3256"/>
                        <a:pt x="8618" y="2085"/>
                      </a:cubicBezTo>
                      <a:lnTo>
                        <a:pt x="8828" y="0"/>
                      </a:lnTo>
                      <a:close/>
                    </a:path>
                  </a:pathLst>
                </a:custGeom>
                <a:solidFill>
                  <a:srgbClr val="9A947F"/>
                </a:solidFill>
                <a:ln w="9525" cap="flat">
                  <a:noFill/>
                  <a:round/>
                </a:ln>
                <a:effectLst/>
              </p:spPr>
              <p:txBody>
                <a:bodyPr wrap="square" lIns="72248" tIns="72248" rIns="72248" bIns="72248" numCol="1" anchor="ctr">
                  <a:noAutofit/>
                </a:bodyPr>
                <a:lstStyle/>
                <a:p>
                  <a:pPr marL="40639" marR="40639" defTabSz="914400">
                    <a:defRPr sz="3400">
                      <a:solidFill>
                        <a:srgbClr val="EEEEEE"/>
                      </a:solidFill>
                      <a:uFill>
                        <a:solidFill>
                          <a:srgbClr val="EEEEEE"/>
                        </a:solidFill>
                      </a:u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</a:p>
              </p:txBody>
            </p:sp>
            <p:sp>
              <p:nvSpPr>
                <p:cNvPr id="5374" name="Shape 5374"/>
                <p:cNvSpPr/>
                <p:nvPr/>
              </p:nvSpPr>
              <p:spPr>
                <a:xfrm flipH="1">
                  <a:off x="11796157" y="0"/>
                  <a:ext cx="970693" cy="106721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6702" h="17423" fill="norm" stroke="1" extrusionOk="0">
                      <a:moveTo>
                        <a:pt x="8828" y="0"/>
                      </a:moveTo>
                      <a:cubicBezTo>
                        <a:pt x="-854" y="266"/>
                        <a:pt x="-1115" y="9621"/>
                        <a:pt x="1221" y="13322"/>
                      </a:cubicBezTo>
                      <a:cubicBezTo>
                        <a:pt x="6348" y="21600"/>
                        <a:pt x="20485" y="16227"/>
                        <a:pt x="15745" y="7130"/>
                      </a:cubicBezTo>
                      <a:cubicBezTo>
                        <a:pt x="11324" y="672"/>
                        <a:pt x="1482" y="5865"/>
                        <a:pt x="5062" y="11862"/>
                      </a:cubicBezTo>
                      <a:cubicBezTo>
                        <a:pt x="8004" y="16360"/>
                        <a:pt x="16005" y="13166"/>
                        <a:pt x="12845" y="8278"/>
                      </a:cubicBezTo>
                      <a:cubicBezTo>
                        <a:pt x="10744" y="5216"/>
                        <a:pt x="5407" y="7630"/>
                        <a:pt x="7794" y="10886"/>
                      </a:cubicBezTo>
                      <a:cubicBezTo>
                        <a:pt x="9408" y="12908"/>
                        <a:pt x="12727" y="11362"/>
                        <a:pt x="11400" y="9269"/>
                      </a:cubicBezTo>
                      <a:cubicBezTo>
                        <a:pt x="10559" y="8168"/>
                        <a:pt x="7752" y="8692"/>
                        <a:pt x="9433" y="10581"/>
                      </a:cubicBezTo>
                      <a:cubicBezTo>
                        <a:pt x="8845" y="10761"/>
                        <a:pt x="9147" y="8098"/>
                        <a:pt x="10904" y="9535"/>
                      </a:cubicBezTo>
                      <a:cubicBezTo>
                        <a:pt x="11677" y="10378"/>
                        <a:pt x="10046" y="12260"/>
                        <a:pt x="8500" y="10956"/>
                      </a:cubicBezTo>
                      <a:cubicBezTo>
                        <a:pt x="6189" y="7957"/>
                        <a:pt x="11374" y="6521"/>
                        <a:pt x="12425" y="8934"/>
                      </a:cubicBezTo>
                      <a:cubicBezTo>
                        <a:pt x="14039" y="11667"/>
                        <a:pt x="9340" y="15384"/>
                        <a:pt x="5970" y="11737"/>
                      </a:cubicBezTo>
                      <a:cubicBezTo>
                        <a:pt x="2810" y="6778"/>
                        <a:pt x="10996" y="2023"/>
                        <a:pt x="14652" y="7497"/>
                      </a:cubicBezTo>
                      <a:cubicBezTo>
                        <a:pt x="18115" y="12690"/>
                        <a:pt x="8483" y="20210"/>
                        <a:pt x="2869" y="12651"/>
                      </a:cubicBezTo>
                      <a:cubicBezTo>
                        <a:pt x="1751" y="10433"/>
                        <a:pt x="742" y="3256"/>
                        <a:pt x="8618" y="2085"/>
                      </a:cubicBezTo>
                      <a:lnTo>
                        <a:pt x="8828" y="0"/>
                      </a:lnTo>
                      <a:close/>
                    </a:path>
                  </a:pathLst>
                </a:custGeom>
                <a:solidFill>
                  <a:srgbClr val="D3D0C7"/>
                </a:solidFill>
                <a:ln w="9525" cap="flat">
                  <a:noFill/>
                  <a:round/>
                </a:ln>
                <a:effectLst/>
              </p:spPr>
              <p:txBody>
                <a:bodyPr wrap="square" lIns="72248" tIns="72248" rIns="72248" bIns="72248" numCol="1" anchor="ctr">
                  <a:noAutofit/>
                </a:bodyPr>
                <a:lstStyle/>
                <a:p>
                  <a:pPr marL="40639" marR="40639" defTabSz="914400">
                    <a:defRPr sz="3400">
                      <a:solidFill>
                        <a:srgbClr val="EEEEEE"/>
                      </a:solidFill>
                      <a:uFill>
                        <a:solidFill>
                          <a:srgbClr val="EEEEEE"/>
                        </a:solidFill>
                      </a:u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</a:p>
              </p:txBody>
            </p:sp>
            <p:sp>
              <p:nvSpPr>
                <p:cNvPr id="5375" name="Shape 5375"/>
                <p:cNvSpPr/>
                <p:nvPr/>
              </p:nvSpPr>
              <p:spPr>
                <a:xfrm>
                  <a:off x="477077" y="0"/>
                  <a:ext cx="11812695" cy="126436"/>
                </a:xfrm>
                <a:prstGeom prst="rect">
                  <a:avLst/>
                </a:prstGeom>
                <a:solidFill>
                  <a:srgbClr val="D3D0C7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72248" tIns="72248" rIns="72248" bIns="72248" numCol="1" anchor="ctr">
                  <a:noAutofit/>
                </a:bodyPr>
                <a:lstStyle/>
                <a:p>
                  <a:pPr marL="40639" marR="40639" defTabSz="914400">
                    <a:defRPr sz="3400">
                      <a:solidFill>
                        <a:srgbClr val="EEEEEE"/>
                      </a:solidFill>
                      <a:uFill>
                        <a:solidFill>
                          <a:srgbClr val="EEEEEE"/>
                        </a:solidFill>
                      </a:u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</a:p>
              </p:txBody>
            </p:sp>
          </p:grpSp>
        </p:grpSp>
        <p:sp>
          <p:nvSpPr>
            <p:cNvPr id="5378" name="Shape 5378"/>
            <p:cNvSpPr/>
            <p:nvPr/>
          </p:nvSpPr>
          <p:spPr>
            <a:xfrm>
              <a:off x="1083733" y="1144693"/>
              <a:ext cx="10805726" cy="433494"/>
            </a:xfrm>
            <a:prstGeom prst="rect">
              <a:avLst/>
            </a:prstGeom>
            <a:gradFill flip="none" rotWithShape="1">
              <a:gsLst>
                <a:gs pos="0">
                  <a:srgbClr val="817C6B"/>
                </a:gs>
                <a:gs pos="100000">
                  <a:srgbClr val="9A947F"/>
                </a:gs>
              </a:gsLst>
              <a:lin ang="162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72248" tIns="72248" rIns="72248" bIns="72248" numCol="1" anchor="ctr">
              <a:noAutofit/>
            </a:bodyPr>
            <a:lstStyle/>
            <a:p>
              <a:pPr marL="40639" marR="40639" defTabSz="914400">
                <a:defRPr sz="3400">
                  <a:solidFill>
                    <a:srgbClr val="EEEEEE"/>
                  </a:solidFill>
                  <a:uFill>
                    <a:solidFill>
                      <a:srgbClr val="EEEEEE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</p:grpSp>
      <p:sp>
        <p:nvSpPr>
          <p:cNvPr id="5380" name="Shape 5380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Pattern- give example</a:t>
            </a:r>
          </a:p>
        </p:txBody>
      </p:sp>
      <p:pic>
        <p:nvPicPr>
          <p:cNvPr id="5381" name="pasted-image.ti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625977" y="2776482"/>
            <a:ext cx="5752846" cy="571833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77" name="Group 5477"/>
          <p:cNvGrpSpPr/>
          <p:nvPr/>
        </p:nvGrpSpPr>
        <p:grpSpPr>
          <a:xfrm>
            <a:off x="0" y="-1"/>
            <a:ext cx="13004800" cy="9753601"/>
            <a:chOff x="0" y="0"/>
            <a:chExt cx="13004800" cy="9753600"/>
          </a:xfrm>
        </p:grpSpPr>
        <p:grpSp>
          <p:nvGrpSpPr>
            <p:cNvPr id="5475" name="Group 5475"/>
            <p:cNvGrpSpPr/>
            <p:nvPr/>
          </p:nvGrpSpPr>
          <p:grpSpPr>
            <a:xfrm>
              <a:off x="0" y="0"/>
              <a:ext cx="13004801" cy="9753600"/>
              <a:chOff x="0" y="0"/>
              <a:chExt cx="13004800" cy="9753600"/>
            </a:xfrm>
          </p:grpSpPr>
          <p:sp>
            <p:nvSpPr>
              <p:cNvPr id="5383" name="Shape 5383"/>
              <p:cNvSpPr/>
              <p:nvPr/>
            </p:nvSpPr>
            <p:spPr>
              <a:xfrm>
                <a:off x="11921066" y="1083733"/>
                <a:ext cx="758615" cy="3034454"/>
              </a:xfrm>
              <a:prstGeom prst="rect">
                <a:avLst/>
              </a:prstGeom>
              <a:gradFill flip="none" rotWithShape="1">
                <a:gsLst>
                  <a:gs pos="0">
                    <a:srgbClr val="817C6B"/>
                  </a:gs>
                  <a:gs pos="100000">
                    <a:srgbClr val="D3D0C7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72248" tIns="72248" rIns="72248" bIns="72248" numCol="1" anchor="ctr">
                <a:noAutofit/>
              </a:bodyPr>
              <a:lstStyle/>
              <a:p>
                <a:pPr marL="40639" marR="40639" defTabSz="914400">
                  <a:defRPr sz="3400">
                    <a:solidFill>
                      <a:srgbClr val="EEEEEE"/>
                    </a:solidFill>
                    <a:uFill>
                      <a:solidFill>
                        <a:srgbClr val="EEEEEE"/>
                      </a:solidFill>
                    </a:u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5384" name="Shape 5384"/>
              <p:cNvSpPr/>
              <p:nvPr/>
            </p:nvSpPr>
            <p:spPr>
              <a:xfrm>
                <a:off x="0" y="0"/>
                <a:ext cx="12788054" cy="216747"/>
              </a:xfrm>
              <a:prstGeom prst="rect">
                <a:avLst/>
              </a:prstGeom>
              <a:solidFill>
                <a:srgbClr val="9A94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2248" tIns="72248" rIns="72248" bIns="72248" numCol="1" anchor="ctr">
                <a:noAutofit/>
              </a:bodyPr>
              <a:lstStyle/>
              <a:p>
                <a:pPr marL="40639" marR="40639" defTabSz="914400">
                  <a:defRPr sz="3400">
                    <a:solidFill>
                      <a:srgbClr val="EEEEEE"/>
                    </a:solidFill>
                    <a:uFill>
                      <a:solidFill>
                        <a:srgbClr val="EEEEEE"/>
                      </a:solidFill>
                    </a:u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5385" name="Shape 5385"/>
              <p:cNvSpPr/>
              <p:nvPr/>
            </p:nvSpPr>
            <p:spPr>
              <a:xfrm>
                <a:off x="12679680" y="0"/>
                <a:ext cx="325121" cy="9753600"/>
              </a:xfrm>
              <a:prstGeom prst="rect">
                <a:avLst/>
              </a:prstGeom>
              <a:gradFill flip="none" rotWithShape="1">
                <a:gsLst>
                  <a:gs pos="0">
                    <a:srgbClr val="9A947F"/>
                  </a:gs>
                  <a:gs pos="50000">
                    <a:srgbClr val="BBB6A8"/>
                  </a:gs>
                  <a:gs pos="100000">
                    <a:srgbClr val="9A947F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72248" tIns="72248" rIns="72248" bIns="72248" numCol="1" anchor="ctr">
                <a:noAutofit/>
              </a:bodyPr>
              <a:lstStyle/>
              <a:p>
                <a:pPr marL="40639" marR="40639" defTabSz="914400">
                  <a:defRPr sz="3400">
                    <a:solidFill>
                      <a:srgbClr val="EEEEEE"/>
                    </a:solidFill>
                    <a:uFill>
                      <a:solidFill>
                        <a:srgbClr val="EEEEEE"/>
                      </a:solidFill>
                    </a:u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5386" name="Shape 5386"/>
              <p:cNvSpPr/>
              <p:nvPr/>
            </p:nvSpPr>
            <p:spPr>
              <a:xfrm>
                <a:off x="0" y="0"/>
                <a:ext cx="325121" cy="9753600"/>
              </a:xfrm>
              <a:prstGeom prst="rect">
                <a:avLst/>
              </a:prstGeom>
              <a:gradFill flip="none" rotWithShape="1">
                <a:gsLst>
                  <a:gs pos="0">
                    <a:srgbClr val="9A947F"/>
                  </a:gs>
                  <a:gs pos="50000">
                    <a:srgbClr val="BBB6A8"/>
                  </a:gs>
                  <a:gs pos="100000">
                    <a:srgbClr val="9A947F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72248" tIns="72248" rIns="72248" bIns="72248" numCol="1" anchor="ctr">
                <a:noAutofit/>
              </a:bodyPr>
              <a:lstStyle/>
              <a:p>
                <a:pPr marL="40639" marR="40639" defTabSz="914400">
                  <a:defRPr sz="3400">
                    <a:solidFill>
                      <a:srgbClr val="EEEEEE"/>
                    </a:solidFill>
                    <a:uFill>
                      <a:solidFill>
                        <a:srgbClr val="EEEEEE"/>
                      </a:solidFill>
                    </a:u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5387" name="Shape 5387"/>
              <p:cNvSpPr/>
              <p:nvPr/>
            </p:nvSpPr>
            <p:spPr>
              <a:xfrm>
                <a:off x="325120" y="1083733"/>
                <a:ext cx="758614" cy="3034454"/>
              </a:xfrm>
              <a:prstGeom prst="rect">
                <a:avLst/>
              </a:prstGeom>
              <a:gradFill flip="none" rotWithShape="1">
                <a:gsLst>
                  <a:gs pos="0">
                    <a:srgbClr val="817C6B"/>
                  </a:gs>
                  <a:gs pos="100000">
                    <a:srgbClr val="D3D0C7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72248" tIns="72248" rIns="72248" bIns="72248" numCol="1" anchor="ctr">
                <a:noAutofit/>
              </a:bodyPr>
              <a:lstStyle/>
              <a:p>
                <a:pPr marL="40639" marR="40639" defTabSz="914400">
                  <a:defRPr sz="3400">
                    <a:solidFill>
                      <a:srgbClr val="EEEEEE"/>
                    </a:solidFill>
                    <a:uFill>
                      <a:solidFill>
                        <a:srgbClr val="EEEEEE"/>
                      </a:solidFill>
                    </a:u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grpSp>
            <p:nvGrpSpPr>
              <p:cNvPr id="5474" name="Group 5474"/>
              <p:cNvGrpSpPr/>
              <p:nvPr/>
            </p:nvGrpSpPr>
            <p:grpSpPr>
              <a:xfrm>
                <a:off x="82851" y="72248"/>
                <a:ext cx="12793944" cy="1116891"/>
                <a:chOff x="0" y="0"/>
                <a:chExt cx="12793942" cy="1116889"/>
              </a:xfrm>
            </p:grpSpPr>
            <p:sp>
              <p:nvSpPr>
                <p:cNvPr id="5388" name="Shape 5388"/>
                <p:cNvSpPr/>
                <p:nvPr/>
              </p:nvSpPr>
              <p:spPr>
                <a:xfrm>
                  <a:off x="43584" y="0"/>
                  <a:ext cx="12736126" cy="1083734"/>
                </a:xfrm>
                <a:prstGeom prst="roundRect">
                  <a:avLst>
                    <a:gd name="adj" fmla="val 35156"/>
                  </a:avLst>
                </a:prstGeom>
                <a:solidFill>
                  <a:srgbClr val="BBB6A8"/>
                </a:solidFill>
                <a:ln w="9525" cap="flat">
                  <a:noFill/>
                  <a:round/>
                </a:ln>
                <a:effectLst/>
              </p:spPr>
              <p:txBody>
                <a:bodyPr wrap="square" lIns="72248" tIns="72248" rIns="72248" bIns="72248" numCol="1" anchor="ctr">
                  <a:noAutofit/>
                </a:bodyPr>
                <a:lstStyle/>
                <a:p>
                  <a:pPr marL="40639" marR="40639" defTabSz="914400">
                    <a:defRPr sz="3400">
                      <a:solidFill>
                        <a:srgbClr val="EEEEEE"/>
                      </a:solidFill>
                      <a:uFill>
                        <a:solidFill>
                          <a:srgbClr val="EEEEEE"/>
                        </a:solidFill>
                      </a:u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</a:p>
              </p:txBody>
            </p:sp>
            <p:sp>
              <p:nvSpPr>
                <p:cNvPr id="5389" name="Shape 5389"/>
                <p:cNvSpPr/>
                <p:nvPr/>
              </p:nvSpPr>
              <p:spPr>
                <a:xfrm>
                  <a:off x="477077" y="54186"/>
                  <a:ext cx="11812695" cy="126437"/>
                </a:xfrm>
                <a:prstGeom prst="rect">
                  <a:avLst/>
                </a:prstGeom>
                <a:solidFill>
                  <a:srgbClr val="9A947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72248" tIns="72248" rIns="72248" bIns="72248" numCol="1" anchor="ctr">
                  <a:noAutofit/>
                </a:bodyPr>
                <a:lstStyle/>
                <a:p>
                  <a:pPr marL="40639" marR="40639" defTabSz="914400">
                    <a:defRPr sz="3400">
                      <a:solidFill>
                        <a:srgbClr val="EEEEEE"/>
                      </a:solidFill>
                      <a:uFill>
                        <a:solidFill>
                          <a:srgbClr val="EEEEEE"/>
                        </a:solidFill>
                      </a:u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</a:p>
              </p:txBody>
            </p:sp>
            <p:grpSp>
              <p:nvGrpSpPr>
                <p:cNvPr id="5428" name="Group 5428"/>
                <p:cNvGrpSpPr/>
                <p:nvPr/>
              </p:nvGrpSpPr>
              <p:grpSpPr>
                <a:xfrm>
                  <a:off x="531264" y="842151"/>
                  <a:ext cx="11758508" cy="243841"/>
                  <a:chOff x="0" y="0"/>
                  <a:chExt cx="11758506" cy="243839"/>
                </a:xfrm>
              </p:grpSpPr>
              <p:sp>
                <p:nvSpPr>
                  <p:cNvPr id="5390" name="Shape 5390"/>
                  <p:cNvSpPr/>
                  <p:nvPr/>
                </p:nvSpPr>
                <p:spPr>
                  <a:xfrm flipH="1">
                    <a:off x="11239217" y="0"/>
                    <a:ext cx="519290" cy="23932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0"/>
                        </a:moveTo>
                        <a:lnTo>
                          <a:pt x="17092" y="0"/>
                        </a:lnTo>
                        <a:lnTo>
                          <a:pt x="0" y="17550"/>
                        </a:lnTo>
                        <a:lnTo>
                          <a:pt x="8077" y="21600"/>
                        </a:lnTo>
                        <a:lnTo>
                          <a:pt x="19158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9A947F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5391" name="Shape 5391"/>
                  <p:cNvSpPr/>
                  <p:nvPr/>
                </p:nvSpPr>
                <p:spPr>
                  <a:xfrm>
                    <a:off x="0" y="4515"/>
                    <a:ext cx="519289" cy="2393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0"/>
                        </a:moveTo>
                        <a:lnTo>
                          <a:pt x="17092" y="0"/>
                        </a:lnTo>
                        <a:lnTo>
                          <a:pt x="0" y="17550"/>
                        </a:lnTo>
                        <a:lnTo>
                          <a:pt x="8077" y="21600"/>
                        </a:lnTo>
                        <a:lnTo>
                          <a:pt x="19158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9A947F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grpSp>
                <p:nvGrpSpPr>
                  <p:cNvPr id="5427" name="Group 5427"/>
                  <p:cNvGrpSpPr/>
                  <p:nvPr/>
                </p:nvGrpSpPr>
                <p:grpSpPr>
                  <a:xfrm>
                    <a:off x="442524" y="1544"/>
                    <a:ext cx="10864428" cy="242296"/>
                    <a:chOff x="0" y="0"/>
                    <a:chExt cx="10864426" cy="242295"/>
                  </a:xfrm>
                </p:grpSpPr>
                <p:grpSp>
                  <p:nvGrpSpPr>
                    <p:cNvPr id="5413" name="Group 5413"/>
                    <p:cNvGrpSpPr/>
                    <p:nvPr/>
                  </p:nvGrpSpPr>
                  <p:grpSpPr>
                    <a:xfrm>
                      <a:off x="0" y="2257"/>
                      <a:ext cx="6610774" cy="240039"/>
                      <a:chOff x="0" y="0"/>
                      <a:chExt cx="6610773" cy="240037"/>
                    </a:xfrm>
                  </p:grpSpPr>
                  <p:grpSp>
                    <p:nvGrpSpPr>
                      <p:cNvPr id="5394" name="Group 5394"/>
                      <p:cNvGrpSpPr/>
                      <p:nvPr/>
                    </p:nvGrpSpPr>
                    <p:grpSpPr>
                      <a:xfrm>
                        <a:off x="0" y="0"/>
                        <a:ext cx="943611" cy="240038"/>
                        <a:chOff x="0" y="0"/>
                        <a:chExt cx="943610" cy="240037"/>
                      </a:xfrm>
                    </p:grpSpPr>
                    <p:sp>
                      <p:nvSpPr>
                        <p:cNvPr id="5392" name="Shape 5392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5393" name="Shape 5393"/>
                        <p:cNvSpPr/>
                        <p:nvPr/>
                      </p:nvSpPr>
                      <p:spPr>
                        <a:xfrm>
                          <a:off x="467296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5397" name="Group 5397"/>
                      <p:cNvGrpSpPr/>
                      <p:nvPr/>
                    </p:nvGrpSpPr>
                    <p:grpSpPr>
                      <a:xfrm>
                        <a:off x="943848" y="0"/>
                        <a:ext cx="945985" cy="240038"/>
                        <a:chOff x="0" y="0"/>
                        <a:chExt cx="945983" cy="240037"/>
                      </a:xfrm>
                    </p:grpSpPr>
                    <p:sp>
                      <p:nvSpPr>
                        <p:cNvPr id="5395" name="Shape 5395"/>
                        <p:cNvSpPr/>
                        <p:nvPr/>
                      </p:nvSpPr>
                      <p:spPr>
                        <a:xfrm>
                          <a:off x="0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5396" name="Shape 5396"/>
                        <p:cNvSpPr/>
                        <p:nvPr/>
                      </p:nvSpPr>
                      <p:spPr>
                        <a:xfrm>
                          <a:off x="467296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5400" name="Group 5400"/>
                      <p:cNvGrpSpPr/>
                      <p:nvPr/>
                    </p:nvGrpSpPr>
                    <p:grpSpPr>
                      <a:xfrm>
                        <a:off x="1893710" y="0"/>
                        <a:ext cx="939971" cy="240038"/>
                        <a:chOff x="0" y="0"/>
                        <a:chExt cx="939969" cy="240037"/>
                      </a:xfrm>
                    </p:grpSpPr>
                    <p:sp>
                      <p:nvSpPr>
                        <p:cNvPr id="5398" name="Shape 5398"/>
                        <p:cNvSpPr/>
                        <p:nvPr/>
                      </p:nvSpPr>
                      <p:spPr>
                        <a:xfrm>
                          <a:off x="0" y="0"/>
                          <a:ext cx="471707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5399" name="Shape 5399"/>
                        <p:cNvSpPr/>
                        <p:nvPr/>
                      </p:nvSpPr>
                      <p:spPr>
                        <a:xfrm>
                          <a:off x="463672" y="0"/>
                          <a:ext cx="47629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5403" name="Group 5403"/>
                      <p:cNvGrpSpPr/>
                      <p:nvPr/>
                    </p:nvGrpSpPr>
                    <p:grpSpPr>
                      <a:xfrm>
                        <a:off x="2833443" y="0"/>
                        <a:ext cx="943888" cy="240038"/>
                        <a:chOff x="0" y="0"/>
                        <a:chExt cx="943886" cy="240037"/>
                      </a:xfrm>
                    </p:grpSpPr>
                    <p:sp>
                      <p:nvSpPr>
                        <p:cNvPr id="5401" name="Shape 5401"/>
                        <p:cNvSpPr/>
                        <p:nvPr/>
                      </p:nvSpPr>
                      <p:spPr>
                        <a:xfrm>
                          <a:off x="0" y="0"/>
                          <a:ext cx="47644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5402" name="Shape 5402"/>
                        <p:cNvSpPr/>
                        <p:nvPr/>
                      </p:nvSpPr>
                      <p:spPr>
                        <a:xfrm>
                          <a:off x="467439" y="0"/>
                          <a:ext cx="47644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5406" name="Group 5406"/>
                      <p:cNvGrpSpPr/>
                      <p:nvPr/>
                    </p:nvGrpSpPr>
                    <p:grpSpPr>
                      <a:xfrm>
                        <a:off x="3777330" y="0"/>
                        <a:ext cx="943612" cy="240038"/>
                        <a:chOff x="0" y="0"/>
                        <a:chExt cx="943610" cy="240037"/>
                      </a:xfrm>
                    </p:grpSpPr>
                    <p:sp>
                      <p:nvSpPr>
                        <p:cNvPr id="5404" name="Shape 5404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5405" name="Shape 5405"/>
                        <p:cNvSpPr/>
                        <p:nvPr/>
                      </p:nvSpPr>
                      <p:spPr>
                        <a:xfrm>
                          <a:off x="467296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5409" name="Group 5409"/>
                      <p:cNvGrpSpPr/>
                      <p:nvPr/>
                    </p:nvGrpSpPr>
                    <p:grpSpPr>
                      <a:xfrm>
                        <a:off x="4720941" y="0"/>
                        <a:ext cx="946222" cy="240038"/>
                        <a:chOff x="0" y="0"/>
                        <a:chExt cx="946221" cy="240037"/>
                      </a:xfrm>
                    </p:grpSpPr>
                    <p:sp>
                      <p:nvSpPr>
                        <p:cNvPr id="5407" name="Shape 5407"/>
                        <p:cNvSpPr/>
                        <p:nvPr/>
                      </p:nvSpPr>
                      <p:spPr>
                        <a:xfrm>
                          <a:off x="0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5408" name="Shape 5408"/>
                        <p:cNvSpPr/>
                        <p:nvPr/>
                      </p:nvSpPr>
                      <p:spPr>
                        <a:xfrm>
                          <a:off x="467533" y="0"/>
                          <a:ext cx="478689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5412" name="Group 5412"/>
                      <p:cNvGrpSpPr/>
                      <p:nvPr/>
                    </p:nvGrpSpPr>
                    <p:grpSpPr>
                      <a:xfrm>
                        <a:off x="5666925" y="0"/>
                        <a:ext cx="943849" cy="240038"/>
                        <a:chOff x="0" y="0"/>
                        <a:chExt cx="943848" cy="240037"/>
                      </a:xfrm>
                    </p:grpSpPr>
                    <p:sp>
                      <p:nvSpPr>
                        <p:cNvPr id="5410" name="Shape 5410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5411" name="Shape 5411"/>
                        <p:cNvSpPr/>
                        <p:nvPr/>
                      </p:nvSpPr>
                      <p:spPr>
                        <a:xfrm>
                          <a:off x="467533" y="0"/>
                          <a:ext cx="476316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</p:grpSp>
                <p:grpSp>
                  <p:nvGrpSpPr>
                    <p:cNvPr id="5416" name="Group 5416"/>
                    <p:cNvGrpSpPr/>
                    <p:nvPr/>
                  </p:nvGrpSpPr>
                  <p:grpSpPr>
                    <a:xfrm>
                      <a:off x="6610773" y="0"/>
                      <a:ext cx="943752" cy="240038"/>
                      <a:chOff x="0" y="0"/>
                      <a:chExt cx="943750" cy="240037"/>
                    </a:xfrm>
                  </p:grpSpPr>
                  <p:sp>
                    <p:nvSpPr>
                      <p:cNvPr id="5414" name="Shape 5414"/>
                      <p:cNvSpPr/>
                      <p:nvPr/>
                    </p:nvSpPr>
                    <p:spPr>
                      <a:xfrm>
                        <a:off x="0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5415" name="Shape 5415"/>
                      <p:cNvSpPr/>
                      <p:nvPr/>
                    </p:nvSpPr>
                    <p:spPr>
                      <a:xfrm>
                        <a:off x="467369" y="0"/>
                        <a:ext cx="476382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5419" name="Group 5419"/>
                    <p:cNvGrpSpPr/>
                    <p:nvPr/>
                  </p:nvGrpSpPr>
                  <p:grpSpPr>
                    <a:xfrm>
                      <a:off x="7554524" y="0"/>
                      <a:ext cx="946010" cy="240038"/>
                      <a:chOff x="0" y="0"/>
                      <a:chExt cx="946009" cy="240037"/>
                    </a:xfrm>
                  </p:grpSpPr>
                  <p:sp>
                    <p:nvSpPr>
                      <p:cNvPr id="5417" name="Shape 5417"/>
                      <p:cNvSpPr/>
                      <p:nvPr/>
                    </p:nvSpPr>
                    <p:spPr>
                      <a:xfrm>
                        <a:off x="0" y="0"/>
                        <a:ext cx="47871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5418" name="Shape 5418"/>
                      <p:cNvSpPr/>
                      <p:nvPr/>
                    </p:nvSpPr>
                    <p:spPr>
                      <a:xfrm>
                        <a:off x="467300" y="0"/>
                        <a:ext cx="47871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5422" name="Group 5422"/>
                    <p:cNvGrpSpPr/>
                    <p:nvPr/>
                  </p:nvGrpSpPr>
                  <p:grpSpPr>
                    <a:xfrm>
                      <a:off x="8500533" y="0"/>
                      <a:ext cx="943753" cy="240038"/>
                      <a:chOff x="0" y="0"/>
                      <a:chExt cx="943751" cy="240037"/>
                    </a:xfrm>
                  </p:grpSpPr>
                  <p:sp>
                    <p:nvSpPr>
                      <p:cNvPr id="5420" name="Shape 5420"/>
                      <p:cNvSpPr/>
                      <p:nvPr/>
                    </p:nvSpPr>
                    <p:spPr>
                      <a:xfrm>
                        <a:off x="0" y="0"/>
                        <a:ext cx="47589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5421" name="Shape 5421"/>
                      <p:cNvSpPr/>
                      <p:nvPr/>
                    </p:nvSpPr>
                    <p:spPr>
                      <a:xfrm>
                        <a:off x="467862" y="0"/>
                        <a:ext cx="47589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5425" name="Group 5425"/>
                    <p:cNvGrpSpPr/>
                    <p:nvPr/>
                  </p:nvGrpSpPr>
                  <p:grpSpPr>
                    <a:xfrm>
                      <a:off x="9444284" y="0"/>
                      <a:ext cx="943753" cy="240038"/>
                      <a:chOff x="0" y="0"/>
                      <a:chExt cx="943751" cy="240037"/>
                    </a:xfrm>
                  </p:grpSpPr>
                  <p:sp>
                    <p:nvSpPr>
                      <p:cNvPr id="5423" name="Shape 5423"/>
                      <p:cNvSpPr/>
                      <p:nvPr/>
                    </p:nvSpPr>
                    <p:spPr>
                      <a:xfrm>
                        <a:off x="0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5424" name="Shape 5424"/>
                      <p:cNvSpPr/>
                      <p:nvPr/>
                    </p:nvSpPr>
                    <p:spPr>
                      <a:xfrm>
                        <a:off x="467371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sp>
                  <p:nvSpPr>
                    <p:cNvPr id="5426" name="Shape 5426"/>
                    <p:cNvSpPr/>
                    <p:nvPr/>
                  </p:nvSpPr>
                  <p:spPr>
                    <a:xfrm>
                      <a:off x="10388035" y="0"/>
                      <a:ext cx="476392" cy="240038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0504" fill="norm" stroke="1" extrusionOk="0">
                          <a:moveTo>
                            <a:pt x="0" y="0"/>
                          </a:moveTo>
                          <a:lnTo>
                            <a:pt x="0" y="20504"/>
                          </a:lnTo>
                          <a:lnTo>
                            <a:pt x="2534" y="20504"/>
                          </a:lnTo>
                          <a:cubicBezTo>
                            <a:pt x="2512" y="-934"/>
                            <a:pt x="19002" y="-1096"/>
                            <a:pt x="19023" y="20504"/>
                          </a:cubicBezTo>
                          <a:lnTo>
                            <a:pt x="21600" y="20504"/>
                          </a:lnTo>
                          <a:lnTo>
                            <a:pt x="21600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9A947F"/>
                    </a:solidFill>
                    <a:ln w="9525" cap="flat">
                      <a:noFill/>
                      <a:round/>
                    </a:ln>
                    <a:effectLst/>
                  </p:spPr>
                  <p:txBody>
                    <a:bodyPr wrap="square" lIns="72248" tIns="72248" rIns="72248" bIns="72248" numCol="1" anchor="ctr">
                      <a:noAutofit/>
                    </a:bodyPr>
                    <a:lstStyle/>
                    <a:p>
                      <a:pPr marL="40639" marR="40639" defTabSz="914400">
                        <a:defRPr sz="3400">
                          <a:solidFill>
                            <a:srgbClr val="EEEEEE"/>
                          </a:solidFill>
                          <a:uFill>
                            <a:solidFill>
                              <a:srgbClr val="EEEEEE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defRPr>
                      </a:pPr>
                    </a:p>
                  </p:txBody>
                </p:sp>
              </p:grpSp>
            </p:grpSp>
            <p:grpSp>
              <p:nvGrpSpPr>
                <p:cNvPr id="5467" name="Group 5467"/>
                <p:cNvGrpSpPr/>
                <p:nvPr/>
              </p:nvGrpSpPr>
              <p:grpSpPr>
                <a:xfrm>
                  <a:off x="508686" y="839893"/>
                  <a:ext cx="11758508" cy="243841"/>
                  <a:chOff x="0" y="0"/>
                  <a:chExt cx="11758506" cy="243839"/>
                </a:xfrm>
              </p:grpSpPr>
              <p:sp>
                <p:nvSpPr>
                  <p:cNvPr id="5429" name="Shape 5429"/>
                  <p:cNvSpPr/>
                  <p:nvPr/>
                </p:nvSpPr>
                <p:spPr>
                  <a:xfrm flipH="1">
                    <a:off x="11239217" y="0"/>
                    <a:ext cx="519290" cy="23932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0"/>
                        </a:moveTo>
                        <a:lnTo>
                          <a:pt x="17092" y="0"/>
                        </a:lnTo>
                        <a:lnTo>
                          <a:pt x="0" y="17550"/>
                        </a:lnTo>
                        <a:lnTo>
                          <a:pt x="8077" y="21600"/>
                        </a:lnTo>
                        <a:lnTo>
                          <a:pt x="19158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D3D0C7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5430" name="Shape 5430"/>
                  <p:cNvSpPr/>
                  <p:nvPr/>
                </p:nvSpPr>
                <p:spPr>
                  <a:xfrm>
                    <a:off x="0" y="4515"/>
                    <a:ext cx="519289" cy="2393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0"/>
                        </a:moveTo>
                        <a:lnTo>
                          <a:pt x="17092" y="0"/>
                        </a:lnTo>
                        <a:lnTo>
                          <a:pt x="0" y="17550"/>
                        </a:lnTo>
                        <a:lnTo>
                          <a:pt x="8077" y="21600"/>
                        </a:lnTo>
                        <a:lnTo>
                          <a:pt x="19158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D3D0C7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grpSp>
                <p:nvGrpSpPr>
                  <p:cNvPr id="5466" name="Group 5466"/>
                  <p:cNvGrpSpPr/>
                  <p:nvPr/>
                </p:nvGrpSpPr>
                <p:grpSpPr>
                  <a:xfrm>
                    <a:off x="442524" y="1544"/>
                    <a:ext cx="10864428" cy="242296"/>
                    <a:chOff x="0" y="0"/>
                    <a:chExt cx="10864426" cy="242295"/>
                  </a:xfrm>
                </p:grpSpPr>
                <p:grpSp>
                  <p:nvGrpSpPr>
                    <p:cNvPr id="5452" name="Group 5452"/>
                    <p:cNvGrpSpPr/>
                    <p:nvPr/>
                  </p:nvGrpSpPr>
                  <p:grpSpPr>
                    <a:xfrm>
                      <a:off x="0" y="2257"/>
                      <a:ext cx="6610774" cy="240039"/>
                      <a:chOff x="0" y="0"/>
                      <a:chExt cx="6610773" cy="240037"/>
                    </a:xfrm>
                  </p:grpSpPr>
                  <p:grpSp>
                    <p:nvGrpSpPr>
                      <p:cNvPr id="5433" name="Group 5433"/>
                      <p:cNvGrpSpPr/>
                      <p:nvPr/>
                    </p:nvGrpSpPr>
                    <p:grpSpPr>
                      <a:xfrm>
                        <a:off x="0" y="0"/>
                        <a:ext cx="943611" cy="240038"/>
                        <a:chOff x="0" y="0"/>
                        <a:chExt cx="943610" cy="240037"/>
                      </a:xfrm>
                    </p:grpSpPr>
                    <p:sp>
                      <p:nvSpPr>
                        <p:cNvPr id="5431" name="Shape 5431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5432" name="Shape 5432"/>
                        <p:cNvSpPr/>
                        <p:nvPr/>
                      </p:nvSpPr>
                      <p:spPr>
                        <a:xfrm>
                          <a:off x="467296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5436" name="Group 5436"/>
                      <p:cNvGrpSpPr/>
                      <p:nvPr/>
                    </p:nvGrpSpPr>
                    <p:grpSpPr>
                      <a:xfrm>
                        <a:off x="943848" y="0"/>
                        <a:ext cx="945985" cy="240038"/>
                        <a:chOff x="0" y="0"/>
                        <a:chExt cx="945983" cy="240037"/>
                      </a:xfrm>
                    </p:grpSpPr>
                    <p:sp>
                      <p:nvSpPr>
                        <p:cNvPr id="5434" name="Shape 5434"/>
                        <p:cNvSpPr/>
                        <p:nvPr/>
                      </p:nvSpPr>
                      <p:spPr>
                        <a:xfrm>
                          <a:off x="0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5435" name="Shape 5435"/>
                        <p:cNvSpPr/>
                        <p:nvPr/>
                      </p:nvSpPr>
                      <p:spPr>
                        <a:xfrm>
                          <a:off x="467296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5439" name="Group 5439"/>
                      <p:cNvGrpSpPr/>
                      <p:nvPr/>
                    </p:nvGrpSpPr>
                    <p:grpSpPr>
                      <a:xfrm>
                        <a:off x="1893710" y="0"/>
                        <a:ext cx="939971" cy="240038"/>
                        <a:chOff x="0" y="0"/>
                        <a:chExt cx="939969" cy="240037"/>
                      </a:xfrm>
                    </p:grpSpPr>
                    <p:sp>
                      <p:nvSpPr>
                        <p:cNvPr id="5437" name="Shape 5437"/>
                        <p:cNvSpPr/>
                        <p:nvPr/>
                      </p:nvSpPr>
                      <p:spPr>
                        <a:xfrm>
                          <a:off x="0" y="0"/>
                          <a:ext cx="471707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5438" name="Shape 5438"/>
                        <p:cNvSpPr/>
                        <p:nvPr/>
                      </p:nvSpPr>
                      <p:spPr>
                        <a:xfrm>
                          <a:off x="463672" y="0"/>
                          <a:ext cx="47629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5442" name="Group 5442"/>
                      <p:cNvGrpSpPr/>
                      <p:nvPr/>
                    </p:nvGrpSpPr>
                    <p:grpSpPr>
                      <a:xfrm>
                        <a:off x="2833443" y="0"/>
                        <a:ext cx="943888" cy="240038"/>
                        <a:chOff x="0" y="0"/>
                        <a:chExt cx="943886" cy="240037"/>
                      </a:xfrm>
                    </p:grpSpPr>
                    <p:sp>
                      <p:nvSpPr>
                        <p:cNvPr id="5440" name="Shape 5440"/>
                        <p:cNvSpPr/>
                        <p:nvPr/>
                      </p:nvSpPr>
                      <p:spPr>
                        <a:xfrm>
                          <a:off x="0" y="0"/>
                          <a:ext cx="47644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5441" name="Shape 5441"/>
                        <p:cNvSpPr/>
                        <p:nvPr/>
                      </p:nvSpPr>
                      <p:spPr>
                        <a:xfrm>
                          <a:off x="467439" y="0"/>
                          <a:ext cx="47644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5445" name="Group 5445"/>
                      <p:cNvGrpSpPr/>
                      <p:nvPr/>
                    </p:nvGrpSpPr>
                    <p:grpSpPr>
                      <a:xfrm>
                        <a:off x="3777330" y="0"/>
                        <a:ext cx="943612" cy="240038"/>
                        <a:chOff x="0" y="0"/>
                        <a:chExt cx="943610" cy="240037"/>
                      </a:xfrm>
                    </p:grpSpPr>
                    <p:sp>
                      <p:nvSpPr>
                        <p:cNvPr id="5443" name="Shape 5443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5444" name="Shape 5444"/>
                        <p:cNvSpPr/>
                        <p:nvPr/>
                      </p:nvSpPr>
                      <p:spPr>
                        <a:xfrm>
                          <a:off x="467296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5448" name="Group 5448"/>
                      <p:cNvGrpSpPr/>
                      <p:nvPr/>
                    </p:nvGrpSpPr>
                    <p:grpSpPr>
                      <a:xfrm>
                        <a:off x="4720941" y="0"/>
                        <a:ext cx="946222" cy="240038"/>
                        <a:chOff x="0" y="0"/>
                        <a:chExt cx="946221" cy="240037"/>
                      </a:xfrm>
                    </p:grpSpPr>
                    <p:sp>
                      <p:nvSpPr>
                        <p:cNvPr id="5446" name="Shape 5446"/>
                        <p:cNvSpPr/>
                        <p:nvPr/>
                      </p:nvSpPr>
                      <p:spPr>
                        <a:xfrm>
                          <a:off x="0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5447" name="Shape 5447"/>
                        <p:cNvSpPr/>
                        <p:nvPr/>
                      </p:nvSpPr>
                      <p:spPr>
                        <a:xfrm>
                          <a:off x="467533" y="0"/>
                          <a:ext cx="478689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5451" name="Group 5451"/>
                      <p:cNvGrpSpPr/>
                      <p:nvPr/>
                    </p:nvGrpSpPr>
                    <p:grpSpPr>
                      <a:xfrm>
                        <a:off x="5666925" y="0"/>
                        <a:ext cx="943849" cy="240038"/>
                        <a:chOff x="0" y="0"/>
                        <a:chExt cx="943848" cy="240037"/>
                      </a:xfrm>
                    </p:grpSpPr>
                    <p:sp>
                      <p:nvSpPr>
                        <p:cNvPr id="5449" name="Shape 5449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5450" name="Shape 5450"/>
                        <p:cNvSpPr/>
                        <p:nvPr/>
                      </p:nvSpPr>
                      <p:spPr>
                        <a:xfrm>
                          <a:off x="467533" y="0"/>
                          <a:ext cx="476316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</p:grpSp>
                <p:grpSp>
                  <p:nvGrpSpPr>
                    <p:cNvPr id="5455" name="Group 5455"/>
                    <p:cNvGrpSpPr/>
                    <p:nvPr/>
                  </p:nvGrpSpPr>
                  <p:grpSpPr>
                    <a:xfrm>
                      <a:off x="6610773" y="0"/>
                      <a:ext cx="943752" cy="240038"/>
                      <a:chOff x="0" y="0"/>
                      <a:chExt cx="943750" cy="240037"/>
                    </a:xfrm>
                  </p:grpSpPr>
                  <p:sp>
                    <p:nvSpPr>
                      <p:cNvPr id="5453" name="Shape 5453"/>
                      <p:cNvSpPr/>
                      <p:nvPr/>
                    </p:nvSpPr>
                    <p:spPr>
                      <a:xfrm>
                        <a:off x="0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5454" name="Shape 5454"/>
                      <p:cNvSpPr/>
                      <p:nvPr/>
                    </p:nvSpPr>
                    <p:spPr>
                      <a:xfrm>
                        <a:off x="467369" y="0"/>
                        <a:ext cx="476382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5458" name="Group 5458"/>
                    <p:cNvGrpSpPr/>
                    <p:nvPr/>
                  </p:nvGrpSpPr>
                  <p:grpSpPr>
                    <a:xfrm>
                      <a:off x="7554524" y="0"/>
                      <a:ext cx="946010" cy="240038"/>
                      <a:chOff x="0" y="0"/>
                      <a:chExt cx="946009" cy="240037"/>
                    </a:xfrm>
                  </p:grpSpPr>
                  <p:sp>
                    <p:nvSpPr>
                      <p:cNvPr id="5456" name="Shape 5456"/>
                      <p:cNvSpPr/>
                      <p:nvPr/>
                    </p:nvSpPr>
                    <p:spPr>
                      <a:xfrm>
                        <a:off x="0" y="0"/>
                        <a:ext cx="47871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5457" name="Shape 5457"/>
                      <p:cNvSpPr/>
                      <p:nvPr/>
                    </p:nvSpPr>
                    <p:spPr>
                      <a:xfrm>
                        <a:off x="467300" y="0"/>
                        <a:ext cx="47871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5461" name="Group 5461"/>
                    <p:cNvGrpSpPr/>
                    <p:nvPr/>
                  </p:nvGrpSpPr>
                  <p:grpSpPr>
                    <a:xfrm>
                      <a:off x="8500533" y="0"/>
                      <a:ext cx="943753" cy="240038"/>
                      <a:chOff x="0" y="0"/>
                      <a:chExt cx="943751" cy="240037"/>
                    </a:xfrm>
                  </p:grpSpPr>
                  <p:sp>
                    <p:nvSpPr>
                      <p:cNvPr id="5459" name="Shape 5459"/>
                      <p:cNvSpPr/>
                      <p:nvPr/>
                    </p:nvSpPr>
                    <p:spPr>
                      <a:xfrm>
                        <a:off x="0" y="0"/>
                        <a:ext cx="47589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5460" name="Shape 5460"/>
                      <p:cNvSpPr/>
                      <p:nvPr/>
                    </p:nvSpPr>
                    <p:spPr>
                      <a:xfrm>
                        <a:off x="467862" y="0"/>
                        <a:ext cx="47589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5464" name="Group 5464"/>
                    <p:cNvGrpSpPr/>
                    <p:nvPr/>
                  </p:nvGrpSpPr>
                  <p:grpSpPr>
                    <a:xfrm>
                      <a:off x="9444284" y="0"/>
                      <a:ext cx="943753" cy="240038"/>
                      <a:chOff x="0" y="0"/>
                      <a:chExt cx="943751" cy="240037"/>
                    </a:xfrm>
                  </p:grpSpPr>
                  <p:sp>
                    <p:nvSpPr>
                      <p:cNvPr id="5462" name="Shape 5462"/>
                      <p:cNvSpPr/>
                      <p:nvPr/>
                    </p:nvSpPr>
                    <p:spPr>
                      <a:xfrm>
                        <a:off x="0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5463" name="Shape 5463"/>
                      <p:cNvSpPr/>
                      <p:nvPr/>
                    </p:nvSpPr>
                    <p:spPr>
                      <a:xfrm>
                        <a:off x="467371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sp>
                  <p:nvSpPr>
                    <p:cNvPr id="5465" name="Shape 5465"/>
                    <p:cNvSpPr/>
                    <p:nvPr/>
                  </p:nvSpPr>
                  <p:spPr>
                    <a:xfrm>
                      <a:off x="10388035" y="0"/>
                      <a:ext cx="476392" cy="240038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0504" fill="norm" stroke="1" extrusionOk="0">
                          <a:moveTo>
                            <a:pt x="0" y="0"/>
                          </a:moveTo>
                          <a:lnTo>
                            <a:pt x="0" y="20504"/>
                          </a:lnTo>
                          <a:lnTo>
                            <a:pt x="2534" y="20504"/>
                          </a:lnTo>
                          <a:cubicBezTo>
                            <a:pt x="2512" y="-934"/>
                            <a:pt x="19002" y="-1096"/>
                            <a:pt x="19023" y="20504"/>
                          </a:cubicBezTo>
                          <a:lnTo>
                            <a:pt x="21600" y="20504"/>
                          </a:lnTo>
                          <a:lnTo>
                            <a:pt x="21600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D3D0C7"/>
                    </a:solidFill>
                    <a:ln w="9525" cap="flat">
                      <a:noFill/>
                      <a:round/>
                    </a:ln>
                    <a:effectLst/>
                  </p:spPr>
                  <p:txBody>
                    <a:bodyPr wrap="square" lIns="72248" tIns="72248" rIns="72248" bIns="72248" numCol="1" anchor="ctr">
                      <a:noAutofit/>
                    </a:bodyPr>
                    <a:lstStyle/>
                    <a:p>
                      <a:pPr marL="40639" marR="40639" defTabSz="914400">
                        <a:defRPr sz="3400">
                          <a:solidFill>
                            <a:srgbClr val="EEEEEE"/>
                          </a:solidFill>
                          <a:uFill>
                            <a:solidFill>
                              <a:srgbClr val="EEEEEE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defRPr>
                      </a:pPr>
                    </a:p>
                  </p:txBody>
                </p:sp>
              </p:grpSp>
            </p:grpSp>
            <p:grpSp>
              <p:nvGrpSpPr>
                <p:cNvPr id="5470" name="Group 5470"/>
                <p:cNvGrpSpPr/>
                <p:nvPr/>
              </p:nvGrpSpPr>
              <p:grpSpPr>
                <a:xfrm>
                  <a:off x="-1" y="-1"/>
                  <a:ext cx="997787" cy="1116891"/>
                  <a:chOff x="0" y="0"/>
                  <a:chExt cx="997785" cy="1116889"/>
                </a:xfrm>
              </p:grpSpPr>
              <p:sp>
                <p:nvSpPr>
                  <p:cNvPr id="5468" name="Shape 5468"/>
                  <p:cNvSpPr/>
                  <p:nvPr/>
                </p:nvSpPr>
                <p:spPr>
                  <a:xfrm>
                    <a:off x="27093" y="49671"/>
                    <a:ext cx="970693" cy="106721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6702" h="17423" fill="norm" stroke="1" extrusionOk="0">
                        <a:moveTo>
                          <a:pt x="8828" y="0"/>
                        </a:moveTo>
                        <a:cubicBezTo>
                          <a:pt x="-854" y="266"/>
                          <a:pt x="-1115" y="9621"/>
                          <a:pt x="1221" y="13322"/>
                        </a:cubicBezTo>
                        <a:cubicBezTo>
                          <a:pt x="6348" y="21600"/>
                          <a:pt x="20485" y="16227"/>
                          <a:pt x="15745" y="7130"/>
                        </a:cubicBezTo>
                        <a:cubicBezTo>
                          <a:pt x="11324" y="672"/>
                          <a:pt x="1482" y="5865"/>
                          <a:pt x="5062" y="11862"/>
                        </a:cubicBezTo>
                        <a:cubicBezTo>
                          <a:pt x="8004" y="16360"/>
                          <a:pt x="16005" y="13166"/>
                          <a:pt x="12845" y="8278"/>
                        </a:cubicBezTo>
                        <a:cubicBezTo>
                          <a:pt x="10744" y="5216"/>
                          <a:pt x="5407" y="7630"/>
                          <a:pt x="7794" y="10886"/>
                        </a:cubicBezTo>
                        <a:cubicBezTo>
                          <a:pt x="9408" y="12908"/>
                          <a:pt x="12727" y="11362"/>
                          <a:pt x="11400" y="9269"/>
                        </a:cubicBezTo>
                        <a:cubicBezTo>
                          <a:pt x="10559" y="8168"/>
                          <a:pt x="7752" y="8692"/>
                          <a:pt x="9433" y="10581"/>
                        </a:cubicBezTo>
                        <a:cubicBezTo>
                          <a:pt x="8845" y="10761"/>
                          <a:pt x="9147" y="8098"/>
                          <a:pt x="10904" y="9535"/>
                        </a:cubicBezTo>
                        <a:cubicBezTo>
                          <a:pt x="11677" y="10378"/>
                          <a:pt x="10046" y="12260"/>
                          <a:pt x="8500" y="10956"/>
                        </a:cubicBezTo>
                        <a:cubicBezTo>
                          <a:pt x="6189" y="7957"/>
                          <a:pt x="11374" y="6521"/>
                          <a:pt x="12425" y="8934"/>
                        </a:cubicBezTo>
                        <a:cubicBezTo>
                          <a:pt x="14039" y="11667"/>
                          <a:pt x="9340" y="15384"/>
                          <a:pt x="5970" y="11737"/>
                        </a:cubicBezTo>
                        <a:cubicBezTo>
                          <a:pt x="2810" y="6778"/>
                          <a:pt x="10996" y="2023"/>
                          <a:pt x="14652" y="7497"/>
                        </a:cubicBezTo>
                        <a:cubicBezTo>
                          <a:pt x="18115" y="12690"/>
                          <a:pt x="8483" y="20210"/>
                          <a:pt x="2869" y="12651"/>
                        </a:cubicBezTo>
                        <a:cubicBezTo>
                          <a:pt x="1751" y="10433"/>
                          <a:pt x="742" y="3256"/>
                          <a:pt x="8618" y="2085"/>
                        </a:cubicBezTo>
                        <a:lnTo>
                          <a:pt x="8828" y="0"/>
                        </a:lnTo>
                        <a:close/>
                      </a:path>
                    </a:pathLst>
                  </a:custGeom>
                  <a:solidFill>
                    <a:srgbClr val="9A947F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5469" name="Shape 5469"/>
                  <p:cNvSpPr/>
                  <p:nvPr/>
                </p:nvSpPr>
                <p:spPr>
                  <a:xfrm>
                    <a:off x="0" y="0"/>
                    <a:ext cx="970693" cy="106721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6702" h="17423" fill="norm" stroke="1" extrusionOk="0">
                        <a:moveTo>
                          <a:pt x="8828" y="0"/>
                        </a:moveTo>
                        <a:cubicBezTo>
                          <a:pt x="-854" y="266"/>
                          <a:pt x="-1115" y="9621"/>
                          <a:pt x="1221" y="13322"/>
                        </a:cubicBezTo>
                        <a:cubicBezTo>
                          <a:pt x="6348" y="21600"/>
                          <a:pt x="20485" y="16227"/>
                          <a:pt x="15745" y="7130"/>
                        </a:cubicBezTo>
                        <a:cubicBezTo>
                          <a:pt x="11324" y="672"/>
                          <a:pt x="1482" y="5865"/>
                          <a:pt x="5062" y="11862"/>
                        </a:cubicBezTo>
                        <a:cubicBezTo>
                          <a:pt x="8004" y="16360"/>
                          <a:pt x="16005" y="13166"/>
                          <a:pt x="12845" y="8278"/>
                        </a:cubicBezTo>
                        <a:cubicBezTo>
                          <a:pt x="10744" y="5216"/>
                          <a:pt x="5407" y="7630"/>
                          <a:pt x="7794" y="10886"/>
                        </a:cubicBezTo>
                        <a:cubicBezTo>
                          <a:pt x="9408" y="12908"/>
                          <a:pt x="12727" y="11362"/>
                          <a:pt x="11400" y="9269"/>
                        </a:cubicBezTo>
                        <a:cubicBezTo>
                          <a:pt x="10559" y="8168"/>
                          <a:pt x="7752" y="8692"/>
                          <a:pt x="9433" y="10581"/>
                        </a:cubicBezTo>
                        <a:cubicBezTo>
                          <a:pt x="8845" y="10761"/>
                          <a:pt x="9147" y="8098"/>
                          <a:pt x="10904" y="9535"/>
                        </a:cubicBezTo>
                        <a:cubicBezTo>
                          <a:pt x="11677" y="10378"/>
                          <a:pt x="10046" y="12260"/>
                          <a:pt x="8500" y="10956"/>
                        </a:cubicBezTo>
                        <a:cubicBezTo>
                          <a:pt x="6189" y="7957"/>
                          <a:pt x="11374" y="6521"/>
                          <a:pt x="12425" y="8934"/>
                        </a:cubicBezTo>
                        <a:cubicBezTo>
                          <a:pt x="14039" y="11667"/>
                          <a:pt x="9340" y="15384"/>
                          <a:pt x="5970" y="11737"/>
                        </a:cubicBezTo>
                        <a:cubicBezTo>
                          <a:pt x="2810" y="6778"/>
                          <a:pt x="10996" y="2023"/>
                          <a:pt x="14652" y="7497"/>
                        </a:cubicBezTo>
                        <a:cubicBezTo>
                          <a:pt x="18115" y="12690"/>
                          <a:pt x="8483" y="20210"/>
                          <a:pt x="2869" y="12651"/>
                        </a:cubicBezTo>
                        <a:cubicBezTo>
                          <a:pt x="1751" y="10433"/>
                          <a:pt x="742" y="3256"/>
                          <a:pt x="8618" y="2085"/>
                        </a:cubicBezTo>
                        <a:lnTo>
                          <a:pt x="8828" y="0"/>
                        </a:lnTo>
                        <a:close/>
                      </a:path>
                    </a:pathLst>
                  </a:custGeom>
                  <a:solidFill>
                    <a:srgbClr val="D3D0C7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</p:grpSp>
            <p:sp>
              <p:nvSpPr>
                <p:cNvPr id="5471" name="Shape 5471"/>
                <p:cNvSpPr/>
                <p:nvPr/>
              </p:nvSpPr>
              <p:spPr>
                <a:xfrm flipH="1">
                  <a:off x="11823250" y="49671"/>
                  <a:ext cx="970693" cy="106721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6702" h="17423" fill="norm" stroke="1" extrusionOk="0">
                      <a:moveTo>
                        <a:pt x="8828" y="0"/>
                      </a:moveTo>
                      <a:cubicBezTo>
                        <a:pt x="-854" y="266"/>
                        <a:pt x="-1115" y="9621"/>
                        <a:pt x="1221" y="13322"/>
                      </a:cubicBezTo>
                      <a:cubicBezTo>
                        <a:pt x="6348" y="21600"/>
                        <a:pt x="20485" y="16227"/>
                        <a:pt x="15745" y="7130"/>
                      </a:cubicBezTo>
                      <a:cubicBezTo>
                        <a:pt x="11324" y="672"/>
                        <a:pt x="1482" y="5865"/>
                        <a:pt x="5062" y="11862"/>
                      </a:cubicBezTo>
                      <a:cubicBezTo>
                        <a:pt x="8004" y="16360"/>
                        <a:pt x="16005" y="13166"/>
                        <a:pt x="12845" y="8278"/>
                      </a:cubicBezTo>
                      <a:cubicBezTo>
                        <a:pt x="10744" y="5216"/>
                        <a:pt x="5407" y="7630"/>
                        <a:pt x="7794" y="10886"/>
                      </a:cubicBezTo>
                      <a:cubicBezTo>
                        <a:pt x="9408" y="12908"/>
                        <a:pt x="12727" y="11362"/>
                        <a:pt x="11400" y="9269"/>
                      </a:cubicBezTo>
                      <a:cubicBezTo>
                        <a:pt x="10559" y="8168"/>
                        <a:pt x="7752" y="8692"/>
                        <a:pt x="9433" y="10581"/>
                      </a:cubicBezTo>
                      <a:cubicBezTo>
                        <a:pt x="8845" y="10761"/>
                        <a:pt x="9147" y="8098"/>
                        <a:pt x="10904" y="9535"/>
                      </a:cubicBezTo>
                      <a:cubicBezTo>
                        <a:pt x="11677" y="10378"/>
                        <a:pt x="10046" y="12260"/>
                        <a:pt x="8500" y="10956"/>
                      </a:cubicBezTo>
                      <a:cubicBezTo>
                        <a:pt x="6189" y="7957"/>
                        <a:pt x="11374" y="6521"/>
                        <a:pt x="12425" y="8934"/>
                      </a:cubicBezTo>
                      <a:cubicBezTo>
                        <a:pt x="14039" y="11667"/>
                        <a:pt x="9340" y="15384"/>
                        <a:pt x="5970" y="11737"/>
                      </a:cubicBezTo>
                      <a:cubicBezTo>
                        <a:pt x="2810" y="6778"/>
                        <a:pt x="10996" y="2023"/>
                        <a:pt x="14652" y="7497"/>
                      </a:cubicBezTo>
                      <a:cubicBezTo>
                        <a:pt x="18115" y="12690"/>
                        <a:pt x="8483" y="20210"/>
                        <a:pt x="2869" y="12651"/>
                      </a:cubicBezTo>
                      <a:cubicBezTo>
                        <a:pt x="1751" y="10433"/>
                        <a:pt x="742" y="3256"/>
                        <a:pt x="8618" y="2085"/>
                      </a:cubicBezTo>
                      <a:lnTo>
                        <a:pt x="8828" y="0"/>
                      </a:lnTo>
                      <a:close/>
                    </a:path>
                  </a:pathLst>
                </a:custGeom>
                <a:solidFill>
                  <a:srgbClr val="9A947F"/>
                </a:solidFill>
                <a:ln w="9525" cap="flat">
                  <a:noFill/>
                  <a:round/>
                </a:ln>
                <a:effectLst/>
              </p:spPr>
              <p:txBody>
                <a:bodyPr wrap="square" lIns="72248" tIns="72248" rIns="72248" bIns="72248" numCol="1" anchor="ctr">
                  <a:noAutofit/>
                </a:bodyPr>
                <a:lstStyle/>
                <a:p>
                  <a:pPr marL="40639" marR="40639" defTabSz="914400">
                    <a:defRPr sz="3400">
                      <a:solidFill>
                        <a:srgbClr val="EEEEEE"/>
                      </a:solidFill>
                      <a:uFill>
                        <a:solidFill>
                          <a:srgbClr val="EEEEEE"/>
                        </a:solidFill>
                      </a:u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</a:p>
              </p:txBody>
            </p:sp>
            <p:sp>
              <p:nvSpPr>
                <p:cNvPr id="5472" name="Shape 5472"/>
                <p:cNvSpPr/>
                <p:nvPr/>
              </p:nvSpPr>
              <p:spPr>
                <a:xfrm flipH="1">
                  <a:off x="11796157" y="0"/>
                  <a:ext cx="970693" cy="106721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6702" h="17423" fill="norm" stroke="1" extrusionOk="0">
                      <a:moveTo>
                        <a:pt x="8828" y="0"/>
                      </a:moveTo>
                      <a:cubicBezTo>
                        <a:pt x="-854" y="266"/>
                        <a:pt x="-1115" y="9621"/>
                        <a:pt x="1221" y="13322"/>
                      </a:cubicBezTo>
                      <a:cubicBezTo>
                        <a:pt x="6348" y="21600"/>
                        <a:pt x="20485" y="16227"/>
                        <a:pt x="15745" y="7130"/>
                      </a:cubicBezTo>
                      <a:cubicBezTo>
                        <a:pt x="11324" y="672"/>
                        <a:pt x="1482" y="5865"/>
                        <a:pt x="5062" y="11862"/>
                      </a:cubicBezTo>
                      <a:cubicBezTo>
                        <a:pt x="8004" y="16360"/>
                        <a:pt x="16005" y="13166"/>
                        <a:pt x="12845" y="8278"/>
                      </a:cubicBezTo>
                      <a:cubicBezTo>
                        <a:pt x="10744" y="5216"/>
                        <a:pt x="5407" y="7630"/>
                        <a:pt x="7794" y="10886"/>
                      </a:cubicBezTo>
                      <a:cubicBezTo>
                        <a:pt x="9408" y="12908"/>
                        <a:pt x="12727" y="11362"/>
                        <a:pt x="11400" y="9269"/>
                      </a:cubicBezTo>
                      <a:cubicBezTo>
                        <a:pt x="10559" y="8168"/>
                        <a:pt x="7752" y="8692"/>
                        <a:pt x="9433" y="10581"/>
                      </a:cubicBezTo>
                      <a:cubicBezTo>
                        <a:pt x="8845" y="10761"/>
                        <a:pt x="9147" y="8098"/>
                        <a:pt x="10904" y="9535"/>
                      </a:cubicBezTo>
                      <a:cubicBezTo>
                        <a:pt x="11677" y="10378"/>
                        <a:pt x="10046" y="12260"/>
                        <a:pt x="8500" y="10956"/>
                      </a:cubicBezTo>
                      <a:cubicBezTo>
                        <a:pt x="6189" y="7957"/>
                        <a:pt x="11374" y="6521"/>
                        <a:pt x="12425" y="8934"/>
                      </a:cubicBezTo>
                      <a:cubicBezTo>
                        <a:pt x="14039" y="11667"/>
                        <a:pt x="9340" y="15384"/>
                        <a:pt x="5970" y="11737"/>
                      </a:cubicBezTo>
                      <a:cubicBezTo>
                        <a:pt x="2810" y="6778"/>
                        <a:pt x="10996" y="2023"/>
                        <a:pt x="14652" y="7497"/>
                      </a:cubicBezTo>
                      <a:cubicBezTo>
                        <a:pt x="18115" y="12690"/>
                        <a:pt x="8483" y="20210"/>
                        <a:pt x="2869" y="12651"/>
                      </a:cubicBezTo>
                      <a:cubicBezTo>
                        <a:pt x="1751" y="10433"/>
                        <a:pt x="742" y="3256"/>
                        <a:pt x="8618" y="2085"/>
                      </a:cubicBezTo>
                      <a:lnTo>
                        <a:pt x="8828" y="0"/>
                      </a:lnTo>
                      <a:close/>
                    </a:path>
                  </a:pathLst>
                </a:custGeom>
                <a:solidFill>
                  <a:srgbClr val="D3D0C7"/>
                </a:solidFill>
                <a:ln w="9525" cap="flat">
                  <a:noFill/>
                  <a:round/>
                </a:ln>
                <a:effectLst/>
              </p:spPr>
              <p:txBody>
                <a:bodyPr wrap="square" lIns="72248" tIns="72248" rIns="72248" bIns="72248" numCol="1" anchor="ctr">
                  <a:noAutofit/>
                </a:bodyPr>
                <a:lstStyle/>
                <a:p>
                  <a:pPr marL="40639" marR="40639" defTabSz="914400">
                    <a:defRPr sz="3400">
                      <a:solidFill>
                        <a:srgbClr val="EEEEEE"/>
                      </a:solidFill>
                      <a:uFill>
                        <a:solidFill>
                          <a:srgbClr val="EEEEEE"/>
                        </a:solidFill>
                      </a:u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</a:p>
              </p:txBody>
            </p:sp>
            <p:sp>
              <p:nvSpPr>
                <p:cNvPr id="5473" name="Shape 5473"/>
                <p:cNvSpPr/>
                <p:nvPr/>
              </p:nvSpPr>
              <p:spPr>
                <a:xfrm>
                  <a:off x="477077" y="0"/>
                  <a:ext cx="11812695" cy="126436"/>
                </a:xfrm>
                <a:prstGeom prst="rect">
                  <a:avLst/>
                </a:prstGeom>
                <a:solidFill>
                  <a:srgbClr val="D3D0C7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72248" tIns="72248" rIns="72248" bIns="72248" numCol="1" anchor="ctr">
                  <a:noAutofit/>
                </a:bodyPr>
                <a:lstStyle/>
                <a:p>
                  <a:pPr marL="40639" marR="40639" defTabSz="914400">
                    <a:defRPr sz="3400">
                      <a:solidFill>
                        <a:srgbClr val="EEEEEE"/>
                      </a:solidFill>
                      <a:uFill>
                        <a:solidFill>
                          <a:srgbClr val="EEEEEE"/>
                        </a:solidFill>
                      </a:u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</a:p>
              </p:txBody>
            </p:sp>
          </p:grpSp>
        </p:grpSp>
        <p:sp>
          <p:nvSpPr>
            <p:cNvPr id="5476" name="Shape 5476"/>
            <p:cNvSpPr/>
            <p:nvPr/>
          </p:nvSpPr>
          <p:spPr>
            <a:xfrm>
              <a:off x="1083733" y="1144693"/>
              <a:ext cx="10805726" cy="433494"/>
            </a:xfrm>
            <a:prstGeom prst="rect">
              <a:avLst/>
            </a:prstGeom>
            <a:gradFill flip="none" rotWithShape="1">
              <a:gsLst>
                <a:gs pos="0">
                  <a:srgbClr val="817C6B"/>
                </a:gs>
                <a:gs pos="100000">
                  <a:srgbClr val="9A947F"/>
                </a:gs>
              </a:gsLst>
              <a:lin ang="162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72248" tIns="72248" rIns="72248" bIns="72248" numCol="1" anchor="ctr">
              <a:noAutofit/>
            </a:bodyPr>
            <a:lstStyle/>
            <a:p>
              <a:pPr marL="40639" marR="40639" defTabSz="914400">
                <a:defRPr sz="3400">
                  <a:solidFill>
                    <a:srgbClr val="EEEEEE"/>
                  </a:solidFill>
                  <a:uFill>
                    <a:solidFill>
                      <a:srgbClr val="EEEEEE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</p:grpSp>
      <p:sp>
        <p:nvSpPr>
          <p:cNvPr id="5478" name="Shape 547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Rhythm (pattern w/variation)</a:t>
            </a:r>
          </a:p>
        </p:txBody>
      </p:sp>
      <p:pic>
        <p:nvPicPr>
          <p:cNvPr id="5479" name="pasted-image-filtered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81952" y="2832100"/>
            <a:ext cx="7240896" cy="576375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75" name="Group 5575"/>
          <p:cNvGrpSpPr/>
          <p:nvPr/>
        </p:nvGrpSpPr>
        <p:grpSpPr>
          <a:xfrm>
            <a:off x="0" y="-1"/>
            <a:ext cx="13004800" cy="9753601"/>
            <a:chOff x="0" y="0"/>
            <a:chExt cx="13004800" cy="9753600"/>
          </a:xfrm>
        </p:grpSpPr>
        <p:grpSp>
          <p:nvGrpSpPr>
            <p:cNvPr id="5573" name="Group 5573"/>
            <p:cNvGrpSpPr/>
            <p:nvPr/>
          </p:nvGrpSpPr>
          <p:grpSpPr>
            <a:xfrm>
              <a:off x="0" y="0"/>
              <a:ext cx="13004801" cy="9753600"/>
              <a:chOff x="0" y="0"/>
              <a:chExt cx="13004800" cy="9753600"/>
            </a:xfrm>
          </p:grpSpPr>
          <p:sp>
            <p:nvSpPr>
              <p:cNvPr id="5481" name="Shape 5481"/>
              <p:cNvSpPr/>
              <p:nvPr/>
            </p:nvSpPr>
            <p:spPr>
              <a:xfrm>
                <a:off x="11921066" y="1083733"/>
                <a:ext cx="758615" cy="3034454"/>
              </a:xfrm>
              <a:prstGeom prst="rect">
                <a:avLst/>
              </a:prstGeom>
              <a:gradFill flip="none" rotWithShape="1">
                <a:gsLst>
                  <a:gs pos="0">
                    <a:srgbClr val="817C6B"/>
                  </a:gs>
                  <a:gs pos="100000">
                    <a:srgbClr val="D3D0C7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72248" tIns="72248" rIns="72248" bIns="72248" numCol="1" anchor="ctr">
                <a:noAutofit/>
              </a:bodyPr>
              <a:lstStyle/>
              <a:p>
                <a:pPr marL="40639" marR="40639" defTabSz="914400">
                  <a:defRPr sz="3400">
                    <a:solidFill>
                      <a:srgbClr val="EEEEEE"/>
                    </a:solidFill>
                    <a:uFill>
                      <a:solidFill>
                        <a:srgbClr val="EEEEEE"/>
                      </a:solidFill>
                    </a:u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5482" name="Shape 5482"/>
              <p:cNvSpPr/>
              <p:nvPr/>
            </p:nvSpPr>
            <p:spPr>
              <a:xfrm>
                <a:off x="0" y="0"/>
                <a:ext cx="12788054" cy="216747"/>
              </a:xfrm>
              <a:prstGeom prst="rect">
                <a:avLst/>
              </a:prstGeom>
              <a:solidFill>
                <a:srgbClr val="9A94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2248" tIns="72248" rIns="72248" bIns="72248" numCol="1" anchor="ctr">
                <a:noAutofit/>
              </a:bodyPr>
              <a:lstStyle/>
              <a:p>
                <a:pPr marL="40639" marR="40639" defTabSz="914400">
                  <a:defRPr sz="3400">
                    <a:solidFill>
                      <a:srgbClr val="EEEEEE"/>
                    </a:solidFill>
                    <a:uFill>
                      <a:solidFill>
                        <a:srgbClr val="EEEEEE"/>
                      </a:solidFill>
                    </a:u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5483" name="Shape 5483"/>
              <p:cNvSpPr/>
              <p:nvPr/>
            </p:nvSpPr>
            <p:spPr>
              <a:xfrm>
                <a:off x="12679680" y="0"/>
                <a:ext cx="325121" cy="9753600"/>
              </a:xfrm>
              <a:prstGeom prst="rect">
                <a:avLst/>
              </a:prstGeom>
              <a:gradFill flip="none" rotWithShape="1">
                <a:gsLst>
                  <a:gs pos="0">
                    <a:srgbClr val="9A947F"/>
                  </a:gs>
                  <a:gs pos="50000">
                    <a:srgbClr val="BBB6A8"/>
                  </a:gs>
                  <a:gs pos="100000">
                    <a:srgbClr val="9A947F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72248" tIns="72248" rIns="72248" bIns="72248" numCol="1" anchor="ctr">
                <a:noAutofit/>
              </a:bodyPr>
              <a:lstStyle/>
              <a:p>
                <a:pPr marL="40639" marR="40639" defTabSz="914400">
                  <a:defRPr sz="3400">
                    <a:solidFill>
                      <a:srgbClr val="EEEEEE"/>
                    </a:solidFill>
                    <a:uFill>
                      <a:solidFill>
                        <a:srgbClr val="EEEEEE"/>
                      </a:solidFill>
                    </a:u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5484" name="Shape 5484"/>
              <p:cNvSpPr/>
              <p:nvPr/>
            </p:nvSpPr>
            <p:spPr>
              <a:xfrm>
                <a:off x="0" y="0"/>
                <a:ext cx="325121" cy="9753600"/>
              </a:xfrm>
              <a:prstGeom prst="rect">
                <a:avLst/>
              </a:prstGeom>
              <a:gradFill flip="none" rotWithShape="1">
                <a:gsLst>
                  <a:gs pos="0">
                    <a:srgbClr val="9A947F"/>
                  </a:gs>
                  <a:gs pos="50000">
                    <a:srgbClr val="BBB6A8"/>
                  </a:gs>
                  <a:gs pos="100000">
                    <a:srgbClr val="9A947F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72248" tIns="72248" rIns="72248" bIns="72248" numCol="1" anchor="ctr">
                <a:noAutofit/>
              </a:bodyPr>
              <a:lstStyle/>
              <a:p>
                <a:pPr marL="40639" marR="40639" defTabSz="914400">
                  <a:defRPr sz="3400">
                    <a:solidFill>
                      <a:srgbClr val="EEEEEE"/>
                    </a:solidFill>
                    <a:uFill>
                      <a:solidFill>
                        <a:srgbClr val="EEEEEE"/>
                      </a:solidFill>
                    </a:u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5485" name="Shape 5485"/>
              <p:cNvSpPr/>
              <p:nvPr/>
            </p:nvSpPr>
            <p:spPr>
              <a:xfrm>
                <a:off x="325120" y="1083733"/>
                <a:ext cx="758614" cy="3034454"/>
              </a:xfrm>
              <a:prstGeom prst="rect">
                <a:avLst/>
              </a:prstGeom>
              <a:gradFill flip="none" rotWithShape="1">
                <a:gsLst>
                  <a:gs pos="0">
                    <a:srgbClr val="817C6B"/>
                  </a:gs>
                  <a:gs pos="100000">
                    <a:srgbClr val="D3D0C7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72248" tIns="72248" rIns="72248" bIns="72248" numCol="1" anchor="ctr">
                <a:noAutofit/>
              </a:bodyPr>
              <a:lstStyle/>
              <a:p>
                <a:pPr marL="40639" marR="40639" defTabSz="914400">
                  <a:defRPr sz="3400">
                    <a:solidFill>
                      <a:srgbClr val="EEEEEE"/>
                    </a:solidFill>
                    <a:uFill>
                      <a:solidFill>
                        <a:srgbClr val="EEEEEE"/>
                      </a:solidFill>
                    </a:u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grpSp>
            <p:nvGrpSpPr>
              <p:cNvPr id="5572" name="Group 5572"/>
              <p:cNvGrpSpPr/>
              <p:nvPr/>
            </p:nvGrpSpPr>
            <p:grpSpPr>
              <a:xfrm>
                <a:off x="82851" y="72248"/>
                <a:ext cx="12793944" cy="1116891"/>
                <a:chOff x="0" y="0"/>
                <a:chExt cx="12793942" cy="1116889"/>
              </a:xfrm>
            </p:grpSpPr>
            <p:sp>
              <p:nvSpPr>
                <p:cNvPr id="5486" name="Shape 5486"/>
                <p:cNvSpPr/>
                <p:nvPr/>
              </p:nvSpPr>
              <p:spPr>
                <a:xfrm>
                  <a:off x="43584" y="0"/>
                  <a:ext cx="12736126" cy="1083734"/>
                </a:xfrm>
                <a:prstGeom prst="roundRect">
                  <a:avLst>
                    <a:gd name="adj" fmla="val 35156"/>
                  </a:avLst>
                </a:prstGeom>
                <a:solidFill>
                  <a:srgbClr val="BBB6A8"/>
                </a:solidFill>
                <a:ln w="9525" cap="flat">
                  <a:noFill/>
                  <a:round/>
                </a:ln>
                <a:effectLst/>
              </p:spPr>
              <p:txBody>
                <a:bodyPr wrap="square" lIns="72248" tIns="72248" rIns="72248" bIns="72248" numCol="1" anchor="ctr">
                  <a:noAutofit/>
                </a:bodyPr>
                <a:lstStyle/>
                <a:p>
                  <a:pPr marL="40639" marR="40639" defTabSz="914400">
                    <a:defRPr sz="3400">
                      <a:solidFill>
                        <a:srgbClr val="EEEEEE"/>
                      </a:solidFill>
                      <a:uFill>
                        <a:solidFill>
                          <a:srgbClr val="EEEEEE"/>
                        </a:solidFill>
                      </a:u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</a:p>
              </p:txBody>
            </p:sp>
            <p:sp>
              <p:nvSpPr>
                <p:cNvPr id="5487" name="Shape 5487"/>
                <p:cNvSpPr/>
                <p:nvPr/>
              </p:nvSpPr>
              <p:spPr>
                <a:xfrm>
                  <a:off x="477077" y="54186"/>
                  <a:ext cx="11812695" cy="126437"/>
                </a:xfrm>
                <a:prstGeom prst="rect">
                  <a:avLst/>
                </a:prstGeom>
                <a:solidFill>
                  <a:srgbClr val="9A947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72248" tIns="72248" rIns="72248" bIns="72248" numCol="1" anchor="ctr">
                  <a:noAutofit/>
                </a:bodyPr>
                <a:lstStyle/>
                <a:p>
                  <a:pPr marL="40639" marR="40639" defTabSz="914400">
                    <a:defRPr sz="3400">
                      <a:solidFill>
                        <a:srgbClr val="EEEEEE"/>
                      </a:solidFill>
                      <a:uFill>
                        <a:solidFill>
                          <a:srgbClr val="EEEEEE"/>
                        </a:solidFill>
                      </a:u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</a:p>
              </p:txBody>
            </p:sp>
            <p:grpSp>
              <p:nvGrpSpPr>
                <p:cNvPr id="5526" name="Group 5526"/>
                <p:cNvGrpSpPr/>
                <p:nvPr/>
              </p:nvGrpSpPr>
              <p:grpSpPr>
                <a:xfrm>
                  <a:off x="531264" y="842151"/>
                  <a:ext cx="11758508" cy="243841"/>
                  <a:chOff x="0" y="0"/>
                  <a:chExt cx="11758506" cy="243839"/>
                </a:xfrm>
              </p:grpSpPr>
              <p:sp>
                <p:nvSpPr>
                  <p:cNvPr id="5488" name="Shape 5488"/>
                  <p:cNvSpPr/>
                  <p:nvPr/>
                </p:nvSpPr>
                <p:spPr>
                  <a:xfrm flipH="1">
                    <a:off x="11239217" y="0"/>
                    <a:ext cx="519290" cy="23932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0"/>
                        </a:moveTo>
                        <a:lnTo>
                          <a:pt x="17092" y="0"/>
                        </a:lnTo>
                        <a:lnTo>
                          <a:pt x="0" y="17550"/>
                        </a:lnTo>
                        <a:lnTo>
                          <a:pt x="8077" y="21600"/>
                        </a:lnTo>
                        <a:lnTo>
                          <a:pt x="19158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9A947F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5489" name="Shape 5489"/>
                  <p:cNvSpPr/>
                  <p:nvPr/>
                </p:nvSpPr>
                <p:spPr>
                  <a:xfrm>
                    <a:off x="0" y="4515"/>
                    <a:ext cx="519289" cy="2393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0"/>
                        </a:moveTo>
                        <a:lnTo>
                          <a:pt x="17092" y="0"/>
                        </a:lnTo>
                        <a:lnTo>
                          <a:pt x="0" y="17550"/>
                        </a:lnTo>
                        <a:lnTo>
                          <a:pt x="8077" y="21600"/>
                        </a:lnTo>
                        <a:lnTo>
                          <a:pt x="19158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9A947F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grpSp>
                <p:nvGrpSpPr>
                  <p:cNvPr id="5525" name="Group 5525"/>
                  <p:cNvGrpSpPr/>
                  <p:nvPr/>
                </p:nvGrpSpPr>
                <p:grpSpPr>
                  <a:xfrm>
                    <a:off x="442524" y="1544"/>
                    <a:ext cx="10864428" cy="242296"/>
                    <a:chOff x="0" y="0"/>
                    <a:chExt cx="10864426" cy="242295"/>
                  </a:xfrm>
                </p:grpSpPr>
                <p:grpSp>
                  <p:nvGrpSpPr>
                    <p:cNvPr id="5511" name="Group 5511"/>
                    <p:cNvGrpSpPr/>
                    <p:nvPr/>
                  </p:nvGrpSpPr>
                  <p:grpSpPr>
                    <a:xfrm>
                      <a:off x="0" y="2257"/>
                      <a:ext cx="6610774" cy="240039"/>
                      <a:chOff x="0" y="0"/>
                      <a:chExt cx="6610773" cy="240037"/>
                    </a:xfrm>
                  </p:grpSpPr>
                  <p:grpSp>
                    <p:nvGrpSpPr>
                      <p:cNvPr id="5492" name="Group 5492"/>
                      <p:cNvGrpSpPr/>
                      <p:nvPr/>
                    </p:nvGrpSpPr>
                    <p:grpSpPr>
                      <a:xfrm>
                        <a:off x="0" y="0"/>
                        <a:ext cx="943611" cy="240038"/>
                        <a:chOff x="0" y="0"/>
                        <a:chExt cx="943610" cy="240037"/>
                      </a:xfrm>
                    </p:grpSpPr>
                    <p:sp>
                      <p:nvSpPr>
                        <p:cNvPr id="5490" name="Shape 5490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5491" name="Shape 5491"/>
                        <p:cNvSpPr/>
                        <p:nvPr/>
                      </p:nvSpPr>
                      <p:spPr>
                        <a:xfrm>
                          <a:off x="467296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5495" name="Group 5495"/>
                      <p:cNvGrpSpPr/>
                      <p:nvPr/>
                    </p:nvGrpSpPr>
                    <p:grpSpPr>
                      <a:xfrm>
                        <a:off x="943848" y="0"/>
                        <a:ext cx="945985" cy="240038"/>
                        <a:chOff x="0" y="0"/>
                        <a:chExt cx="945983" cy="240037"/>
                      </a:xfrm>
                    </p:grpSpPr>
                    <p:sp>
                      <p:nvSpPr>
                        <p:cNvPr id="5493" name="Shape 5493"/>
                        <p:cNvSpPr/>
                        <p:nvPr/>
                      </p:nvSpPr>
                      <p:spPr>
                        <a:xfrm>
                          <a:off x="0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5494" name="Shape 5494"/>
                        <p:cNvSpPr/>
                        <p:nvPr/>
                      </p:nvSpPr>
                      <p:spPr>
                        <a:xfrm>
                          <a:off x="467296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5498" name="Group 5498"/>
                      <p:cNvGrpSpPr/>
                      <p:nvPr/>
                    </p:nvGrpSpPr>
                    <p:grpSpPr>
                      <a:xfrm>
                        <a:off x="1893710" y="0"/>
                        <a:ext cx="939971" cy="240038"/>
                        <a:chOff x="0" y="0"/>
                        <a:chExt cx="939969" cy="240037"/>
                      </a:xfrm>
                    </p:grpSpPr>
                    <p:sp>
                      <p:nvSpPr>
                        <p:cNvPr id="5496" name="Shape 5496"/>
                        <p:cNvSpPr/>
                        <p:nvPr/>
                      </p:nvSpPr>
                      <p:spPr>
                        <a:xfrm>
                          <a:off x="0" y="0"/>
                          <a:ext cx="471707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5497" name="Shape 5497"/>
                        <p:cNvSpPr/>
                        <p:nvPr/>
                      </p:nvSpPr>
                      <p:spPr>
                        <a:xfrm>
                          <a:off x="463672" y="0"/>
                          <a:ext cx="47629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5501" name="Group 5501"/>
                      <p:cNvGrpSpPr/>
                      <p:nvPr/>
                    </p:nvGrpSpPr>
                    <p:grpSpPr>
                      <a:xfrm>
                        <a:off x="2833443" y="0"/>
                        <a:ext cx="943888" cy="240038"/>
                        <a:chOff x="0" y="0"/>
                        <a:chExt cx="943886" cy="240037"/>
                      </a:xfrm>
                    </p:grpSpPr>
                    <p:sp>
                      <p:nvSpPr>
                        <p:cNvPr id="5499" name="Shape 5499"/>
                        <p:cNvSpPr/>
                        <p:nvPr/>
                      </p:nvSpPr>
                      <p:spPr>
                        <a:xfrm>
                          <a:off x="0" y="0"/>
                          <a:ext cx="47644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5500" name="Shape 5500"/>
                        <p:cNvSpPr/>
                        <p:nvPr/>
                      </p:nvSpPr>
                      <p:spPr>
                        <a:xfrm>
                          <a:off x="467439" y="0"/>
                          <a:ext cx="47644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5504" name="Group 5504"/>
                      <p:cNvGrpSpPr/>
                      <p:nvPr/>
                    </p:nvGrpSpPr>
                    <p:grpSpPr>
                      <a:xfrm>
                        <a:off x="3777330" y="0"/>
                        <a:ext cx="943612" cy="240038"/>
                        <a:chOff x="0" y="0"/>
                        <a:chExt cx="943610" cy="240037"/>
                      </a:xfrm>
                    </p:grpSpPr>
                    <p:sp>
                      <p:nvSpPr>
                        <p:cNvPr id="5502" name="Shape 5502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5503" name="Shape 5503"/>
                        <p:cNvSpPr/>
                        <p:nvPr/>
                      </p:nvSpPr>
                      <p:spPr>
                        <a:xfrm>
                          <a:off x="467296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5507" name="Group 5507"/>
                      <p:cNvGrpSpPr/>
                      <p:nvPr/>
                    </p:nvGrpSpPr>
                    <p:grpSpPr>
                      <a:xfrm>
                        <a:off x="4720941" y="0"/>
                        <a:ext cx="946222" cy="240038"/>
                        <a:chOff x="0" y="0"/>
                        <a:chExt cx="946221" cy="240037"/>
                      </a:xfrm>
                    </p:grpSpPr>
                    <p:sp>
                      <p:nvSpPr>
                        <p:cNvPr id="5505" name="Shape 5505"/>
                        <p:cNvSpPr/>
                        <p:nvPr/>
                      </p:nvSpPr>
                      <p:spPr>
                        <a:xfrm>
                          <a:off x="0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5506" name="Shape 5506"/>
                        <p:cNvSpPr/>
                        <p:nvPr/>
                      </p:nvSpPr>
                      <p:spPr>
                        <a:xfrm>
                          <a:off x="467533" y="0"/>
                          <a:ext cx="478689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5510" name="Group 5510"/>
                      <p:cNvGrpSpPr/>
                      <p:nvPr/>
                    </p:nvGrpSpPr>
                    <p:grpSpPr>
                      <a:xfrm>
                        <a:off x="5666925" y="0"/>
                        <a:ext cx="943849" cy="240038"/>
                        <a:chOff x="0" y="0"/>
                        <a:chExt cx="943848" cy="240037"/>
                      </a:xfrm>
                    </p:grpSpPr>
                    <p:sp>
                      <p:nvSpPr>
                        <p:cNvPr id="5508" name="Shape 5508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5509" name="Shape 5509"/>
                        <p:cNvSpPr/>
                        <p:nvPr/>
                      </p:nvSpPr>
                      <p:spPr>
                        <a:xfrm>
                          <a:off x="467533" y="0"/>
                          <a:ext cx="476316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</p:grpSp>
                <p:grpSp>
                  <p:nvGrpSpPr>
                    <p:cNvPr id="5514" name="Group 5514"/>
                    <p:cNvGrpSpPr/>
                    <p:nvPr/>
                  </p:nvGrpSpPr>
                  <p:grpSpPr>
                    <a:xfrm>
                      <a:off x="6610773" y="0"/>
                      <a:ext cx="943752" cy="240038"/>
                      <a:chOff x="0" y="0"/>
                      <a:chExt cx="943750" cy="240037"/>
                    </a:xfrm>
                  </p:grpSpPr>
                  <p:sp>
                    <p:nvSpPr>
                      <p:cNvPr id="5512" name="Shape 5512"/>
                      <p:cNvSpPr/>
                      <p:nvPr/>
                    </p:nvSpPr>
                    <p:spPr>
                      <a:xfrm>
                        <a:off x="0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5513" name="Shape 5513"/>
                      <p:cNvSpPr/>
                      <p:nvPr/>
                    </p:nvSpPr>
                    <p:spPr>
                      <a:xfrm>
                        <a:off x="467369" y="0"/>
                        <a:ext cx="476382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5517" name="Group 5517"/>
                    <p:cNvGrpSpPr/>
                    <p:nvPr/>
                  </p:nvGrpSpPr>
                  <p:grpSpPr>
                    <a:xfrm>
                      <a:off x="7554524" y="0"/>
                      <a:ext cx="946010" cy="240038"/>
                      <a:chOff x="0" y="0"/>
                      <a:chExt cx="946009" cy="240037"/>
                    </a:xfrm>
                  </p:grpSpPr>
                  <p:sp>
                    <p:nvSpPr>
                      <p:cNvPr id="5515" name="Shape 5515"/>
                      <p:cNvSpPr/>
                      <p:nvPr/>
                    </p:nvSpPr>
                    <p:spPr>
                      <a:xfrm>
                        <a:off x="0" y="0"/>
                        <a:ext cx="47871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5516" name="Shape 5516"/>
                      <p:cNvSpPr/>
                      <p:nvPr/>
                    </p:nvSpPr>
                    <p:spPr>
                      <a:xfrm>
                        <a:off x="467300" y="0"/>
                        <a:ext cx="47871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5520" name="Group 5520"/>
                    <p:cNvGrpSpPr/>
                    <p:nvPr/>
                  </p:nvGrpSpPr>
                  <p:grpSpPr>
                    <a:xfrm>
                      <a:off x="8500533" y="0"/>
                      <a:ext cx="943753" cy="240038"/>
                      <a:chOff x="0" y="0"/>
                      <a:chExt cx="943751" cy="240037"/>
                    </a:xfrm>
                  </p:grpSpPr>
                  <p:sp>
                    <p:nvSpPr>
                      <p:cNvPr id="5518" name="Shape 5518"/>
                      <p:cNvSpPr/>
                      <p:nvPr/>
                    </p:nvSpPr>
                    <p:spPr>
                      <a:xfrm>
                        <a:off x="0" y="0"/>
                        <a:ext cx="47589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5519" name="Shape 5519"/>
                      <p:cNvSpPr/>
                      <p:nvPr/>
                    </p:nvSpPr>
                    <p:spPr>
                      <a:xfrm>
                        <a:off x="467862" y="0"/>
                        <a:ext cx="47589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5523" name="Group 5523"/>
                    <p:cNvGrpSpPr/>
                    <p:nvPr/>
                  </p:nvGrpSpPr>
                  <p:grpSpPr>
                    <a:xfrm>
                      <a:off x="9444284" y="0"/>
                      <a:ext cx="943753" cy="240038"/>
                      <a:chOff x="0" y="0"/>
                      <a:chExt cx="943751" cy="240037"/>
                    </a:xfrm>
                  </p:grpSpPr>
                  <p:sp>
                    <p:nvSpPr>
                      <p:cNvPr id="5521" name="Shape 5521"/>
                      <p:cNvSpPr/>
                      <p:nvPr/>
                    </p:nvSpPr>
                    <p:spPr>
                      <a:xfrm>
                        <a:off x="0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5522" name="Shape 5522"/>
                      <p:cNvSpPr/>
                      <p:nvPr/>
                    </p:nvSpPr>
                    <p:spPr>
                      <a:xfrm>
                        <a:off x="467371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sp>
                  <p:nvSpPr>
                    <p:cNvPr id="5524" name="Shape 5524"/>
                    <p:cNvSpPr/>
                    <p:nvPr/>
                  </p:nvSpPr>
                  <p:spPr>
                    <a:xfrm>
                      <a:off x="10388035" y="0"/>
                      <a:ext cx="476392" cy="240038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0504" fill="norm" stroke="1" extrusionOk="0">
                          <a:moveTo>
                            <a:pt x="0" y="0"/>
                          </a:moveTo>
                          <a:lnTo>
                            <a:pt x="0" y="20504"/>
                          </a:lnTo>
                          <a:lnTo>
                            <a:pt x="2534" y="20504"/>
                          </a:lnTo>
                          <a:cubicBezTo>
                            <a:pt x="2512" y="-934"/>
                            <a:pt x="19002" y="-1096"/>
                            <a:pt x="19023" y="20504"/>
                          </a:cubicBezTo>
                          <a:lnTo>
                            <a:pt x="21600" y="20504"/>
                          </a:lnTo>
                          <a:lnTo>
                            <a:pt x="21600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9A947F"/>
                    </a:solidFill>
                    <a:ln w="9525" cap="flat">
                      <a:noFill/>
                      <a:round/>
                    </a:ln>
                    <a:effectLst/>
                  </p:spPr>
                  <p:txBody>
                    <a:bodyPr wrap="square" lIns="72248" tIns="72248" rIns="72248" bIns="72248" numCol="1" anchor="ctr">
                      <a:noAutofit/>
                    </a:bodyPr>
                    <a:lstStyle/>
                    <a:p>
                      <a:pPr marL="40639" marR="40639" defTabSz="914400">
                        <a:defRPr sz="3400">
                          <a:solidFill>
                            <a:srgbClr val="EEEEEE"/>
                          </a:solidFill>
                          <a:uFill>
                            <a:solidFill>
                              <a:srgbClr val="EEEEEE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defRPr>
                      </a:pPr>
                    </a:p>
                  </p:txBody>
                </p:sp>
              </p:grpSp>
            </p:grpSp>
            <p:grpSp>
              <p:nvGrpSpPr>
                <p:cNvPr id="5565" name="Group 5565"/>
                <p:cNvGrpSpPr/>
                <p:nvPr/>
              </p:nvGrpSpPr>
              <p:grpSpPr>
                <a:xfrm>
                  <a:off x="508686" y="839893"/>
                  <a:ext cx="11758508" cy="243841"/>
                  <a:chOff x="0" y="0"/>
                  <a:chExt cx="11758506" cy="243839"/>
                </a:xfrm>
              </p:grpSpPr>
              <p:sp>
                <p:nvSpPr>
                  <p:cNvPr id="5527" name="Shape 5527"/>
                  <p:cNvSpPr/>
                  <p:nvPr/>
                </p:nvSpPr>
                <p:spPr>
                  <a:xfrm flipH="1">
                    <a:off x="11239217" y="0"/>
                    <a:ext cx="519290" cy="23932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0"/>
                        </a:moveTo>
                        <a:lnTo>
                          <a:pt x="17092" y="0"/>
                        </a:lnTo>
                        <a:lnTo>
                          <a:pt x="0" y="17550"/>
                        </a:lnTo>
                        <a:lnTo>
                          <a:pt x="8077" y="21600"/>
                        </a:lnTo>
                        <a:lnTo>
                          <a:pt x="19158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D3D0C7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5528" name="Shape 5528"/>
                  <p:cNvSpPr/>
                  <p:nvPr/>
                </p:nvSpPr>
                <p:spPr>
                  <a:xfrm>
                    <a:off x="0" y="4515"/>
                    <a:ext cx="519289" cy="2393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0"/>
                        </a:moveTo>
                        <a:lnTo>
                          <a:pt x="17092" y="0"/>
                        </a:lnTo>
                        <a:lnTo>
                          <a:pt x="0" y="17550"/>
                        </a:lnTo>
                        <a:lnTo>
                          <a:pt x="8077" y="21600"/>
                        </a:lnTo>
                        <a:lnTo>
                          <a:pt x="19158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D3D0C7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grpSp>
                <p:nvGrpSpPr>
                  <p:cNvPr id="5564" name="Group 5564"/>
                  <p:cNvGrpSpPr/>
                  <p:nvPr/>
                </p:nvGrpSpPr>
                <p:grpSpPr>
                  <a:xfrm>
                    <a:off x="442524" y="1544"/>
                    <a:ext cx="10864428" cy="242296"/>
                    <a:chOff x="0" y="0"/>
                    <a:chExt cx="10864426" cy="242295"/>
                  </a:xfrm>
                </p:grpSpPr>
                <p:grpSp>
                  <p:nvGrpSpPr>
                    <p:cNvPr id="5550" name="Group 5550"/>
                    <p:cNvGrpSpPr/>
                    <p:nvPr/>
                  </p:nvGrpSpPr>
                  <p:grpSpPr>
                    <a:xfrm>
                      <a:off x="0" y="2257"/>
                      <a:ext cx="6610774" cy="240039"/>
                      <a:chOff x="0" y="0"/>
                      <a:chExt cx="6610773" cy="240037"/>
                    </a:xfrm>
                  </p:grpSpPr>
                  <p:grpSp>
                    <p:nvGrpSpPr>
                      <p:cNvPr id="5531" name="Group 5531"/>
                      <p:cNvGrpSpPr/>
                      <p:nvPr/>
                    </p:nvGrpSpPr>
                    <p:grpSpPr>
                      <a:xfrm>
                        <a:off x="0" y="0"/>
                        <a:ext cx="943611" cy="240038"/>
                        <a:chOff x="0" y="0"/>
                        <a:chExt cx="943610" cy="240037"/>
                      </a:xfrm>
                    </p:grpSpPr>
                    <p:sp>
                      <p:nvSpPr>
                        <p:cNvPr id="5529" name="Shape 5529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5530" name="Shape 5530"/>
                        <p:cNvSpPr/>
                        <p:nvPr/>
                      </p:nvSpPr>
                      <p:spPr>
                        <a:xfrm>
                          <a:off x="467296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5534" name="Group 5534"/>
                      <p:cNvGrpSpPr/>
                      <p:nvPr/>
                    </p:nvGrpSpPr>
                    <p:grpSpPr>
                      <a:xfrm>
                        <a:off x="943848" y="0"/>
                        <a:ext cx="945985" cy="240038"/>
                        <a:chOff x="0" y="0"/>
                        <a:chExt cx="945983" cy="240037"/>
                      </a:xfrm>
                    </p:grpSpPr>
                    <p:sp>
                      <p:nvSpPr>
                        <p:cNvPr id="5532" name="Shape 5532"/>
                        <p:cNvSpPr/>
                        <p:nvPr/>
                      </p:nvSpPr>
                      <p:spPr>
                        <a:xfrm>
                          <a:off x="0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5533" name="Shape 5533"/>
                        <p:cNvSpPr/>
                        <p:nvPr/>
                      </p:nvSpPr>
                      <p:spPr>
                        <a:xfrm>
                          <a:off x="467296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5537" name="Group 5537"/>
                      <p:cNvGrpSpPr/>
                      <p:nvPr/>
                    </p:nvGrpSpPr>
                    <p:grpSpPr>
                      <a:xfrm>
                        <a:off x="1893710" y="0"/>
                        <a:ext cx="939971" cy="240038"/>
                        <a:chOff x="0" y="0"/>
                        <a:chExt cx="939969" cy="240037"/>
                      </a:xfrm>
                    </p:grpSpPr>
                    <p:sp>
                      <p:nvSpPr>
                        <p:cNvPr id="5535" name="Shape 5535"/>
                        <p:cNvSpPr/>
                        <p:nvPr/>
                      </p:nvSpPr>
                      <p:spPr>
                        <a:xfrm>
                          <a:off x="0" y="0"/>
                          <a:ext cx="471707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5536" name="Shape 5536"/>
                        <p:cNvSpPr/>
                        <p:nvPr/>
                      </p:nvSpPr>
                      <p:spPr>
                        <a:xfrm>
                          <a:off x="463672" y="0"/>
                          <a:ext cx="47629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5540" name="Group 5540"/>
                      <p:cNvGrpSpPr/>
                      <p:nvPr/>
                    </p:nvGrpSpPr>
                    <p:grpSpPr>
                      <a:xfrm>
                        <a:off x="2833443" y="0"/>
                        <a:ext cx="943888" cy="240038"/>
                        <a:chOff x="0" y="0"/>
                        <a:chExt cx="943886" cy="240037"/>
                      </a:xfrm>
                    </p:grpSpPr>
                    <p:sp>
                      <p:nvSpPr>
                        <p:cNvPr id="5538" name="Shape 5538"/>
                        <p:cNvSpPr/>
                        <p:nvPr/>
                      </p:nvSpPr>
                      <p:spPr>
                        <a:xfrm>
                          <a:off x="0" y="0"/>
                          <a:ext cx="47644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5539" name="Shape 5539"/>
                        <p:cNvSpPr/>
                        <p:nvPr/>
                      </p:nvSpPr>
                      <p:spPr>
                        <a:xfrm>
                          <a:off x="467439" y="0"/>
                          <a:ext cx="47644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5543" name="Group 5543"/>
                      <p:cNvGrpSpPr/>
                      <p:nvPr/>
                    </p:nvGrpSpPr>
                    <p:grpSpPr>
                      <a:xfrm>
                        <a:off x="3777330" y="0"/>
                        <a:ext cx="943612" cy="240038"/>
                        <a:chOff x="0" y="0"/>
                        <a:chExt cx="943610" cy="240037"/>
                      </a:xfrm>
                    </p:grpSpPr>
                    <p:sp>
                      <p:nvSpPr>
                        <p:cNvPr id="5541" name="Shape 5541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5542" name="Shape 5542"/>
                        <p:cNvSpPr/>
                        <p:nvPr/>
                      </p:nvSpPr>
                      <p:spPr>
                        <a:xfrm>
                          <a:off x="467296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5546" name="Group 5546"/>
                      <p:cNvGrpSpPr/>
                      <p:nvPr/>
                    </p:nvGrpSpPr>
                    <p:grpSpPr>
                      <a:xfrm>
                        <a:off x="4720941" y="0"/>
                        <a:ext cx="946222" cy="240038"/>
                        <a:chOff x="0" y="0"/>
                        <a:chExt cx="946221" cy="240037"/>
                      </a:xfrm>
                    </p:grpSpPr>
                    <p:sp>
                      <p:nvSpPr>
                        <p:cNvPr id="5544" name="Shape 5544"/>
                        <p:cNvSpPr/>
                        <p:nvPr/>
                      </p:nvSpPr>
                      <p:spPr>
                        <a:xfrm>
                          <a:off x="0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5545" name="Shape 5545"/>
                        <p:cNvSpPr/>
                        <p:nvPr/>
                      </p:nvSpPr>
                      <p:spPr>
                        <a:xfrm>
                          <a:off x="467533" y="0"/>
                          <a:ext cx="478689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5549" name="Group 5549"/>
                      <p:cNvGrpSpPr/>
                      <p:nvPr/>
                    </p:nvGrpSpPr>
                    <p:grpSpPr>
                      <a:xfrm>
                        <a:off x="5666925" y="0"/>
                        <a:ext cx="943849" cy="240038"/>
                        <a:chOff x="0" y="0"/>
                        <a:chExt cx="943848" cy="240037"/>
                      </a:xfrm>
                    </p:grpSpPr>
                    <p:sp>
                      <p:nvSpPr>
                        <p:cNvPr id="5547" name="Shape 5547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5548" name="Shape 5548"/>
                        <p:cNvSpPr/>
                        <p:nvPr/>
                      </p:nvSpPr>
                      <p:spPr>
                        <a:xfrm>
                          <a:off x="467533" y="0"/>
                          <a:ext cx="476316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</p:grpSp>
                <p:grpSp>
                  <p:nvGrpSpPr>
                    <p:cNvPr id="5553" name="Group 5553"/>
                    <p:cNvGrpSpPr/>
                    <p:nvPr/>
                  </p:nvGrpSpPr>
                  <p:grpSpPr>
                    <a:xfrm>
                      <a:off x="6610773" y="0"/>
                      <a:ext cx="943752" cy="240038"/>
                      <a:chOff x="0" y="0"/>
                      <a:chExt cx="943750" cy="240037"/>
                    </a:xfrm>
                  </p:grpSpPr>
                  <p:sp>
                    <p:nvSpPr>
                      <p:cNvPr id="5551" name="Shape 5551"/>
                      <p:cNvSpPr/>
                      <p:nvPr/>
                    </p:nvSpPr>
                    <p:spPr>
                      <a:xfrm>
                        <a:off x="0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5552" name="Shape 5552"/>
                      <p:cNvSpPr/>
                      <p:nvPr/>
                    </p:nvSpPr>
                    <p:spPr>
                      <a:xfrm>
                        <a:off x="467369" y="0"/>
                        <a:ext cx="476382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5556" name="Group 5556"/>
                    <p:cNvGrpSpPr/>
                    <p:nvPr/>
                  </p:nvGrpSpPr>
                  <p:grpSpPr>
                    <a:xfrm>
                      <a:off x="7554524" y="0"/>
                      <a:ext cx="946010" cy="240038"/>
                      <a:chOff x="0" y="0"/>
                      <a:chExt cx="946009" cy="240037"/>
                    </a:xfrm>
                  </p:grpSpPr>
                  <p:sp>
                    <p:nvSpPr>
                      <p:cNvPr id="5554" name="Shape 5554"/>
                      <p:cNvSpPr/>
                      <p:nvPr/>
                    </p:nvSpPr>
                    <p:spPr>
                      <a:xfrm>
                        <a:off x="0" y="0"/>
                        <a:ext cx="47871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5555" name="Shape 5555"/>
                      <p:cNvSpPr/>
                      <p:nvPr/>
                    </p:nvSpPr>
                    <p:spPr>
                      <a:xfrm>
                        <a:off x="467300" y="0"/>
                        <a:ext cx="47871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5559" name="Group 5559"/>
                    <p:cNvGrpSpPr/>
                    <p:nvPr/>
                  </p:nvGrpSpPr>
                  <p:grpSpPr>
                    <a:xfrm>
                      <a:off x="8500533" y="0"/>
                      <a:ext cx="943753" cy="240038"/>
                      <a:chOff x="0" y="0"/>
                      <a:chExt cx="943751" cy="240037"/>
                    </a:xfrm>
                  </p:grpSpPr>
                  <p:sp>
                    <p:nvSpPr>
                      <p:cNvPr id="5557" name="Shape 5557"/>
                      <p:cNvSpPr/>
                      <p:nvPr/>
                    </p:nvSpPr>
                    <p:spPr>
                      <a:xfrm>
                        <a:off x="0" y="0"/>
                        <a:ext cx="47589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5558" name="Shape 5558"/>
                      <p:cNvSpPr/>
                      <p:nvPr/>
                    </p:nvSpPr>
                    <p:spPr>
                      <a:xfrm>
                        <a:off x="467862" y="0"/>
                        <a:ext cx="47589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5562" name="Group 5562"/>
                    <p:cNvGrpSpPr/>
                    <p:nvPr/>
                  </p:nvGrpSpPr>
                  <p:grpSpPr>
                    <a:xfrm>
                      <a:off x="9444284" y="0"/>
                      <a:ext cx="943753" cy="240038"/>
                      <a:chOff x="0" y="0"/>
                      <a:chExt cx="943751" cy="240037"/>
                    </a:xfrm>
                  </p:grpSpPr>
                  <p:sp>
                    <p:nvSpPr>
                      <p:cNvPr id="5560" name="Shape 5560"/>
                      <p:cNvSpPr/>
                      <p:nvPr/>
                    </p:nvSpPr>
                    <p:spPr>
                      <a:xfrm>
                        <a:off x="0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5561" name="Shape 5561"/>
                      <p:cNvSpPr/>
                      <p:nvPr/>
                    </p:nvSpPr>
                    <p:spPr>
                      <a:xfrm>
                        <a:off x="467371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sp>
                  <p:nvSpPr>
                    <p:cNvPr id="5563" name="Shape 5563"/>
                    <p:cNvSpPr/>
                    <p:nvPr/>
                  </p:nvSpPr>
                  <p:spPr>
                    <a:xfrm>
                      <a:off x="10388035" y="0"/>
                      <a:ext cx="476392" cy="240038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0504" fill="norm" stroke="1" extrusionOk="0">
                          <a:moveTo>
                            <a:pt x="0" y="0"/>
                          </a:moveTo>
                          <a:lnTo>
                            <a:pt x="0" y="20504"/>
                          </a:lnTo>
                          <a:lnTo>
                            <a:pt x="2534" y="20504"/>
                          </a:lnTo>
                          <a:cubicBezTo>
                            <a:pt x="2512" y="-934"/>
                            <a:pt x="19002" y="-1096"/>
                            <a:pt x="19023" y="20504"/>
                          </a:cubicBezTo>
                          <a:lnTo>
                            <a:pt x="21600" y="20504"/>
                          </a:lnTo>
                          <a:lnTo>
                            <a:pt x="21600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D3D0C7"/>
                    </a:solidFill>
                    <a:ln w="9525" cap="flat">
                      <a:noFill/>
                      <a:round/>
                    </a:ln>
                    <a:effectLst/>
                  </p:spPr>
                  <p:txBody>
                    <a:bodyPr wrap="square" lIns="72248" tIns="72248" rIns="72248" bIns="72248" numCol="1" anchor="ctr">
                      <a:noAutofit/>
                    </a:bodyPr>
                    <a:lstStyle/>
                    <a:p>
                      <a:pPr marL="40639" marR="40639" defTabSz="914400">
                        <a:defRPr sz="3400">
                          <a:solidFill>
                            <a:srgbClr val="EEEEEE"/>
                          </a:solidFill>
                          <a:uFill>
                            <a:solidFill>
                              <a:srgbClr val="EEEEEE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defRPr>
                      </a:pPr>
                    </a:p>
                  </p:txBody>
                </p:sp>
              </p:grpSp>
            </p:grpSp>
            <p:grpSp>
              <p:nvGrpSpPr>
                <p:cNvPr id="5568" name="Group 5568"/>
                <p:cNvGrpSpPr/>
                <p:nvPr/>
              </p:nvGrpSpPr>
              <p:grpSpPr>
                <a:xfrm>
                  <a:off x="-1" y="-1"/>
                  <a:ext cx="997787" cy="1116891"/>
                  <a:chOff x="0" y="0"/>
                  <a:chExt cx="997785" cy="1116889"/>
                </a:xfrm>
              </p:grpSpPr>
              <p:sp>
                <p:nvSpPr>
                  <p:cNvPr id="5566" name="Shape 5566"/>
                  <p:cNvSpPr/>
                  <p:nvPr/>
                </p:nvSpPr>
                <p:spPr>
                  <a:xfrm>
                    <a:off x="27093" y="49671"/>
                    <a:ext cx="970693" cy="106721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6702" h="17423" fill="norm" stroke="1" extrusionOk="0">
                        <a:moveTo>
                          <a:pt x="8828" y="0"/>
                        </a:moveTo>
                        <a:cubicBezTo>
                          <a:pt x="-854" y="266"/>
                          <a:pt x="-1115" y="9621"/>
                          <a:pt x="1221" y="13322"/>
                        </a:cubicBezTo>
                        <a:cubicBezTo>
                          <a:pt x="6348" y="21600"/>
                          <a:pt x="20485" y="16227"/>
                          <a:pt x="15745" y="7130"/>
                        </a:cubicBezTo>
                        <a:cubicBezTo>
                          <a:pt x="11324" y="672"/>
                          <a:pt x="1482" y="5865"/>
                          <a:pt x="5062" y="11862"/>
                        </a:cubicBezTo>
                        <a:cubicBezTo>
                          <a:pt x="8004" y="16360"/>
                          <a:pt x="16005" y="13166"/>
                          <a:pt x="12845" y="8278"/>
                        </a:cubicBezTo>
                        <a:cubicBezTo>
                          <a:pt x="10744" y="5216"/>
                          <a:pt x="5407" y="7630"/>
                          <a:pt x="7794" y="10886"/>
                        </a:cubicBezTo>
                        <a:cubicBezTo>
                          <a:pt x="9408" y="12908"/>
                          <a:pt x="12727" y="11362"/>
                          <a:pt x="11400" y="9269"/>
                        </a:cubicBezTo>
                        <a:cubicBezTo>
                          <a:pt x="10559" y="8168"/>
                          <a:pt x="7752" y="8692"/>
                          <a:pt x="9433" y="10581"/>
                        </a:cubicBezTo>
                        <a:cubicBezTo>
                          <a:pt x="8845" y="10761"/>
                          <a:pt x="9147" y="8098"/>
                          <a:pt x="10904" y="9535"/>
                        </a:cubicBezTo>
                        <a:cubicBezTo>
                          <a:pt x="11677" y="10378"/>
                          <a:pt x="10046" y="12260"/>
                          <a:pt x="8500" y="10956"/>
                        </a:cubicBezTo>
                        <a:cubicBezTo>
                          <a:pt x="6189" y="7957"/>
                          <a:pt x="11374" y="6521"/>
                          <a:pt x="12425" y="8934"/>
                        </a:cubicBezTo>
                        <a:cubicBezTo>
                          <a:pt x="14039" y="11667"/>
                          <a:pt x="9340" y="15384"/>
                          <a:pt x="5970" y="11737"/>
                        </a:cubicBezTo>
                        <a:cubicBezTo>
                          <a:pt x="2810" y="6778"/>
                          <a:pt x="10996" y="2023"/>
                          <a:pt x="14652" y="7497"/>
                        </a:cubicBezTo>
                        <a:cubicBezTo>
                          <a:pt x="18115" y="12690"/>
                          <a:pt x="8483" y="20210"/>
                          <a:pt x="2869" y="12651"/>
                        </a:cubicBezTo>
                        <a:cubicBezTo>
                          <a:pt x="1751" y="10433"/>
                          <a:pt x="742" y="3256"/>
                          <a:pt x="8618" y="2085"/>
                        </a:cubicBezTo>
                        <a:lnTo>
                          <a:pt x="8828" y="0"/>
                        </a:lnTo>
                        <a:close/>
                      </a:path>
                    </a:pathLst>
                  </a:custGeom>
                  <a:solidFill>
                    <a:srgbClr val="9A947F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5567" name="Shape 5567"/>
                  <p:cNvSpPr/>
                  <p:nvPr/>
                </p:nvSpPr>
                <p:spPr>
                  <a:xfrm>
                    <a:off x="0" y="0"/>
                    <a:ext cx="970693" cy="106721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6702" h="17423" fill="norm" stroke="1" extrusionOk="0">
                        <a:moveTo>
                          <a:pt x="8828" y="0"/>
                        </a:moveTo>
                        <a:cubicBezTo>
                          <a:pt x="-854" y="266"/>
                          <a:pt x="-1115" y="9621"/>
                          <a:pt x="1221" y="13322"/>
                        </a:cubicBezTo>
                        <a:cubicBezTo>
                          <a:pt x="6348" y="21600"/>
                          <a:pt x="20485" y="16227"/>
                          <a:pt x="15745" y="7130"/>
                        </a:cubicBezTo>
                        <a:cubicBezTo>
                          <a:pt x="11324" y="672"/>
                          <a:pt x="1482" y="5865"/>
                          <a:pt x="5062" y="11862"/>
                        </a:cubicBezTo>
                        <a:cubicBezTo>
                          <a:pt x="8004" y="16360"/>
                          <a:pt x="16005" y="13166"/>
                          <a:pt x="12845" y="8278"/>
                        </a:cubicBezTo>
                        <a:cubicBezTo>
                          <a:pt x="10744" y="5216"/>
                          <a:pt x="5407" y="7630"/>
                          <a:pt x="7794" y="10886"/>
                        </a:cubicBezTo>
                        <a:cubicBezTo>
                          <a:pt x="9408" y="12908"/>
                          <a:pt x="12727" y="11362"/>
                          <a:pt x="11400" y="9269"/>
                        </a:cubicBezTo>
                        <a:cubicBezTo>
                          <a:pt x="10559" y="8168"/>
                          <a:pt x="7752" y="8692"/>
                          <a:pt x="9433" y="10581"/>
                        </a:cubicBezTo>
                        <a:cubicBezTo>
                          <a:pt x="8845" y="10761"/>
                          <a:pt x="9147" y="8098"/>
                          <a:pt x="10904" y="9535"/>
                        </a:cubicBezTo>
                        <a:cubicBezTo>
                          <a:pt x="11677" y="10378"/>
                          <a:pt x="10046" y="12260"/>
                          <a:pt x="8500" y="10956"/>
                        </a:cubicBezTo>
                        <a:cubicBezTo>
                          <a:pt x="6189" y="7957"/>
                          <a:pt x="11374" y="6521"/>
                          <a:pt x="12425" y="8934"/>
                        </a:cubicBezTo>
                        <a:cubicBezTo>
                          <a:pt x="14039" y="11667"/>
                          <a:pt x="9340" y="15384"/>
                          <a:pt x="5970" y="11737"/>
                        </a:cubicBezTo>
                        <a:cubicBezTo>
                          <a:pt x="2810" y="6778"/>
                          <a:pt x="10996" y="2023"/>
                          <a:pt x="14652" y="7497"/>
                        </a:cubicBezTo>
                        <a:cubicBezTo>
                          <a:pt x="18115" y="12690"/>
                          <a:pt x="8483" y="20210"/>
                          <a:pt x="2869" y="12651"/>
                        </a:cubicBezTo>
                        <a:cubicBezTo>
                          <a:pt x="1751" y="10433"/>
                          <a:pt x="742" y="3256"/>
                          <a:pt x="8618" y="2085"/>
                        </a:cubicBezTo>
                        <a:lnTo>
                          <a:pt x="8828" y="0"/>
                        </a:lnTo>
                        <a:close/>
                      </a:path>
                    </a:pathLst>
                  </a:custGeom>
                  <a:solidFill>
                    <a:srgbClr val="D3D0C7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</p:grpSp>
            <p:sp>
              <p:nvSpPr>
                <p:cNvPr id="5569" name="Shape 5569"/>
                <p:cNvSpPr/>
                <p:nvPr/>
              </p:nvSpPr>
              <p:spPr>
                <a:xfrm flipH="1">
                  <a:off x="11823250" y="49671"/>
                  <a:ext cx="970693" cy="106721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6702" h="17423" fill="norm" stroke="1" extrusionOk="0">
                      <a:moveTo>
                        <a:pt x="8828" y="0"/>
                      </a:moveTo>
                      <a:cubicBezTo>
                        <a:pt x="-854" y="266"/>
                        <a:pt x="-1115" y="9621"/>
                        <a:pt x="1221" y="13322"/>
                      </a:cubicBezTo>
                      <a:cubicBezTo>
                        <a:pt x="6348" y="21600"/>
                        <a:pt x="20485" y="16227"/>
                        <a:pt x="15745" y="7130"/>
                      </a:cubicBezTo>
                      <a:cubicBezTo>
                        <a:pt x="11324" y="672"/>
                        <a:pt x="1482" y="5865"/>
                        <a:pt x="5062" y="11862"/>
                      </a:cubicBezTo>
                      <a:cubicBezTo>
                        <a:pt x="8004" y="16360"/>
                        <a:pt x="16005" y="13166"/>
                        <a:pt x="12845" y="8278"/>
                      </a:cubicBezTo>
                      <a:cubicBezTo>
                        <a:pt x="10744" y="5216"/>
                        <a:pt x="5407" y="7630"/>
                        <a:pt x="7794" y="10886"/>
                      </a:cubicBezTo>
                      <a:cubicBezTo>
                        <a:pt x="9408" y="12908"/>
                        <a:pt x="12727" y="11362"/>
                        <a:pt x="11400" y="9269"/>
                      </a:cubicBezTo>
                      <a:cubicBezTo>
                        <a:pt x="10559" y="8168"/>
                        <a:pt x="7752" y="8692"/>
                        <a:pt x="9433" y="10581"/>
                      </a:cubicBezTo>
                      <a:cubicBezTo>
                        <a:pt x="8845" y="10761"/>
                        <a:pt x="9147" y="8098"/>
                        <a:pt x="10904" y="9535"/>
                      </a:cubicBezTo>
                      <a:cubicBezTo>
                        <a:pt x="11677" y="10378"/>
                        <a:pt x="10046" y="12260"/>
                        <a:pt x="8500" y="10956"/>
                      </a:cubicBezTo>
                      <a:cubicBezTo>
                        <a:pt x="6189" y="7957"/>
                        <a:pt x="11374" y="6521"/>
                        <a:pt x="12425" y="8934"/>
                      </a:cubicBezTo>
                      <a:cubicBezTo>
                        <a:pt x="14039" y="11667"/>
                        <a:pt x="9340" y="15384"/>
                        <a:pt x="5970" y="11737"/>
                      </a:cubicBezTo>
                      <a:cubicBezTo>
                        <a:pt x="2810" y="6778"/>
                        <a:pt x="10996" y="2023"/>
                        <a:pt x="14652" y="7497"/>
                      </a:cubicBezTo>
                      <a:cubicBezTo>
                        <a:pt x="18115" y="12690"/>
                        <a:pt x="8483" y="20210"/>
                        <a:pt x="2869" y="12651"/>
                      </a:cubicBezTo>
                      <a:cubicBezTo>
                        <a:pt x="1751" y="10433"/>
                        <a:pt x="742" y="3256"/>
                        <a:pt x="8618" y="2085"/>
                      </a:cubicBezTo>
                      <a:lnTo>
                        <a:pt x="8828" y="0"/>
                      </a:lnTo>
                      <a:close/>
                    </a:path>
                  </a:pathLst>
                </a:custGeom>
                <a:solidFill>
                  <a:srgbClr val="9A947F"/>
                </a:solidFill>
                <a:ln w="9525" cap="flat">
                  <a:noFill/>
                  <a:round/>
                </a:ln>
                <a:effectLst/>
              </p:spPr>
              <p:txBody>
                <a:bodyPr wrap="square" lIns="72248" tIns="72248" rIns="72248" bIns="72248" numCol="1" anchor="ctr">
                  <a:noAutofit/>
                </a:bodyPr>
                <a:lstStyle/>
                <a:p>
                  <a:pPr marL="40639" marR="40639" defTabSz="914400">
                    <a:defRPr sz="3400">
                      <a:solidFill>
                        <a:srgbClr val="EEEEEE"/>
                      </a:solidFill>
                      <a:uFill>
                        <a:solidFill>
                          <a:srgbClr val="EEEEEE"/>
                        </a:solidFill>
                      </a:u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</a:p>
              </p:txBody>
            </p:sp>
            <p:sp>
              <p:nvSpPr>
                <p:cNvPr id="5570" name="Shape 5570"/>
                <p:cNvSpPr/>
                <p:nvPr/>
              </p:nvSpPr>
              <p:spPr>
                <a:xfrm flipH="1">
                  <a:off x="11796157" y="0"/>
                  <a:ext cx="970693" cy="106721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6702" h="17423" fill="norm" stroke="1" extrusionOk="0">
                      <a:moveTo>
                        <a:pt x="8828" y="0"/>
                      </a:moveTo>
                      <a:cubicBezTo>
                        <a:pt x="-854" y="266"/>
                        <a:pt x="-1115" y="9621"/>
                        <a:pt x="1221" y="13322"/>
                      </a:cubicBezTo>
                      <a:cubicBezTo>
                        <a:pt x="6348" y="21600"/>
                        <a:pt x="20485" y="16227"/>
                        <a:pt x="15745" y="7130"/>
                      </a:cubicBezTo>
                      <a:cubicBezTo>
                        <a:pt x="11324" y="672"/>
                        <a:pt x="1482" y="5865"/>
                        <a:pt x="5062" y="11862"/>
                      </a:cubicBezTo>
                      <a:cubicBezTo>
                        <a:pt x="8004" y="16360"/>
                        <a:pt x="16005" y="13166"/>
                        <a:pt x="12845" y="8278"/>
                      </a:cubicBezTo>
                      <a:cubicBezTo>
                        <a:pt x="10744" y="5216"/>
                        <a:pt x="5407" y="7630"/>
                        <a:pt x="7794" y="10886"/>
                      </a:cubicBezTo>
                      <a:cubicBezTo>
                        <a:pt x="9408" y="12908"/>
                        <a:pt x="12727" y="11362"/>
                        <a:pt x="11400" y="9269"/>
                      </a:cubicBezTo>
                      <a:cubicBezTo>
                        <a:pt x="10559" y="8168"/>
                        <a:pt x="7752" y="8692"/>
                        <a:pt x="9433" y="10581"/>
                      </a:cubicBezTo>
                      <a:cubicBezTo>
                        <a:pt x="8845" y="10761"/>
                        <a:pt x="9147" y="8098"/>
                        <a:pt x="10904" y="9535"/>
                      </a:cubicBezTo>
                      <a:cubicBezTo>
                        <a:pt x="11677" y="10378"/>
                        <a:pt x="10046" y="12260"/>
                        <a:pt x="8500" y="10956"/>
                      </a:cubicBezTo>
                      <a:cubicBezTo>
                        <a:pt x="6189" y="7957"/>
                        <a:pt x="11374" y="6521"/>
                        <a:pt x="12425" y="8934"/>
                      </a:cubicBezTo>
                      <a:cubicBezTo>
                        <a:pt x="14039" y="11667"/>
                        <a:pt x="9340" y="15384"/>
                        <a:pt x="5970" y="11737"/>
                      </a:cubicBezTo>
                      <a:cubicBezTo>
                        <a:pt x="2810" y="6778"/>
                        <a:pt x="10996" y="2023"/>
                        <a:pt x="14652" y="7497"/>
                      </a:cubicBezTo>
                      <a:cubicBezTo>
                        <a:pt x="18115" y="12690"/>
                        <a:pt x="8483" y="20210"/>
                        <a:pt x="2869" y="12651"/>
                      </a:cubicBezTo>
                      <a:cubicBezTo>
                        <a:pt x="1751" y="10433"/>
                        <a:pt x="742" y="3256"/>
                        <a:pt x="8618" y="2085"/>
                      </a:cubicBezTo>
                      <a:lnTo>
                        <a:pt x="8828" y="0"/>
                      </a:lnTo>
                      <a:close/>
                    </a:path>
                  </a:pathLst>
                </a:custGeom>
                <a:solidFill>
                  <a:srgbClr val="D3D0C7"/>
                </a:solidFill>
                <a:ln w="9525" cap="flat">
                  <a:noFill/>
                  <a:round/>
                </a:ln>
                <a:effectLst/>
              </p:spPr>
              <p:txBody>
                <a:bodyPr wrap="square" lIns="72248" tIns="72248" rIns="72248" bIns="72248" numCol="1" anchor="ctr">
                  <a:noAutofit/>
                </a:bodyPr>
                <a:lstStyle/>
                <a:p>
                  <a:pPr marL="40639" marR="40639" defTabSz="914400">
                    <a:defRPr sz="3400">
                      <a:solidFill>
                        <a:srgbClr val="EEEEEE"/>
                      </a:solidFill>
                      <a:uFill>
                        <a:solidFill>
                          <a:srgbClr val="EEEEEE"/>
                        </a:solidFill>
                      </a:u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</a:p>
              </p:txBody>
            </p:sp>
            <p:sp>
              <p:nvSpPr>
                <p:cNvPr id="5571" name="Shape 5571"/>
                <p:cNvSpPr/>
                <p:nvPr/>
              </p:nvSpPr>
              <p:spPr>
                <a:xfrm>
                  <a:off x="477077" y="0"/>
                  <a:ext cx="11812695" cy="126436"/>
                </a:xfrm>
                <a:prstGeom prst="rect">
                  <a:avLst/>
                </a:prstGeom>
                <a:solidFill>
                  <a:srgbClr val="D3D0C7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72248" tIns="72248" rIns="72248" bIns="72248" numCol="1" anchor="ctr">
                  <a:noAutofit/>
                </a:bodyPr>
                <a:lstStyle/>
                <a:p>
                  <a:pPr marL="40639" marR="40639" defTabSz="914400">
                    <a:defRPr sz="3400">
                      <a:solidFill>
                        <a:srgbClr val="EEEEEE"/>
                      </a:solidFill>
                      <a:uFill>
                        <a:solidFill>
                          <a:srgbClr val="EEEEEE"/>
                        </a:solidFill>
                      </a:u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</a:p>
              </p:txBody>
            </p:sp>
          </p:grpSp>
        </p:grpSp>
        <p:sp>
          <p:nvSpPr>
            <p:cNvPr id="5574" name="Shape 5574"/>
            <p:cNvSpPr/>
            <p:nvPr/>
          </p:nvSpPr>
          <p:spPr>
            <a:xfrm>
              <a:off x="1083733" y="1144693"/>
              <a:ext cx="10805726" cy="433494"/>
            </a:xfrm>
            <a:prstGeom prst="rect">
              <a:avLst/>
            </a:prstGeom>
            <a:gradFill flip="none" rotWithShape="1">
              <a:gsLst>
                <a:gs pos="0">
                  <a:srgbClr val="817C6B"/>
                </a:gs>
                <a:gs pos="100000">
                  <a:srgbClr val="9A947F"/>
                </a:gs>
              </a:gsLst>
              <a:lin ang="162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72248" tIns="72248" rIns="72248" bIns="72248" numCol="1" anchor="ctr">
              <a:noAutofit/>
            </a:bodyPr>
            <a:lstStyle/>
            <a:p>
              <a:pPr marL="40639" marR="40639" defTabSz="914400">
                <a:defRPr sz="3400">
                  <a:solidFill>
                    <a:srgbClr val="EEEEEE"/>
                  </a:solidFill>
                  <a:uFill>
                    <a:solidFill>
                      <a:srgbClr val="EEEEEE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</p:grpSp>
      <p:sp>
        <p:nvSpPr>
          <p:cNvPr id="5576" name="Shape 557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Rhythm</a:t>
            </a:r>
          </a:p>
        </p:txBody>
      </p:sp>
      <p:pic>
        <p:nvPicPr>
          <p:cNvPr id="5577" name="pasted-image.ti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698380" y="2727768"/>
            <a:ext cx="6159128" cy="3919445"/>
          </a:xfrm>
          <a:prstGeom prst="rect">
            <a:avLst/>
          </a:prstGeom>
          <a:ln w="12700">
            <a:miter lim="400000"/>
          </a:ln>
        </p:spPr>
      </p:pic>
      <p:pic>
        <p:nvPicPr>
          <p:cNvPr id="5578" name="pasted-image.ti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12080" y="2417365"/>
            <a:ext cx="4540251" cy="4540251"/>
          </a:xfrm>
          <a:prstGeom prst="rect">
            <a:avLst/>
          </a:prstGeom>
          <a:ln w="12700">
            <a:miter lim="400000"/>
          </a:ln>
        </p:spPr>
      </p:pic>
      <p:pic>
        <p:nvPicPr>
          <p:cNvPr id="5579" name="pasted-image.ti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627784" y="5630465"/>
            <a:ext cx="6985001" cy="41148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5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579" grpId="2"/>
      <p:bldP build="whole" bldLvl="1" animBg="1" rev="0" advAuto="0" spid="5577" grpId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75" name="Group 5675"/>
          <p:cNvGrpSpPr/>
          <p:nvPr/>
        </p:nvGrpSpPr>
        <p:grpSpPr>
          <a:xfrm>
            <a:off x="0" y="-1"/>
            <a:ext cx="13004800" cy="9753601"/>
            <a:chOff x="0" y="0"/>
            <a:chExt cx="13004800" cy="9753600"/>
          </a:xfrm>
        </p:grpSpPr>
        <p:grpSp>
          <p:nvGrpSpPr>
            <p:cNvPr id="5673" name="Group 5673"/>
            <p:cNvGrpSpPr/>
            <p:nvPr/>
          </p:nvGrpSpPr>
          <p:grpSpPr>
            <a:xfrm>
              <a:off x="0" y="0"/>
              <a:ext cx="13004801" cy="9753600"/>
              <a:chOff x="0" y="0"/>
              <a:chExt cx="13004800" cy="9753600"/>
            </a:xfrm>
          </p:grpSpPr>
          <p:sp>
            <p:nvSpPr>
              <p:cNvPr id="5581" name="Shape 5581"/>
              <p:cNvSpPr/>
              <p:nvPr/>
            </p:nvSpPr>
            <p:spPr>
              <a:xfrm>
                <a:off x="11921066" y="1083733"/>
                <a:ext cx="758615" cy="3034454"/>
              </a:xfrm>
              <a:prstGeom prst="rect">
                <a:avLst/>
              </a:prstGeom>
              <a:gradFill flip="none" rotWithShape="1">
                <a:gsLst>
                  <a:gs pos="0">
                    <a:srgbClr val="817C6B"/>
                  </a:gs>
                  <a:gs pos="100000">
                    <a:srgbClr val="D3D0C7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72248" tIns="72248" rIns="72248" bIns="72248" numCol="1" anchor="ctr">
                <a:noAutofit/>
              </a:bodyPr>
              <a:lstStyle/>
              <a:p>
                <a:pPr marL="40639" marR="40639" defTabSz="914400">
                  <a:defRPr sz="3400">
                    <a:solidFill>
                      <a:srgbClr val="EEEEEE"/>
                    </a:solidFill>
                    <a:uFill>
                      <a:solidFill>
                        <a:srgbClr val="EEEEEE"/>
                      </a:solidFill>
                    </a:u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5582" name="Shape 5582"/>
              <p:cNvSpPr/>
              <p:nvPr/>
            </p:nvSpPr>
            <p:spPr>
              <a:xfrm>
                <a:off x="0" y="0"/>
                <a:ext cx="12788054" cy="216747"/>
              </a:xfrm>
              <a:prstGeom prst="rect">
                <a:avLst/>
              </a:prstGeom>
              <a:solidFill>
                <a:srgbClr val="9A94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2248" tIns="72248" rIns="72248" bIns="72248" numCol="1" anchor="ctr">
                <a:noAutofit/>
              </a:bodyPr>
              <a:lstStyle/>
              <a:p>
                <a:pPr marL="40639" marR="40639" defTabSz="914400">
                  <a:defRPr sz="3400">
                    <a:solidFill>
                      <a:srgbClr val="EEEEEE"/>
                    </a:solidFill>
                    <a:uFill>
                      <a:solidFill>
                        <a:srgbClr val="EEEEEE"/>
                      </a:solidFill>
                    </a:u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5583" name="Shape 5583"/>
              <p:cNvSpPr/>
              <p:nvPr/>
            </p:nvSpPr>
            <p:spPr>
              <a:xfrm>
                <a:off x="12679680" y="0"/>
                <a:ext cx="325121" cy="9753600"/>
              </a:xfrm>
              <a:prstGeom prst="rect">
                <a:avLst/>
              </a:prstGeom>
              <a:gradFill flip="none" rotWithShape="1">
                <a:gsLst>
                  <a:gs pos="0">
                    <a:srgbClr val="9A947F"/>
                  </a:gs>
                  <a:gs pos="50000">
                    <a:srgbClr val="BBB6A8"/>
                  </a:gs>
                  <a:gs pos="100000">
                    <a:srgbClr val="9A947F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72248" tIns="72248" rIns="72248" bIns="72248" numCol="1" anchor="ctr">
                <a:noAutofit/>
              </a:bodyPr>
              <a:lstStyle/>
              <a:p>
                <a:pPr marL="40639" marR="40639" defTabSz="914400">
                  <a:defRPr sz="3400">
                    <a:solidFill>
                      <a:srgbClr val="EEEEEE"/>
                    </a:solidFill>
                    <a:uFill>
                      <a:solidFill>
                        <a:srgbClr val="EEEEEE"/>
                      </a:solidFill>
                    </a:u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5584" name="Shape 5584"/>
              <p:cNvSpPr/>
              <p:nvPr/>
            </p:nvSpPr>
            <p:spPr>
              <a:xfrm>
                <a:off x="0" y="0"/>
                <a:ext cx="325121" cy="9753600"/>
              </a:xfrm>
              <a:prstGeom prst="rect">
                <a:avLst/>
              </a:prstGeom>
              <a:gradFill flip="none" rotWithShape="1">
                <a:gsLst>
                  <a:gs pos="0">
                    <a:srgbClr val="9A947F"/>
                  </a:gs>
                  <a:gs pos="50000">
                    <a:srgbClr val="BBB6A8"/>
                  </a:gs>
                  <a:gs pos="100000">
                    <a:srgbClr val="9A947F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72248" tIns="72248" rIns="72248" bIns="72248" numCol="1" anchor="ctr">
                <a:noAutofit/>
              </a:bodyPr>
              <a:lstStyle/>
              <a:p>
                <a:pPr marL="40639" marR="40639" defTabSz="914400">
                  <a:defRPr sz="3400">
                    <a:solidFill>
                      <a:srgbClr val="EEEEEE"/>
                    </a:solidFill>
                    <a:uFill>
                      <a:solidFill>
                        <a:srgbClr val="EEEEEE"/>
                      </a:solidFill>
                    </a:u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5585" name="Shape 5585"/>
              <p:cNvSpPr/>
              <p:nvPr/>
            </p:nvSpPr>
            <p:spPr>
              <a:xfrm>
                <a:off x="325120" y="1083733"/>
                <a:ext cx="758614" cy="3034454"/>
              </a:xfrm>
              <a:prstGeom prst="rect">
                <a:avLst/>
              </a:prstGeom>
              <a:gradFill flip="none" rotWithShape="1">
                <a:gsLst>
                  <a:gs pos="0">
                    <a:srgbClr val="817C6B"/>
                  </a:gs>
                  <a:gs pos="100000">
                    <a:srgbClr val="D3D0C7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72248" tIns="72248" rIns="72248" bIns="72248" numCol="1" anchor="ctr">
                <a:noAutofit/>
              </a:bodyPr>
              <a:lstStyle/>
              <a:p>
                <a:pPr marL="40639" marR="40639" defTabSz="914400">
                  <a:defRPr sz="3400">
                    <a:solidFill>
                      <a:srgbClr val="EEEEEE"/>
                    </a:solidFill>
                    <a:uFill>
                      <a:solidFill>
                        <a:srgbClr val="EEEEEE"/>
                      </a:solidFill>
                    </a:u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grpSp>
            <p:nvGrpSpPr>
              <p:cNvPr id="5672" name="Group 5672"/>
              <p:cNvGrpSpPr/>
              <p:nvPr/>
            </p:nvGrpSpPr>
            <p:grpSpPr>
              <a:xfrm>
                <a:off x="82851" y="72248"/>
                <a:ext cx="12793944" cy="1116891"/>
                <a:chOff x="0" y="0"/>
                <a:chExt cx="12793942" cy="1116889"/>
              </a:xfrm>
            </p:grpSpPr>
            <p:sp>
              <p:nvSpPr>
                <p:cNvPr id="5586" name="Shape 5586"/>
                <p:cNvSpPr/>
                <p:nvPr/>
              </p:nvSpPr>
              <p:spPr>
                <a:xfrm>
                  <a:off x="43584" y="0"/>
                  <a:ext cx="12736126" cy="1083734"/>
                </a:xfrm>
                <a:prstGeom prst="roundRect">
                  <a:avLst>
                    <a:gd name="adj" fmla="val 35156"/>
                  </a:avLst>
                </a:prstGeom>
                <a:solidFill>
                  <a:srgbClr val="BBB6A8"/>
                </a:solidFill>
                <a:ln w="9525" cap="flat">
                  <a:noFill/>
                  <a:round/>
                </a:ln>
                <a:effectLst/>
              </p:spPr>
              <p:txBody>
                <a:bodyPr wrap="square" lIns="72248" tIns="72248" rIns="72248" bIns="72248" numCol="1" anchor="ctr">
                  <a:noAutofit/>
                </a:bodyPr>
                <a:lstStyle/>
                <a:p>
                  <a:pPr marL="40639" marR="40639" defTabSz="914400">
                    <a:defRPr sz="3400">
                      <a:solidFill>
                        <a:srgbClr val="EEEEEE"/>
                      </a:solidFill>
                      <a:uFill>
                        <a:solidFill>
                          <a:srgbClr val="EEEEEE"/>
                        </a:solidFill>
                      </a:u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</a:p>
              </p:txBody>
            </p:sp>
            <p:sp>
              <p:nvSpPr>
                <p:cNvPr id="5587" name="Shape 5587"/>
                <p:cNvSpPr/>
                <p:nvPr/>
              </p:nvSpPr>
              <p:spPr>
                <a:xfrm>
                  <a:off x="477077" y="54186"/>
                  <a:ext cx="11812695" cy="126437"/>
                </a:xfrm>
                <a:prstGeom prst="rect">
                  <a:avLst/>
                </a:prstGeom>
                <a:solidFill>
                  <a:srgbClr val="9A947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72248" tIns="72248" rIns="72248" bIns="72248" numCol="1" anchor="ctr">
                  <a:noAutofit/>
                </a:bodyPr>
                <a:lstStyle/>
                <a:p>
                  <a:pPr marL="40639" marR="40639" defTabSz="914400">
                    <a:defRPr sz="3400">
                      <a:solidFill>
                        <a:srgbClr val="EEEEEE"/>
                      </a:solidFill>
                      <a:uFill>
                        <a:solidFill>
                          <a:srgbClr val="EEEEEE"/>
                        </a:solidFill>
                      </a:u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</a:p>
              </p:txBody>
            </p:sp>
            <p:grpSp>
              <p:nvGrpSpPr>
                <p:cNvPr id="5626" name="Group 5626"/>
                <p:cNvGrpSpPr/>
                <p:nvPr/>
              </p:nvGrpSpPr>
              <p:grpSpPr>
                <a:xfrm>
                  <a:off x="531264" y="842151"/>
                  <a:ext cx="11758508" cy="243841"/>
                  <a:chOff x="0" y="0"/>
                  <a:chExt cx="11758506" cy="243839"/>
                </a:xfrm>
              </p:grpSpPr>
              <p:sp>
                <p:nvSpPr>
                  <p:cNvPr id="5588" name="Shape 5588"/>
                  <p:cNvSpPr/>
                  <p:nvPr/>
                </p:nvSpPr>
                <p:spPr>
                  <a:xfrm flipH="1">
                    <a:off x="11239217" y="0"/>
                    <a:ext cx="519290" cy="23932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0"/>
                        </a:moveTo>
                        <a:lnTo>
                          <a:pt x="17092" y="0"/>
                        </a:lnTo>
                        <a:lnTo>
                          <a:pt x="0" y="17550"/>
                        </a:lnTo>
                        <a:lnTo>
                          <a:pt x="8077" y="21600"/>
                        </a:lnTo>
                        <a:lnTo>
                          <a:pt x="19158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9A947F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5589" name="Shape 5589"/>
                  <p:cNvSpPr/>
                  <p:nvPr/>
                </p:nvSpPr>
                <p:spPr>
                  <a:xfrm>
                    <a:off x="0" y="4515"/>
                    <a:ext cx="519289" cy="2393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0"/>
                        </a:moveTo>
                        <a:lnTo>
                          <a:pt x="17092" y="0"/>
                        </a:lnTo>
                        <a:lnTo>
                          <a:pt x="0" y="17550"/>
                        </a:lnTo>
                        <a:lnTo>
                          <a:pt x="8077" y="21600"/>
                        </a:lnTo>
                        <a:lnTo>
                          <a:pt x="19158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9A947F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grpSp>
                <p:nvGrpSpPr>
                  <p:cNvPr id="5625" name="Group 5625"/>
                  <p:cNvGrpSpPr/>
                  <p:nvPr/>
                </p:nvGrpSpPr>
                <p:grpSpPr>
                  <a:xfrm>
                    <a:off x="442524" y="1544"/>
                    <a:ext cx="10864428" cy="242296"/>
                    <a:chOff x="0" y="0"/>
                    <a:chExt cx="10864426" cy="242295"/>
                  </a:xfrm>
                </p:grpSpPr>
                <p:grpSp>
                  <p:nvGrpSpPr>
                    <p:cNvPr id="5611" name="Group 5611"/>
                    <p:cNvGrpSpPr/>
                    <p:nvPr/>
                  </p:nvGrpSpPr>
                  <p:grpSpPr>
                    <a:xfrm>
                      <a:off x="0" y="2257"/>
                      <a:ext cx="6610774" cy="240039"/>
                      <a:chOff x="0" y="0"/>
                      <a:chExt cx="6610773" cy="240037"/>
                    </a:xfrm>
                  </p:grpSpPr>
                  <p:grpSp>
                    <p:nvGrpSpPr>
                      <p:cNvPr id="5592" name="Group 5592"/>
                      <p:cNvGrpSpPr/>
                      <p:nvPr/>
                    </p:nvGrpSpPr>
                    <p:grpSpPr>
                      <a:xfrm>
                        <a:off x="0" y="0"/>
                        <a:ext cx="943611" cy="240038"/>
                        <a:chOff x="0" y="0"/>
                        <a:chExt cx="943610" cy="240037"/>
                      </a:xfrm>
                    </p:grpSpPr>
                    <p:sp>
                      <p:nvSpPr>
                        <p:cNvPr id="5590" name="Shape 5590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5591" name="Shape 5591"/>
                        <p:cNvSpPr/>
                        <p:nvPr/>
                      </p:nvSpPr>
                      <p:spPr>
                        <a:xfrm>
                          <a:off x="467296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5595" name="Group 5595"/>
                      <p:cNvGrpSpPr/>
                      <p:nvPr/>
                    </p:nvGrpSpPr>
                    <p:grpSpPr>
                      <a:xfrm>
                        <a:off x="943848" y="0"/>
                        <a:ext cx="945985" cy="240038"/>
                        <a:chOff x="0" y="0"/>
                        <a:chExt cx="945983" cy="240037"/>
                      </a:xfrm>
                    </p:grpSpPr>
                    <p:sp>
                      <p:nvSpPr>
                        <p:cNvPr id="5593" name="Shape 5593"/>
                        <p:cNvSpPr/>
                        <p:nvPr/>
                      </p:nvSpPr>
                      <p:spPr>
                        <a:xfrm>
                          <a:off x="0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5594" name="Shape 5594"/>
                        <p:cNvSpPr/>
                        <p:nvPr/>
                      </p:nvSpPr>
                      <p:spPr>
                        <a:xfrm>
                          <a:off x="467296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5598" name="Group 5598"/>
                      <p:cNvGrpSpPr/>
                      <p:nvPr/>
                    </p:nvGrpSpPr>
                    <p:grpSpPr>
                      <a:xfrm>
                        <a:off x="1893710" y="0"/>
                        <a:ext cx="939971" cy="240038"/>
                        <a:chOff x="0" y="0"/>
                        <a:chExt cx="939969" cy="240037"/>
                      </a:xfrm>
                    </p:grpSpPr>
                    <p:sp>
                      <p:nvSpPr>
                        <p:cNvPr id="5596" name="Shape 5596"/>
                        <p:cNvSpPr/>
                        <p:nvPr/>
                      </p:nvSpPr>
                      <p:spPr>
                        <a:xfrm>
                          <a:off x="0" y="0"/>
                          <a:ext cx="471707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5597" name="Shape 5597"/>
                        <p:cNvSpPr/>
                        <p:nvPr/>
                      </p:nvSpPr>
                      <p:spPr>
                        <a:xfrm>
                          <a:off x="463672" y="0"/>
                          <a:ext cx="47629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5601" name="Group 5601"/>
                      <p:cNvGrpSpPr/>
                      <p:nvPr/>
                    </p:nvGrpSpPr>
                    <p:grpSpPr>
                      <a:xfrm>
                        <a:off x="2833443" y="0"/>
                        <a:ext cx="943888" cy="240038"/>
                        <a:chOff x="0" y="0"/>
                        <a:chExt cx="943886" cy="240037"/>
                      </a:xfrm>
                    </p:grpSpPr>
                    <p:sp>
                      <p:nvSpPr>
                        <p:cNvPr id="5599" name="Shape 5599"/>
                        <p:cNvSpPr/>
                        <p:nvPr/>
                      </p:nvSpPr>
                      <p:spPr>
                        <a:xfrm>
                          <a:off x="0" y="0"/>
                          <a:ext cx="47644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5600" name="Shape 5600"/>
                        <p:cNvSpPr/>
                        <p:nvPr/>
                      </p:nvSpPr>
                      <p:spPr>
                        <a:xfrm>
                          <a:off x="467439" y="0"/>
                          <a:ext cx="47644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5604" name="Group 5604"/>
                      <p:cNvGrpSpPr/>
                      <p:nvPr/>
                    </p:nvGrpSpPr>
                    <p:grpSpPr>
                      <a:xfrm>
                        <a:off x="3777330" y="0"/>
                        <a:ext cx="943612" cy="240038"/>
                        <a:chOff x="0" y="0"/>
                        <a:chExt cx="943610" cy="240037"/>
                      </a:xfrm>
                    </p:grpSpPr>
                    <p:sp>
                      <p:nvSpPr>
                        <p:cNvPr id="5602" name="Shape 5602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5603" name="Shape 5603"/>
                        <p:cNvSpPr/>
                        <p:nvPr/>
                      </p:nvSpPr>
                      <p:spPr>
                        <a:xfrm>
                          <a:off x="467296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5607" name="Group 5607"/>
                      <p:cNvGrpSpPr/>
                      <p:nvPr/>
                    </p:nvGrpSpPr>
                    <p:grpSpPr>
                      <a:xfrm>
                        <a:off x="4720941" y="0"/>
                        <a:ext cx="946222" cy="240038"/>
                        <a:chOff x="0" y="0"/>
                        <a:chExt cx="946221" cy="240037"/>
                      </a:xfrm>
                    </p:grpSpPr>
                    <p:sp>
                      <p:nvSpPr>
                        <p:cNvPr id="5605" name="Shape 5605"/>
                        <p:cNvSpPr/>
                        <p:nvPr/>
                      </p:nvSpPr>
                      <p:spPr>
                        <a:xfrm>
                          <a:off x="0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5606" name="Shape 5606"/>
                        <p:cNvSpPr/>
                        <p:nvPr/>
                      </p:nvSpPr>
                      <p:spPr>
                        <a:xfrm>
                          <a:off x="467533" y="0"/>
                          <a:ext cx="478689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5610" name="Group 5610"/>
                      <p:cNvGrpSpPr/>
                      <p:nvPr/>
                    </p:nvGrpSpPr>
                    <p:grpSpPr>
                      <a:xfrm>
                        <a:off x="5666925" y="0"/>
                        <a:ext cx="943849" cy="240038"/>
                        <a:chOff x="0" y="0"/>
                        <a:chExt cx="943848" cy="240037"/>
                      </a:xfrm>
                    </p:grpSpPr>
                    <p:sp>
                      <p:nvSpPr>
                        <p:cNvPr id="5608" name="Shape 5608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5609" name="Shape 5609"/>
                        <p:cNvSpPr/>
                        <p:nvPr/>
                      </p:nvSpPr>
                      <p:spPr>
                        <a:xfrm>
                          <a:off x="467533" y="0"/>
                          <a:ext cx="476316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</p:grpSp>
                <p:grpSp>
                  <p:nvGrpSpPr>
                    <p:cNvPr id="5614" name="Group 5614"/>
                    <p:cNvGrpSpPr/>
                    <p:nvPr/>
                  </p:nvGrpSpPr>
                  <p:grpSpPr>
                    <a:xfrm>
                      <a:off x="6610773" y="0"/>
                      <a:ext cx="943752" cy="240038"/>
                      <a:chOff x="0" y="0"/>
                      <a:chExt cx="943750" cy="240037"/>
                    </a:xfrm>
                  </p:grpSpPr>
                  <p:sp>
                    <p:nvSpPr>
                      <p:cNvPr id="5612" name="Shape 5612"/>
                      <p:cNvSpPr/>
                      <p:nvPr/>
                    </p:nvSpPr>
                    <p:spPr>
                      <a:xfrm>
                        <a:off x="0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5613" name="Shape 5613"/>
                      <p:cNvSpPr/>
                      <p:nvPr/>
                    </p:nvSpPr>
                    <p:spPr>
                      <a:xfrm>
                        <a:off x="467369" y="0"/>
                        <a:ext cx="476382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5617" name="Group 5617"/>
                    <p:cNvGrpSpPr/>
                    <p:nvPr/>
                  </p:nvGrpSpPr>
                  <p:grpSpPr>
                    <a:xfrm>
                      <a:off x="7554524" y="0"/>
                      <a:ext cx="946010" cy="240038"/>
                      <a:chOff x="0" y="0"/>
                      <a:chExt cx="946009" cy="240037"/>
                    </a:xfrm>
                  </p:grpSpPr>
                  <p:sp>
                    <p:nvSpPr>
                      <p:cNvPr id="5615" name="Shape 5615"/>
                      <p:cNvSpPr/>
                      <p:nvPr/>
                    </p:nvSpPr>
                    <p:spPr>
                      <a:xfrm>
                        <a:off x="0" y="0"/>
                        <a:ext cx="47871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5616" name="Shape 5616"/>
                      <p:cNvSpPr/>
                      <p:nvPr/>
                    </p:nvSpPr>
                    <p:spPr>
                      <a:xfrm>
                        <a:off x="467300" y="0"/>
                        <a:ext cx="47871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5620" name="Group 5620"/>
                    <p:cNvGrpSpPr/>
                    <p:nvPr/>
                  </p:nvGrpSpPr>
                  <p:grpSpPr>
                    <a:xfrm>
                      <a:off x="8500533" y="0"/>
                      <a:ext cx="943753" cy="240038"/>
                      <a:chOff x="0" y="0"/>
                      <a:chExt cx="943751" cy="240037"/>
                    </a:xfrm>
                  </p:grpSpPr>
                  <p:sp>
                    <p:nvSpPr>
                      <p:cNvPr id="5618" name="Shape 5618"/>
                      <p:cNvSpPr/>
                      <p:nvPr/>
                    </p:nvSpPr>
                    <p:spPr>
                      <a:xfrm>
                        <a:off x="0" y="0"/>
                        <a:ext cx="47589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5619" name="Shape 5619"/>
                      <p:cNvSpPr/>
                      <p:nvPr/>
                    </p:nvSpPr>
                    <p:spPr>
                      <a:xfrm>
                        <a:off x="467862" y="0"/>
                        <a:ext cx="47589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5623" name="Group 5623"/>
                    <p:cNvGrpSpPr/>
                    <p:nvPr/>
                  </p:nvGrpSpPr>
                  <p:grpSpPr>
                    <a:xfrm>
                      <a:off x="9444284" y="0"/>
                      <a:ext cx="943753" cy="240038"/>
                      <a:chOff x="0" y="0"/>
                      <a:chExt cx="943751" cy="240037"/>
                    </a:xfrm>
                  </p:grpSpPr>
                  <p:sp>
                    <p:nvSpPr>
                      <p:cNvPr id="5621" name="Shape 5621"/>
                      <p:cNvSpPr/>
                      <p:nvPr/>
                    </p:nvSpPr>
                    <p:spPr>
                      <a:xfrm>
                        <a:off x="0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5622" name="Shape 5622"/>
                      <p:cNvSpPr/>
                      <p:nvPr/>
                    </p:nvSpPr>
                    <p:spPr>
                      <a:xfrm>
                        <a:off x="467371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sp>
                  <p:nvSpPr>
                    <p:cNvPr id="5624" name="Shape 5624"/>
                    <p:cNvSpPr/>
                    <p:nvPr/>
                  </p:nvSpPr>
                  <p:spPr>
                    <a:xfrm>
                      <a:off x="10388035" y="0"/>
                      <a:ext cx="476392" cy="240038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0504" fill="norm" stroke="1" extrusionOk="0">
                          <a:moveTo>
                            <a:pt x="0" y="0"/>
                          </a:moveTo>
                          <a:lnTo>
                            <a:pt x="0" y="20504"/>
                          </a:lnTo>
                          <a:lnTo>
                            <a:pt x="2534" y="20504"/>
                          </a:lnTo>
                          <a:cubicBezTo>
                            <a:pt x="2512" y="-934"/>
                            <a:pt x="19002" y="-1096"/>
                            <a:pt x="19023" y="20504"/>
                          </a:cubicBezTo>
                          <a:lnTo>
                            <a:pt x="21600" y="20504"/>
                          </a:lnTo>
                          <a:lnTo>
                            <a:pt x="21600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9A947F"/>
                    </a:solidFill>
                    <a:ln w="9525" cap="flat">
                      <a:noFill/>
                      <a:round/>
                    </a:ln>
                    <a:effectLst/>
                  </p:spPr>
                  <p:txBody>
                    <a:bodyPr wrap="square" lIns="72248" tIns="72248" rIns="72248" bIns="72248" numCol="1" anchor="ctr">
                      <a:noAutofit/>
                    </a:bodyPr>
                    <a:lstStyle/>
                    <a:p>
                      <a:pPr marL="40639" marR="40639" defTabSz="914400">
                        <a:defRPr sz="3400">
                          <a:solidFill>
                            <a:srgbClr val="EEEEEE"/>
                          </a:solidFill>
                          <a:uFill>
                            <a:solidFill>
                              <a:srgbClr val="EEEEEE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defRPr>
                      </a:pPr>
                    </a:p>
                  </p:txBody>
                </p:sp>
              </p:grpSp>
            </p:grpSp>
            <p:grpSp>
              <p:nvGrpSpPr>
                <p:cNvPr id="5665" name="Group 5665"/>
                <p:cNvGrpSpPr/>
                <p:nvPr/>
              </p:nvGrpSpPr>
              <p:grpSpPr>
                <a:xfrm>
                  <a:off x="508686" y="839893"/>
                  <a:ext cx="11758508" cy="243841"/>
                  <a:chOff x="0" y="0"/>
                  <a:chExt cx="11758506" cy="243839"/>
                </a:xfrm>
              </p:grpSpPr>
              <p:sp>
                <p:nvSpPr>
                  <p:cNvPr id="5627" name="Shape 5627"/>
                  <p:cNvSpPr/>
                  <p:nvPr/>
                </p:nvSpPr>
                <p:spPr>
                  <a:xfrm flipH="1">
                    <a:off x="11239217" y="0"/>
                    <a:ext cx="519290" cy="23932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0"/>
                        </a:moveTo>
                        <a:lnTo>
                          <a:pt x="17092" y="0"/>
                        </a:lnTo>
                        <a:lnTo>
                          <a:pt x="0" y="17550"/>
                        </a:lnTo>
                        <a:lnTo>
                          <a:pt x="8077" y="21600"/>
                        </a:lnTo>
                        <a:lnTo>
                          <a:pt x="19158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D3D0C7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5628" name="Shape 5628"/>
                  <p:cNvSpPr/>
                  <p:nvPr/>
                </p:nvSpPr>
                <p:spPr>
                  <a:xfrm>
                    <a:off x="0" y="4515"/>
                    <a:ext cx="519289" cy="2393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0"/>
                        </a:moveTo>
                        <a:lnTo>
                          <a:pt x="17092" y="0"/>
                        </a:lnTo>
                        <a:lnTo>
                          <a:pt x="0" y="17550"/>
                        </a:lnTo>
                        <a:lnTo>
                          <a:pt x="8077" y="21600"/>
                        </a:lnTo>
                        <a:lnTo>
                          <a:pt x="19158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D3D0C7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grpSp>
                <p:nvGrpSpPr>
                  <p:cNvPr id="5664" name="Group 5664"/>
                  <p:cNvGrpSpPr/>
                  <p:nvPr/>
                </p:nvGrpSpPr>
                <p:grpSpPr>
                  <a:xfrm>
                    <a:off x="442524" y="1544"/>
                    <a:ext cx="10864428" cy="242296"/>
                    <a:chOff x="0" y="0"/>
                    <a:chExt cx="10864426" cy="242295"/>
                  </a:xfrm>
                </p:grpSpPr>
                <p:grpSp>
                  <p:nvGrpSpPr>
                    <p:cNvPr id="5650" name="Group 5650"/>
                    <p:cNvGrpSpPr/>
                    <p:nvPr/>
                  </p:nvGrpSpPr>
                  <p:grpSpPr>
                    <a:xfrm>
                      <a:off x="0" y="2257"/>
                      <a:ext cx="6610774" cy="240039"/>
                      <a:chOff x="0" y="0"/>
                      <a:chExt cx="6610773" cy="240037"/>
                    </a:xfrm>
                  </p:grpSpPr>
                  <p:grpSp>
                    <p:nvGrpSpPr>
                      <p:cNvPr id="5631" name="Group 5631"/>
                      <p:cNvGrpSpPr/>
                      <p:nvPr/>
                    </p:nvGrpSpPr>
                    <p:grpSpPr>
                      <a:xfrm>
                        <a:off x="0" y="0"/>
                        <a:ext cx="943611" cy="240038"/>
                        <a:chOff x="0" y="0"/>
                        <a:chExt cx="943610" cy="240037"/>
                      </a:xfrm>
                    </p:grpSpPr>
                    <p:sp>
                      <p:nvSpPr>
                        <p:cNvPr id="5629" name="Shape 5629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5630" name="Shape 5630"/>
                        <p:cNvSpPr/>
                        <p:nvPr/>
                      </p:nvSpPr>
                      <p:spPr>
                        <a:xfrm>
                          <a:off x="467296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5634" name="Group 5634"/>
                      <p:cNvGrpSpPr/>
                      <p:nvPr/>
                    </p:nvGrpSpPr>
                    <p:grpSpPr>
                      <a:xfrm>
                        <a:off x="943848" y="0"/>
                        <a:ext cx="945985" cy="240038"/>
                        <a:chOff x="0" y="0"/>
                        <a:chExt cx="945983" cy="240037"/>
                      </a:xfrm>
                    </p:grpSpPr>
                    <p:sp>
                      <p:nvSpPr>
                        <p:cNvPr id="5632" name="Shape 5632"/>
                        <p:cNvSpPr/>
                        <p:nvPr/>
                      </p:nvSpPr>
                      <p:spPr>
                        <a:xfrm>
                          <a:off x="0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5633" name="Shape 5633"/>
                        <p:cNvSpPr/>
                        <p:nvPr/>
                      </p:nvSpPr>
                      <p:spPr>
                        <a:xfrm>
                          <a:off x="467296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5637" name="Group 5637"/>
                      <p:cNvGrpSpPr/>
                      <p:nvPr/>
                    </p:nvGrpSpPr>
                    <p:grpSpPr>
                      <a:xfrm>
                        <a:off x="1893710" y="0"/>
                        <a:ext cx="939971" cy="240038"/>
                        <a:chOff x="0" y="0"/>
                        <a:chExt cx="939969" cy="240037"/>
                      </a:xfrm>
                    </p:grpSpPr>
                    <p:sp>
                      <p:nvSpPr>
                        <p:cNvPr id="5635" name="Shape 5635"/>
                        <p:cNvSpPr/>
                        <p:nvPr/>
                      </p:nvSpPr>
                      <p:spPr>
                        <a:xfrm>
                          <a:off x="0" y="0"/>
                          <a:ext cx="471707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5636" name="Shape 5636"/>
                        <p:cNvSpPr/>
                        <p:nvPr/>
                      </p:nvSpPr>
                      <p:spPr>
                        <a:xfrm>
                          <a:off x="463672" y="0"/>
                          <a:ext cx="47629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5640" name="Group 5640"/>
                      <p:cNvGrpSpPr/>
                      <p:nvPr/>
                    </p:nvGrpSpPr>
                    <p:grpSpPr>
                      <a:xfrm>
                        <a:off x="2833443" y="0"/>
                        <a:ext cx="943888" cy="240038"/>
                        <a:chOff x="0" y="0"/>
                        <a:chExt cx="943886" cy="240037"/>
                      </a:xfrm>
                    </p:grpSpPr>
                    <p:sp>
                      <p:nvSpPr>
                        <p:cNvPr id="5638" name="Shape 5638"/>
                        <p:cNvSpPr/>
                        <p:nvPr/>
                      </p:nvSpPr>
                      <p:spPr>
                        <a:xfrm>
                          <a:off x="0" y="0"/>
                          <a:ext cx="47644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5639" name="Shape 5639"/>
                        <p:cNvSpPr/>
                        <p:nvPr/>
                      </p:nvSpPr>
                      <p:spPr>
                        <a:xfrm>
                          <a:off x="467439" y="0"/>
                          <a:ext cx="47644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5643" name="Group 5643"/>
                      <p:cNvGrpSpPr/>
                      <p:nvPr/>
                    </p:nvGrpSpPr>
                    <p:grpSpPr>
                      <a:xfrm>
                        <a:off x="3777330" y="0"/>
                        <a:ext cx="943612" cy="240038"/>
                        <a:chOff x="0" y="0"/>
                        <a:chExt cx="943610" cy="240037"/>
                      </a:xfrm>
                    </p:grpSpPr>
                    <p:sp>
                      <p:nvSpPr>
                        <p:cNvPr id="5641" name="Shape 5641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5642" name="Shape 5642"/>
                        <p:cNvSpPr/>
                        <p:nvPr/>
                      </p:nvSpPr>
                      <p:spPr>
                        <a:xfrm>
                          <a:off x="467296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5646" name="Group 5646"/>
                      <p:cNvGrpSpPr/>
                      <p:nvPr/>
                    </p:nvGrpSpPr>
                    <p:grpSpPr>
                      <a:xfrm>
                        <a:off x="4720941" y="0"/>
                        <a:ext cx="946222" cy="240038"/>
                        <a:chOff x="0" y="0"/>
                        <a:chExt cx="946221" cy="240037"/>
                      </a:xfrm>
                    </p:grpSpPr>
                    <p:sp>
                      <p:nvSpPr>
                        <p:cNvPr id="5644" name="Shape 5644"/>
                        <p:cNvSpPr/>
                        <p:nvPr/>
                      </p:nvSpPr>
                      <p:spPr>
                        <a:xfrm>
                          <a:off x="0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5645" name="Shape 5645"/>
                        <p:cNvSpPr/>
                        <p:nvPr/>
                      </p:nvSpPr>
                      <p:spPr>
                        <a:xfrm>
                          <a:off x="467533" y="0"/>
                          <a:ext cx="478689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5649" name="Group 5649"/>
                      <p:cNvGrpSpPr/>
                      <p:nvPr/>
                    </p:nvGrpSpPr>
                    <p:grpSpPr>
                      <a:xfrm>
                        <a:off x="5666925" y="0"/>
                        <a:ext cx="943849" cy="240038"/>
                        <a:chOff x="0" y="0"/>
                        <a:chExt cx="943848" cy="240037"/>
                      </a:xfrm>
                    </p:grpSpPr>
                    <p:sp>
                      <p:nvSpPr>
                        <p:cNvPr id="5647" name="Shape 5647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5648" name="Shape 5648"/>
                        <p:cNvSpPr/>
                        <p:nvPr/>
                      </p:nvSpPr>
                      <p:spPr>
                        <a:xfrm>
                          <a:off x="467533" y="0"/>
                          <a:ext cx="476316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</p:grpSp>
                <p:grpSp>
                  <p:nvGrpSpPr>
                    <p:cNvPr id="5653" name="Group 5653"/>
                    <p:cNvGrpSpPr/>
                    <p:nvPr/>
                  </p:nvGrpSpPr>
                  <p:grpSpPr>
                    <a:xfrm>
                      <a:off x="6610773" y="0"/>
                      <a:ext cx="943752" cy="240038"/>
                      <a:chOff x="0" y="0"/>
                      <a:chExt cx="943750" cy="240037"/>
                    </a:xfrm>
                  </p:grpSpPr>
                  <p:sp>
                    <p:nvSpPr>
                      <p:cNvPr id="5651" name="Shape 5651"/>
                      <p:cNvSpPr/>
                      <p:nvPr/>
                    </p:nvSpPr>
                    <p:spPr>
                      <a:xfrm>
                        <a:off x="0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5652" name="Shape 5652"/>
                      <p:cNvSpPr/>
                      <p:nvPr/>
                    </p:nvSpPr>
                    <p:spPr>
                      <a:xfrm>
                        <a:off x="467369" y="0"/>
                        <a:ext cx="476382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5656" name="Group 5656"/>
                    <p:cNvGrpSpPr/>
                    <p:nvPr/>
                  </p:nvGrpSpPr>
                  <p:grpSpPr>
                    <a:xfrm>
                      <a:off x="7554524" y="0"/>
                      <a:ext cx="946010" cy="240038"/>
                      <a:chOff x="0" y="0"/>
                      <a:chExt cx="946009" cy="240037"/>
                    </a:xfrm>
                  </p:grpSpPr>
                  <p:sp>
                    <p:nvSpPr>
                      <p:cNvPr id="5654" name="Shape 5654"/>
                      <p:cNvSpPr/>
                      <p:nvPr/>
                    </p:nvSpPr>
                    <p:spPr>
                      <a:xfrm>
                        <a:off x="0" y="0"/>
                        <a:ext cx="47871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5655" name="Shape 5655"/>
                      <p:cNvSpPr/>
                      <p:nvPr/>
                    </p:nvSpPr>
                    <p:spPr>
                      <a:xfrm>
                        <a:off x="467300" y="0"/>
                        <a:ext cx="47871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5659" name="Group 5659"/>
                    <p:cNvGrpSpPr/>
                    <p:nvPr/>
                  </p:nvGrpSpPr>
                  <p:grpSpPr>
                    <a:xfrm>
                      <a:off x="8500533" y="0"/>
                      <a:ext cx="943753" cy="240038"/>
                      <a:chOff x="0" y="0"/>
                      <a:chExt cx="943751" cy="240037"/>
                    </a:xfrm>
                  </p:grpSpPr>
                  <p:sp>
                    <p:nvSpPr>
                      <p:cNvPr id="5657" name="Shape 5657"/>
                      <p:cNvSpPr/>
                      <p:nvPr/>
                    </p:nvSpPr>
                    <p:spPr>
                      <a:xfrm>
                        <a:off x="0" y="0"/>
                        <a:ext cx="47589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5658" name="Shape 5658"/>
                      <p:cNvSpPr/>
                      <p:nvPr/>
                    </p:nvSpPr>
                    <p:spPr>
                      <a:xfrm>
                        <a:off x="467862" y="0"/>
                        <a:ext cx="47589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5662" name="Group 5662"/>
                    <p:cNvGrpSpPr/>
                    <p:nvPr/>
                  </p:nvGrpSpPr>
                  <p:grpSpPr>
                    <a:xfrm>
                      <a:off x="9444284" y="0"/>
                      <a:ext cx="943753" cy="240038"/>
                      <a:chOff x="0" y="0"/>
                      <a:chExt cx="943751" cy="240037"/>
                    </a:xfrm>
                  </p:grpSpPr>
                  <p:sp>
                    <p:nvSpPr>
                      <p:cNvPr id="5660" name="Shape 5660"/>
                      <p:cNvSpPr/>
                      <p:nvPr/>
                    </p:nvSpPr>
                    <p:spPr>
                      <a:xfrm>
                        <a:off x="0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5661" name="Shape 5661"/>
                      <p:cNvSpPr/>
                      <p:nvPr/>
                    </p:nvSpPr>
                    <p:spPr>
                      <a:xfrm>
                        <a:off x="467371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sp>
                  <p:nvSpPr>
                    <p:cNvPr id="5663" name="Shape 5663"/>
                    <p:cNvSpPr/>
                    <p:nvPr/>
                  </p:nvSpPr>
                  <p:spPr>
                    <a:xfrm>
                      <a:off x="10388035" y="0"/>
                      <a:ext cx="476392" cy="240038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0504" fill="norm" stroke="1" extrusionOk="0">
                          <a:moveTo>
                            <a:pt x="0" y="0"/>
                          </a:moveTo>
                          <a:lnTo>
                            <a:pt x="0" y="20504"/>
                          </a:lnTo>
                          <a:lnTo>
                            <a:pt x="2534" y="20504"/>
                          </a:lnTo>
                          <a:cubicBezTo>
                            <a:pt x="2512" y="-934"/>
                            <a:pt x="19002" y="-1096"/>
                            <a:pt x="19023" y="20504"/>
                          </a:cubicBezTo>
                          <a:lnTo>
                            <a:pt x="21600" y="20504"/>
                          </a:lnTo>
                          <a:lnTo>
                            <a:pt x="21600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D3D0C7"/>
                    </a:solidFill>
                    <a:ln w="9525" cap="flat">
                      <a:noFill/>
                      <a:round/>
                    </a:ln>
                    <a:effectLst/>
                  </p:spPr>
                  <p:txBody>
                    <a:bodyPr wrap="square" lIns="72248" tIns="72248" rIns="72248" bIns="72248" numCol="1" anchor="ctr">
                      <a:noAutofit/>
                    </a:bodyPr>
                    <a:lstStyle/>
                    <a:p>
                      <a:pPr marL="40639" marR="40639" defTabSz="914400">
                        <a:defRPr sz="3400">
                          <a:solidFill>
                            <a:srgbClr val="EEEEEE"/>
                          </a:solidFill>
                          <a:uFill>
                            <a:solidFill>
                              <a:srgbClr val="EEEEEE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defRPr>
                      </a:pPr>
                    </a:p>
                  </p:txBody>
                </p:sp>
              </p:grpSp>
            </p:grpSp>
            <p:grpSp>
              <p:nvGrpSpPr>
                <p:cNvPr id="5668" name="Group 5668"/>
                <p:cNvGrpSpPr/>
                <p:nvPr/>
              </p:nvGrpSpPr>
              <p:grpSpPr>
                <a:xfrm>
                  <a:off x="-1" y="-1"/>
                  <a:ext cx="997787" cy="1116891"/>
                  <a:chOff x="0" y="0"/>
                  <a:chExt cx="997785" cy="1116889"/>
                </a:xfrm>
              </p:grpSpPr>
              <p:sp>
                <p:nvSpPr>
                  <p:cNvPr id="5666" name="Shape 5666"/>
                  <p:cNvSpPr/>
                  <p:nvPr/>
                </p:nvSpPr>
                <p:spPr>
                  <a:xfrm>
                    <a:off x="27093" y="49671"/>
                    <a:ext cx="970693" cy="106721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6702" h="17423" fill="norm" stroke="1" extrusionOk="0">
                        <a:moveTo>
                          <a:pt x="8828" y="0"/>
                        </a:moveTo>
                        <a:cubicBezTo>
                          <a:pt x="-854" y="266"/>
                          <a:pt x="-1115" y="9621"/>
                          <a:pt x="1221" y="13322"/>
                        </a:cubicBezTo>
                        <a:cubicBezTo>
                          <a:pt x="6348" y="21600"/>
                          <a:pt x="20485" y="16227"/>
                          <a:pt x="15745" y="7130"/>
                        </a:cubicBezTo>
                        <a:cubicBezTo>
                          <a:pt x="11324" y="672"/>
                          <a:pt x="1482" y="5865"/>
                          <a:pt x="5062" y="11862"/>
                        </a:cubicBezTo>
                        <a:cubicBezTo>
                          <a:pt x="8004" y="16360"/>
                          <a:pt x="16005" y="13166"/>
                          <a:pt x="12845" y="8278"/>
                        </a:cubicBezTo>
                        <a:cubicBezTo>
                          <a:pt x="10744" y="5216"/>
                          <a:pt x="5407" y="7630"/>
                          <a:pt x="7794" y="10886"/>
                        </a:cubicBezTo>
                        <a:cubicBezTo>
                          <a:pt x="9408" y="12908"/>
                          <a:pt x="12727" y="11362"/>
                          <a:pt x="11400" y="9269"/>
                        </a:cubicBezTo>
                        <a:cubicBezTo>
                          <a:pt x="10559" y="8168"/>
                          <a:pt x="7752" y="8692"/>
                          <a:pt x="9433" y="10581"/>
                        </a:cubicBezTo>
                        <a:cubicBezTo>
                          <a:pt x="8845" y="10761"/>
                          <a:pt x="9147" y="8098"/>
                          <a:pt x="10904" y="9535"/>
                        </a:cubicBezTo>
                        <a:cubicBezTo>
                          <a:pt x="11677" y="10378"/>
                          <a:pt x="10046" y="12260"/>
                          <a:pt x="8500" y="10956"/>
                        </a:cubicBezTo>
                        <a:cubicBezTo>
                          <a:pt x="6189" y="7957"/>
                          <a:pt x="11374" y="6521"/>
                          <a:pt x="12425" y="8934"/>
                        </a:cubicBezTo>
                        <a:cubicBezTo>
                          <a:pt x="14039" y="11667"/>
                          <a:pt x="9340" y="15384"/>
                          <a:pt x="5970" y="11737"/>
                        </a:cubicBezTo>
                        <a:cubicBezTo>
                          <a:pt x="2810" y="6778"/>
                          <a:pt x="10996" y="2023"/>
                          <a:pt x="14652" y="7497"/>
                        </a:cubicBezTo>
                        <a:cubicBezTo>
                          <a:pt x="18115" y="12690"/>
                          <a:pt x="8483" y="20210"/>
                          <a:pt x="2869" y="12651"/>
                        </a:cubicBezTo>
                        <a:cubicBezTo>
                          <a:pt x="1751" y="10433"/>
                          <a:pt x="742" y="3256"/>
                          <a:pt x="8618" y="2085"/>
                        </a:cubicBezTo>
                        <a:lnTo>
                          <a:pt x="8828" y="0"/>
                        </a:lnTo>
                        <a:close/>
                      </a:path>
                    </a:pathLst>
                  </a:custGeom>
                  <a:solidFill>
                    <a:srgbClr val="9A947F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5667" name="Shape 5667"/>
                  <p:cNvSpPr/>
                  <p:nvPr/>
                </p:nvSpPr>
                <p:spPr>
                  <a:xfrm>
                    <a:off x="0" y="0"/>
                    <a:ext cx="970693" cy="106721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6702" h="17423" fill="norm" stroke="1" extrusionOk="0">
                        <a:moveTo>
                          <a:pt x="8828" y="0"/>
                        </a:moveTo>
                        <a:cubicBezTo>
                          <a:pt x="-854" y="266"/>
                          <a:pt x="-1115" y="9621"/>
                          <a:pt x="1221" y="13322"/>
                        </a:cubicBezTo>
                        <a:cubicBezTo>
                          <a:pt x="6348" y="21600"/>
                          <a:pt x="20485" y="16227"/>
                          <a:pt x="15745" y="7130"/>
                        </a:cubicBezTo>
                        <a:cubicBezTo>
                          <a:pt x="11324" y="672"/>
                          <a:pt x="1482" y="5865"/>
                          <a:pt x="5062" y="11862"/>
                        </a:cubicBezTo>
                        <a:cubicBezTo>
                          <a:pt x="8004" y="16360"/>
                          <a:pt x="16005" y="13166"/>
                          <a:pt x="12845" y="8278"/>
                        </a:cubicBezTo>
                        <a:cubicBezTo>
                          <a:pt x="10744" y="5216"/>
                          <a:pt x="5407" y="7630"/>
                          <a:pt x="7794" y="10886"/>
                        </a:cubicBezTo>
                        <a:cubicBezTo>
                          <a:pt x="9408" y="12908"/>
                          <a:pt x="12727" y="11362"/>
                          <a:pt x="11400" y="9269"/>
                        </a:cubicBezTo>
                        <a:cubicBezTo>
                          <a:pt x="10559" y="8168"/>
                          <a:pt x="7752" y="8692"/>
                          <a:pt x="9433" y="10581"/>
                        </a:cubicBezTo>
                        <a:cubicBezTo>
                          <a:pt x="8845" y="10761"/>
                          <a:pt x="9147" y="8098"/>
                          <a:pt x="10904" y="9535"/>
                        </a:cubicBezTo>
                        <a:cubicBezTo>
                          <a:pt x="11677" y="10378"/>
                          <a:pt x="10046" y="12260"/>
                          <a:pt x="8500" y="10956"/>
                        </a:cubicBezTo>
                        <a:cubicBezTo>
                          <a:pt x="6189" y="7957"/>
                          <a:pt x="11374" y="6521"/>
                          <a:pt x="12425" y="8934"/>
                        </a:cubicBezTo>
                        <a:cubicBezTo>
                          <a:pt x="14039" y="11667"/>
                          <a:pt x="9340" y="15384"/>
                          <a:pt x="5970" y="11737"/>
                        </a:cubicBezTo>
                        <a:cubicBezTo>
                          <a:pt x="2810" y="6778"/>
                          <a:pt x="10996" y="2023"/>
                          <a:pt x="14652" y="7497"/>
                        </a:cubicBezTo>
                        <a:cubicBezTo>
                          <a:pt x="18115" y="12690"/>
                          <a:pt x="8483" y="20210"/>
                          <a:pt x="2869" y="12651"/>
                        </a:cubicBezTo>
                        <a:cubicBezTo>
                          <a:pt x="1751" y="10433"/>
                          <a:pt x="742" y="3256"/>
                          <a:pt x="8618" y="2085"/>
                        </a:cubicBezTo>
                        <a:lnTo>
                          <a:pt x="8828" y="0"/>
                        </a:lnTo>
                        <a:close/>
                      </a:path>
                    </a:pathLst>
                  </a:custGeom>
                  <a:solidFill>
                    <a:srgbClr val="D3D0C7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</p:grpSp>
            <p:sp>
              <p:nvSpPr>
                <p:cNvPr id="5669" name="Shape 5669"/>
                <p:cNvSpPr/>
                <p:nvPr/>
              </p:nvSpPr>
              <p:spPr>
                <a:xfrm flipH="1">
                  <a:off x="11823250" y="49671"/>
                  <a:ext cx="970693" cy="106721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6702" h="17423" fill="norm" stroke="1" extrusionOk="0">
                      <a:moveTo>
                        <a:pt x="8828" y="0"/>
                      </a:moveTo>
                      <a:cubicBezTo>
                        <a:pt x="-854" y="266"/>
                        <a:pt x="-1115" y="9621"/>
                        <a:pt x="1221" y="13322"/>
                      </a:cubicBezTo>
                      <a:cubicBezTo>
                        <a:pt x="6348" y="21600"/>
                        <a:pt x="20485" y="16227"/>
                        <a:pt x="15745" y="7130"/>
                      </a:cubicBezTo>
                      <a:cubicBezTo>
                        <a:pt x="11324" y="672"/>
                        <a:pt x="1482" y="5865"/>
                        <a:pt x="5062" y="11862"/>
                      </a:cubicBezTo>
                      <a:cubicBezTo>
                        <a:pt x="8004" y="16360"/>
                        <a:pt x="16005" y="13166"/>
                        <a:pt x="12845" y="8278"/>
                      </a:cubicBezTo>
                      <a:cubicBezTo>
                        <a:pt x="10744" y="5216"/>
                        <a:pt x="5407" y="7630"/>
                        <a:pt x="7794" y="10886"/>
                      </a:cubicBezTo>
                      <a:cubicBezTo>
                        <a:pt x="9408" y="12908"/>
                        <a:pt x="12727" y="11362"/>
                        <a:pt x="11400" y="9269"/>
                      </a:cubicBezTo>
                      <a:cubicBezTo>
                        <a:pt x="10559" y="8168"/>
                        <a:pt x="7752" y="8692"/>
                        <a:pt x="9433" y="10581"/>
                      </a:cubicBezTo>
                      <a:cubicBezTo>
                        <a:pt x="8845" y="10761"/>
                        <a:pt x="9147" y="8098"/>
                        <a:pt x="10904" y="9535"/>
                      </a:cubicBezTo>
                      <a:cubicBezTo>
                        <a:pt x="11677" y="10378"/>
                        <a:pt x="10046" y="12260"/>
                        <a:pt x="8500" y="10956"/>
                      </a:cubicBezTo>
                      <a:cubicBezTo>
                        <a:pt x="6189" y="7957"/>
                        <a:pt x="11374" y="6521"/>
                        <a:pt x="12425" y="8934"/>
                      </a:cubicBezTo>
                      <a:cubicBezTo>
                        <a:pt x="14039" y="11667"/>
                        <a:pt x="9340" y="15384"/>
                        <a:pt x="5970" y="11737"/>
                      </a:cubicBezTo>
                      <a:cubicBezTo>
                        <a:pt x="2810" y="6778"/>
                        <a:pt x="10996" y="2023"/>
                        <a:pt x="14652" y="7497"/>
                      </a:cubicBezTo>
                      <a:cubicBezTo>
                        <a:pt x="18115" y="12690"/>
                        <a:pt x="8483" y="20210"/>
                        <a:pt x="2869" y="12651"/>
                      </a:cubicBezTo>
                      <a:cubicBezTo>
                        <a:pt x="1751" y="10433"/>
                        <a:pt x="742" y="3256"/>
                        <a:pt x="8618" y="2085"/>
                      </a:cubicBezTo>
                      <a:lnTo>
                        <a:pt x="8828" y="0"/>
                      </a:lnTo>
                      <a:close/>
                    </a:path>
                  </a:pathLst>
                </a:custGeom>
                <a:solidFill>
                  <a:srgbClr val="9A947F"/>
                </a:solidFill>
                <a:ln w="9525" cap="flat">
                  <a:noFill/>
                  <a:round/>
                </a:ln>
                <a:effectLst/>
              </p:spPr>
              <p:txBody>
                <a:bodyPr wrap="square" lIns="72248" tIns="72248" rIns="72248" bIns="72248" numCol="1" anchor="ctr">
                  <a:noAutofit/>
                </a:bodyPr>
                <a:lstStyle/>
                <a:p>
                  <a:pPr marL="40639" marR="40639" defTabSz="914400">
                    <a:defRPr sz="3400">
                      <a:solidFill>
                        <a:srgbClr val="EEEEEE"/>
                      </a:solidFill>
                      <a:uFill>
                        <a:solidFill>
                          <a:srgbClr val="EEEEEE"/>
                        </a:solidFill>
                      </a:u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</a:p>
              </p:txBody>
            </p:sp>
            <p:sp>
              <p:nvSpPr>
                <p:cNvPr id="5670" name="Shape 5670"/>
                <p:cNvSpPr/>
                <p:nvPr/>
              </p:nvSpPr>
              <p:spPr>
                <a:xfrm flipH="1">
                  <a:off x="11796157" y="0"/>
                  <a:ext cx="970693" cy="106721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6702" h="17423" fill="norm" stroke="1" extrusionOk="0">
                      <a:moveTo>
                        <a:pt x="8828" y="0"/>
                      </a:moveTo>
                      <a:cubicBezTo>
                        <a:pt x="-854" y="266"/>
                        <a:pt x="-1115" y="9621"/>
                        <a:pt x="1221" y="13322"/>
                      </a:cubicBezTo>
                      <a:cubicBezTo>
                        <a:pt x="6348" y="21600"/>
                        <a:pt x="20485" y="16227"/>
                        <a:pt x="15745" y="7130"/>
                      </a:cubicBezTo>
                      <a:cubicBezTo>
                        <a:pt x="11324" y="672"/>
                        <a:pt x="1482" y="5865"/>
                        <a:pt x="5062" y="11862"/>
                      </a:cubicBezTo>
                      <a:cubicBezTo>
                        <a:pt x="8004" y="16360"/>
                        <a:pt x="16005" y="13166"/>
                        <a:pt x="12845" y="8278"/>
                      </a:cubicBezTo>
                      <a:cubicBezTo>
                        <a:pt x="10744" y="5216"/>
                        <a:pt x="5407" y="7630"/>
                        <a:pt x="7794" y="10886"/>
                      </a:cubicBezTo>
                      <a:cubicBezTo>
                        <a:pt x="9408" y="12908"/>
                        <a:pt x="12727" y="11362"/>
                        <a:pt x="11400" y="9269"/>
                      </a:cubicBezTo>
                      <a:cubicBezTo>
                        <a:pt x="10559" y="8168"/>
                        <a:pt x="7752" y="8692"/>
                        <a:pt x="9433" y="10581"/>
                      </a:cubicBezTo>
                      <a:cubicBezTo>
                        <a:pt x="8845" y="10761"/>
                        <a:pt x="9147" y="8098"/>
                        <a:pt x="10904" y="9535"/>
                      </a:cubicBezTo>
                      <a:cubicBezTo>
                        <a:pt x="11677" y="10378"/>
                        <a:pt x="10046" y="12260"/>
                        <a:pt x="8500" y="10956"/>
                      </a:cubicBezTo>
                      <a:cubicBezTo>
                        <a:pt x="6189" y="7957"/>
                        <a:pt x="11374" y="6521"/>
                        <a:pt x="12425" y="8934"/>
                      </a:cubicBezTo>
                      <a:cubicBezTo>
                        <a:pt x="14039" y="11667"/>
                        <a:pt x="9340" y="15384"/>
                        <a:pt x="5970" y="11737"/>
                      </a:cubicBezTo>
                      <a:cubicBezTo>
                        <a:pt x="2810" y="6778"/>
                        <a:pt x="10996" y="2023"/>
                        <a:pt x="14652" y="7497"/>
                      </a:cubicBezTo>
                      <a:cubicBezTo>
                        <a:pt x="18115" y="12690"/>
                        <a:pt x="8483" y="20210"/>
                        <a:pt x="2869" y="12651"/>
                      </a:cubicBezTo>
                      <a:cubicBezTo>
                        <a:pt x="1751" y="10433"/>
                        <a:pt x="742" y="3256"/>
                        <a:pt x="8618" y="2085"/>
                      </a:cubicBezTo>
                      <a:lnTo>
                        <a:pt x="8828" y="0"/>
                      </a:lnTo>
                      <a:close/>
                    </a:path>
                  </a:pathLst>
                </a:custGeom>
                <a:solidFill>
                  <a:srgbClr val="D3D0C7"/>
                </a:solidFill>
                <a:ln w="9525" cap="flat">
                  <a:noFill/>
                  <a:round/>
                </a:ln>
                <a:effectLst/>
              </p:spPr>
              <p:txBody>
                <a:bodyPr wrap="square" lIns="72248" tIns="72248" rIns="72248" bIns="72248" numCol="1" anchor="ctr">
                  <a:noAutofit/>
                </a:bodyPr>
                <a:lstStyle/>
                <a:p>
                  <a:pPr marL="40639" marR="40639" defTabSz="914400">
                    <a:defRPr sz="3400">
                      <a:solidFill>
                        <a:srgbClr val="EEEEEE"/>
                      </a:solidFill>
                      <a:uFill>
                        <a:solidFill>
                          <a:srgbClr val="EEEEEE"/>
                        </a:solidFill>
                      </a:u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</a:p>
              </p:txBody>
            </p:sp>
            <p:sp>
              <p:nvSpPr>
                <p:cNvPr id="5671" name="Shape 5671"/>
                <p:cNvSpPr/>
                <p:nvPr/>
              </p:nvSpPr>
              <p:spPr>
                <a:xfrm>
                  <a:off x="477077" y="0"/>
                  <a:ext cx="11812695" cy="126436"/>
                </a:xfrm>
                <a:prstGeom prst="rect">
                  <a:avLst/>
                </a:prstGeom>
                <a:solidFill>
                  <a:srgbClr val="D3D0C7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72248" tIns="72248" rIns="72248" bIns="72248" numCol="1" anchor="ctr">
                  <a:noAutofit/>
                </a:bodyPr>
                <a:lstStyle/>
                <a:p>
                  <a:pPr marL="40639" marR="40639" defTabSz="914400">
                    <a:defRPr sz="3400">
                      <a:solidFill>
                        <a:srgbClr val="EEEEEE"/>
                      </a:solidFill>
                      <a:uFill>
                        <a:solidFill>
                          <a:srgbClr val="EEEEEE"/>
                        </a:solidFill>
                      </a:u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</a:p>
              </p:txBody>
            </p:sp>
          </p:grpSp>
        </p:grpSp>
        <p:sp>
          <p:nvSpPr>
            <p:cNvPr id="5674" name="Shape 5674"/>
            <p:cNvSpPr/>
            <p:nvPr/>
          </p:nvSpPr>
          <p:spPr>
            <a:xfrm>
              <a:off x="1083733" y="1144693"/>
              <a:ext cx="10805726" cy="433494"/>
            </a:xfrm>
            <a:prstGeom prst="rect">
              <a:avLst/>
            </a:prstGeom>
            <a:gradFill flip="none" rotWithShape="1">
              <a:gsLst>
                <a:gs pos="0">
                  <a:srgbClr val="817C6B"/>
                </a:gs>
                <a:gs pos="100000">
                  <a:srgbClr val="9A947F"/>
                </a:gs>
              </a:gsLst>
              <a:lin ang="162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72248" tIns="72248" rIns="72248" bIns="72248" numCol="1" anchor="ctr">
              <a:noAutofit/>
            </a:bodyPr>
            <a:lstStyle/>
            <a:p>
              <a:pPr marL="40639" marR="40639" defTabSz="914400">
                <a:defRPr sz="3400">
                  <a:solidFill>
                    <a:srgbClr val="EEEEEE"/>
                  </a:solidFill>
                  <a:uFill>
                    <a:solidFill>
                      <a:srgbClr val="EEEEEE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</p:grpSp>
      <p:sp>
        <p:nvSpPr>
          <p:cNvPr id="5676" name="Shape 567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Rhythm</a:t>
            </a:r>
          </a:p>
        </p:txBody>
      </p:sp>
      <p:pic>
        <p:nvPicPr>
          <p:cNvPr id="5677" name="pasted-image.ti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59050" y="3174454"/>
            <a:ext cx="8064500" cy="507713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73" name="Group 5773"/>
          <p:cNvGrpSpPr/>
          <p:nvPr/>
        </p:nvGrpSpPr>
        <p:grpSpPr>
          <a:xfrm>
            <a:off x="0" y="-1"/>
            <a:ext cx="13004800" cy="9753601"/>
            <a:chOff x="0" y="0"/>
            <a:chExt cx="13004800" cy="9753600"/>
          </a:xfrm>
        </p:grpSpPr>
        <p:grpSp>
          <p:nvGrpSpPr>
            <p:cNvPr id="5771" name="Group 5771"/>
            <p:cNvGrpSpPr/>
            <p:nvPr/>
          </p:nvGrpSpPr>
          <p:grpSpPr>
            <a:xfrm>
              <a:off x="0" y="0"/>
              <a:ext cx="13004801" cy="9753600"/>
              <a:chOff x="0" y="0"/>
              <a:chExt cx="13004800" cy="9753600"/>
            </a:xfrm>
          </p:grpSpPr>
          <p:sp>
            <p:nvSpPr>
              <p:cNvPr id="5679" name="Shape 5679"/>
              <p:cNvSpPr/>
              <p:nvPr/>
            </p:nvSpPr>
            <p:spPr>
              <a:xfrm>
                <a:off x="11921066" y="1083733"/>
                <a:ext cx="758615" cy="3034454"/>
              </a:xfrm>
              <a:prstGeom prst="rect">
                <a:avLst/>
              </a:prstGeom>
              <a:gradFill flip="none" rotWithShape="1">
                <a:gsLst>
                  <a:gs pos="0">
                    <a:srgbClr val="817C6B"/>
                  </a:gs>
                  <a:gs pos="100000">
                    <a:srgbClr val="D3D0C7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72248" tIns="72248" rIns="72248" bIns="72248" numCol="1" anchor="ctr">
                <a:noAutofit/>
              </a:bodyPr>
              <a:lstStyle/>
              <a:p>
                <a:pPr marL="40639" marR="40639" defTabSz="914400">
                  <a:defRPr sz="3400">
                    <a:solidFill>
                      <a:srgbClr val="EEEEEE"/>
                    </a:solidFill>
                    <a:uFill>
                      <a:solidFill>
                        <a:srgbClr val="EEEEEE"/>
                      </a:solidFill>
                    </a:u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5680" name="Shape 5680"/>
              <p:cNvSpPr/>
              <p:nvPr/>
            </p:nvSpPr>
            <p:spPr>
              <a:xfrm>
                <a:off x="0" y="0"/>
                <a:ext cx="12788054" cy="216747"/>
              </a:xfrm>
              <a:prstGeom prst="rect">
                <a:avLst/>
              </a:prstGeom>
              <a:solidFill>
                <a:srgbClr val="9A94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2248" tIns="72248" rIns="72248" bIns="72248" numCol="1" anchor="ctr">
                <a:noAutofit/>
              </a:bodyPr>
              <a:lstStyle/>
              <a:p>
                <a:pPr marL="40639" marR="40639" defTabSz="914400">
                  <a:defRPr sz="3400">
                    <a:solidFill>
                      <a:srgbClr val="EEEEEE"/>
                    </a:solidFill>
                    <a:uFill>
                      <a:solidFill>
                        <a:srgbClr val="EEEEEE"/>
                      </a:solidFill>
                    </a:u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5681" name="Shape 5681"/>
              <p:cNvSpPr/>
              <p:nvPr/>
            </p:nvSpPr>
            <p:spPr>
              <a:xfrm>
                <a:off x="12679680" y="0"/>
                <a:ext cx="325121" cy="9753600"/>
              </a:xfrm>
              <a:prstGeom prst="rect">
                <a:avLst/>
              </a:prstGeom>
              <a:gradFill flip="none" rotWithShape="1">
                <a:gsLst>
                  <a:gs pos="0">
                    <a:srgbClr val="9A947F"/>
                  </a:gs>
                  <a:gs pos="50000">
                    <a:srgbClr val="BBB6A8"/>
                  </a:gs>
                  <a:gs pos="100000">
                    <a:srgbClr val="9A947F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72248" tIns="72248" rIns="72248" bIns="72248" numCol="1" anchor="ctr">
                <a:noAutofit/>
              </a:bodyPr>
              <a:lstStyle/>
              <a:p>
                <a:pPr marL="40639" marR="40639" defTabSz="914400">
                  <a:defRPr sz="3400">
                    <a:solidFill>
                      <a:srgbClr val="EEEEEE"/>
                    </a:solidFill>
                    <a:uFill>
                      <a:solidFill>
                        <a:srgbClr val="EEEEEE"/>
                      </a:solidFill>
                    </a:u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5682" name="Shape 5682"/>
              <p:cNvSpPr/>
              <p:nvPr/>
            </p:nvSpPr>
            <p:spPr>
              <a:xfrm>
                <a:off x="0" y="0"/>
                <a:ext cx="325121" cy="9753600"/>
              </a:xfrm>
              <a:prstGeom prst="rect">
                <a:avLst/>
              </a:prstGeom>
              <a:gradFill flip="none" rotWithShape="1">
                <a:gsLst>
                  <a:gs pos="0">
                    <a:srgbClr val="9A947F"/>
                  </a:gs>
                  <a:gs pos="50000">
                    <a:srgbClr val="BBB6A8"/>
                  </a:gs>
                  <a:gs pos="100000">
                    <a:srgbClr val="9A947F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72248" tIns="72248" rIns="72248" bIns="72248" numCol="1" anchor="ctr">
                <a:noAutofit/>
              </a:bodyPr>
              <a:lstStyle/>
              <a:p>
                <a:pPr marL="40639" marR="40639" defTabSz="914400">
                  <a:defRPr sz="3400">
                    <a:solidFill>
                      <a:srgbClr val="EEEEEE"/>
                    </a:solidFill>
                    <a:uFill>
                      <a:solidFill>
                        <a:srgbClr val="EEEEEE"/>
                      </a:solidFill>
                    </a:u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5683" name="Shape 5683"/>
              <p:cNvSpPr/>
              <p:nvPr/>
            </p:nvSpPr>
            <p:spPr>
              <a:xfrm>
                <a:off x="325120" y="1083733"/>
                <a:ext cx="758614" cy="3034454"/>
              </a:xfrm>
              <a:prstGeom prst="rect">
                <a:avLst/>
              </a:prstGeom>
              <a:gradFill flip="none" rotWithShape="1">
                <a:gsLst>
                  <a:gs pos="0">
                    <a:srgbClr val="817C6B"/>
                  </a:gs>
                  <a:gs pos="100000">
                    <a:srgbClr val="D3D0C7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72248" tIns="72248" rIns="72248" bIns="72248" numCol="1" anchor="ctr">
                <a:noAutofit/>
              </a:bodyPr>
              <a:lstStyle/>
              <a:p>
                <a:pPr marL="40639" marR="40639" defTabSz="914400">
                  <a:defRPr sz="3400">
                    <a:solidFill>
                      <a:srgbClr val="EEEEEE"/>
                    </a:solidFill>
                    <a:uFill>
                      <a:solidFill>
                        <a:srgbClr val="EEEEEE"/>
                      </a:solidFill>
                    </a:u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grpSp>
            <p:nvGrpSpPr>
              <p:cNvPr id="5770" name="Group 5770"/>
              <p:cNvGrpSpPr/>
              <p:nvPr/>
            </p:nvGrpSpPr>
            <p:grpSpPr>
              <a:xfrm>
                <a:off x="82851" y="72248"/>
                <a:ext cx="12793944" cy="1116891"/>
                <a:chOff x="0" y="0"/>
                <a:chExt cx="12793942" cy="1116889"/>
              </a:xfrm>
            </p:grpSpPr>
            <p:sp>
              <p:nvSpPr>
                <p:cNvPr id="5684" name="Shape 5684"/>
                <p:cNvSpPr/>
                <p:nvPr/>
              </p:nvSpPr>
              <p:spPr>
                <a:xfrm>
                  <a:off x="43584" y="0"/>
                  <a:ext cx="12736126" cy="1083734"/>
                </a:xfrm>
                <a:prstGeom prst="roundRect">
                  <a:avLst>
                    <a:gd name="adj" fmla="val 35156"/>
                  </a:avLst>
                </a:prstGeom>
                <a:solidFill>
                  <a:srgbClr val="BBB6A8"/>
                </a:solidFill>
                <a:ln w="9525" cap="flat">
                  <a:noFill/>
                  <a:round/>
                </a:ln>
                <a:effectLst/>
              </p:spPr>
              <p:txBody>
                <a:bodyPr wrap="square" lIns="72248" tIns="72248" rIns="72248" bIns="72248" numCol="1" anchor="ctr">
                  <a:noAutofit/>
                </a:bodyPr>
                <a:lstStyle/>
                <a:p>
                  <a:pPr marL="40639" marR="40639" defTabSz="914400">
                    <a:defRPr sz="3400">
                      <a:solidFill>
                        <a:srgbClr val="EEEEEE"/>
                      </a:solidFill>
                      <a:uFill>
                        <a:solidFill>
                          <a:srgbClr val="EEEEEE"/>
                        </a:solidFill>
                      </a:u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</a:p>
              </p:txBody>
            </p:sp>
            <p:sp>
              <p:nvSpPr>
                <p:cNvPr id="5685" name="Shape 5685"/>
                <p:cNvSpPr/>
                <p:nvPr/>
              </p:nvSpPr>
              <p:spPr>
                <a:xfrm>
                  <a:off x="477077" y="54186"/>
                  <a:ext cx="11812695" cy="126437"/>
                </a:xfrm>
                <a:prstGeom prst="rect">
                  <a:avLst/>
                </a:prstGeom>
                <a:solidFill>
                  <a:srgbClr val="9A947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72248" tIns="72248" rIns="72248" bIns="72248" numCol="1" anchor="ctr">
                  <a:noAutofit/>
                </a:bodyPr>
                <a:lstStyle/>
                <a:p>
                  <a:pPr marL="40639" marR="40639" defTabSz="914400">
                    <a:defRPr sz="3400">
                      <a:solidFill>
                        <a:srgbClr val="EEEEEE"/>
                      </a:solidFill>
                      <a:uFill>
                        <a:solidFill>
                          <a:srgbClr val="EEEEEE"/>
                        </a:solidFill>
                      </a:u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</a:p>
              </p:txBody>
            </p:sp>
            <p:grpSp>
              <p:nvGrpSpPr>
                <p:cNvPr id="5724" name="Group 5724"/>
                <p:cNvGrpSpPr/>
                <p:nvPr/>
              </p:nvGrpSpPr>
              <p:grpSpPr>
                <a:xfrm>
                  <a:off x="531264" y="842151"/>
                  <a:ext cx="11758508" cy="243841"/>
                  <a:chOff x="0" y="0"/>
                  <a:chExt cx="11758506" cy="243839"/>
                </a:xfrm>
              </p:grpSpPr>
              <p:sp>
                <p:nvSpPr>
                  <p:cNvPr id="5686" name="Shape 5686"/>
                  <p:cNvSpPr/>
                  <p:nvPr/>
                </p:nvSpPr>
                <p:spPr>
                  <a:xfrm flipH="1">
                    <a:off x="11239217" y="0"/>
                    <a:ext cx="519290" cy="23932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0"/>
                        </a:moveTo>
                        <a:lnTo>
                          <a:pt x="17092" y="0"/>
                        </a:lnTo>
                        <a:lnTo>
                          <a:pt x="0" y="17550"/>
                        </a:lnTo>
                        <a:lnTo>
                          <a:pt x="8077" y="21600"/>
                        </a:lnTo>
                        <a:lnTo>
                          <a:pt x="19158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9A947F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5687" name="Shape 5687"/>
                  <p:cNvSpPr/>
                  <p:nvPr/>
                </p:nvSpPr>
                <p:spPr>
                  <a:xfrm>
                    <a:off x="0" y="4515"/>
                    <a:ext cx="519289" cy="2393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0"/>
                        </a:moveTo>
                        <a:lnTo>
                          <a:pt x="17092" y="0"/>
                        </a:lnTo>
                        <a:lnTo>
                          <a:pt x="0" y="17550"/>
                        </a:lnTo>
                        <a:lnTo>
                          <a:pt x="8077" y="21600"/>
                        </a:lnTo>
                        <a:lnTo>
                          <a:pt x="19158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9A947F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grpSp>
                <p:nvGrpSpPr>
                  <p:cNvPr id="5723" name="Group 5723"/>
                  <p:cNvGrpSpPr/>
                  <p:nvPr/>
                </p:nvGrpSpPr>
                <p:grpSpPr>
                  <a:xfrm>
                    <a:off x="442524" y="1544"/>
                    <a:ext cx="10864428" cy="242296"/>
                    <a:chOff x="0" y="0"/>
                    <a:chExt cx="10864426" cy="242295"/>
                  </a:xfrm>
                </p:grpSpPr>
                <p:grpSp>
                  <p:nvGrpSpPr>
                    <p:cNvPr id="5709" name="Group 5709"/>
                    <p:cNvGrpSpPr/>
                    <p:nvPr/>
                  </p:nvGrpSpPr>
                  <p:grpSpPr>
                    <a:xfrm>
                      <a:off x="0" y="2257"/>
                      <a:ext cx="6610774" cy="240039"/>
                      <a:chOff x="0" y="0"/>
                      <a:chExt cx="6610773" cy="240037"/>
                    </a:xfrm>
                  </p:grpSpPr>
                  <p:grpSp>
                    <p:nvGrpSpPr>
                      <p:cNvPr id="5690" name="Group 5690"/>
                      <p:cNvGrpSpPr/>
                      <p:nvPr/>
                    </p:nvGrpSpPr>
                    <p:grpSpPr>
                      <a:xfrm>
                        <a:off x="0" y="0"/>
                        <a:ext cx="943611" cy="240038"/>
                        <a:chOff x="0" y="0"/>
                        <a:chExt cx="943610" cy="240037"/>
                      </a:xfrm>
                    </p:grpSpPr>
                    <p:sp>
                      <p:nvSpPr>
                        <p:cNvPr id="5688" name="Shape 5688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5689" name="Shape 5689"/>
                        <p:cNvSpPr/>
                        <p:nvPr/>
                      </p:nvSpPr>
                      <p:spPr>
                        <a:xfrm>
                          <a:off x="467296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5693" name="Group 5693"/>
                      <p:cNvGrpSpPr/>
                      <p:nvPr/>
                    </p:nvGrpSpPr>
                    <p:grpSpPr>
                      <a:xfrm>
                        <a:off x="943848" y="0"/>
                        <a:ext cx="945985" cy="240038"/>
                        <a:chOff x="0" y="0"/>
                        <a:chExt cx="945983" cy="240037"/>
                      </a:xfrm>
                    </p:grpSpPr>
                    <p:sp>
                      <p:nvSpPr>
                        <p:cNvPr id="5691" name="Shape 5691"/>
                        <p:cNvSpPr/>
                        <p:nvPr/>
                      </p:nvSpPr>
                      <p:spPr>
                        <a:xfrm>
                          <a:off x="0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5692" name="Shape 5692"/>
                        <p:cNvSpPr/>
                        <p:nvPr/>
                      </p:nvSpPr>
                      <p:spPr>
                        <a:xfrm>
                          <a:off x="467296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5696" name="Group 5696"/>
                      <p:cNvGrpSpPr/>
                      <p:nvPr/>
                    </p:nvGrpSpPr>
                    <p:grpSpPr>
                      <a:xfrm>
                        <a:off x="1893710" y="0"/>
                        <a:ext cx="939971" cy="240038"/>
                        <a:chOff x="0" y="0"/>
                        <a:chExt cx="939969" cy="240037"/>
                      </a:xfrm>
                    </p:grpSpPr>
                    <p:sp>
                      <p:nvSpPr>
                        <p:cNvPr id="5694" name="Shape 5694"/>
                        <p:cNvSpPr/>
                        <p:nvPr/>
                      </p:nvSpPr>
                      <p:spPr>
                        <a:xfrm>
                          <a:off x="0" y="0"/>
                          <a:ext cx="471707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5695" name="Shape 5695"/>
                        <p:cNvSpPr/>
                        <p:nvPr/>
                      </p:nvSpPr>
                      <p:spPr>
                        <a:xfrm>
                          <a:off x="463672" y="0"/>
                          <a:ext cx="47629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5699" name="Group 5699"/>
                      <p:cNvGrpSpPr/>
                      <p:nvPr/>
                    </p:nvGrpSpPr>
                    <p:grpSpPr>
                      <a:xfrm>
                        <a:off x="2833443" y="0"/>
                        <a:ext cx="943888" cy="240038"/>
                        <a:chOff x="0" y="0"/>
                        <a:chExt cx="943886" cy="240037"/>
                      </a:xfrm>
                    </p:grpSpPr>
                    <p:sp>
                      <p:nvSpPr>
                        <p:cNvPr id="5697" name="Shape 5697"/>
                        <p:cNvSpPr/>
                        <p:nvPr/>
                      </p:nvSpPr>
                      <p:spPr>
                        <a:xfrm>
                          <a:off x="0" y="0"/>
                          <a:ext cx="47644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5698" name="Shape 5698"/>
                        <p:cNvSpPr/>
                        <p:nvPr/>
                      </p:nvSpPr>
                      <p:spPr>
                        <a:xfrm>
                          <a:off x="467439" y="0"/>
                          <a:ext cx="47644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5702" name="Group 5702"/>
                      <p:cNvGrpSpPr/>
                      <p:nvPr/>
                    </p:nvGrpSpPr>
                    <p:grpSpPr>
                      <a:xfrm>
                        <a:off x="3777330" y="0"/>
                        <a:ext cx="943612" cy="240038"/>
                        <a:chOff x="0" y="0"/>
                        <a:chExt cx="943610" cy="240037"/>
                      </a:xfrm>
                    </p:grpSpPr>
                    <p:sp>
                      <p:nvSpPr>
                        <p:cNvPr id="5700" name="Shape 5700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5701" name="Shape 5701"/>
                        <p:cNvSpPr/>
                        <p:nvPr/>
                      </p:nvSpPr>
                      <p:spPr>
                        <a:xfrm>
                          <a:off x="467296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5705" name="Group 5705"/>
                      <p:cNvGrpSpPr/>
                      <p:nvPr/>
                    </p:nvGrpSpPr>
                    <p:grpSpPr>
                      <a:xfrm>
                        <a:off x="4720941" y="0"/>
                        <a:ext cx="946222" cy="240038"/>
                        <a:chOff x="0" y="0"/>
                        <a:chExt cx="946221" cy="240037"/>
                      </a:xfrm>
                    </p:grpSpPr>
                    <p:sp>
                      <p:nvSpPr>
                        <p:cNvPr id="5703" name="Shape 5703"/>
                        <p:cNvSpPr/>
                        <p:nvPr/>
                      </p:nvSpPr>
                      <p:spPr>
                        <a:xfrm>
                          <a:off x="0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5704" name="Shape 5704"/>
                        <p:cNvSpPr/>
                        <p:nvPr/>
                      </p:nvSpPr>
                      <p:spPr>
                        <a:xfrm>
                          <a:off x="467533" y="0"/>
                          <a:ext cx="478689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5708" name="Group 5708"/>
                      <p:cNvGrpSpPr/>
                      <p:nvPr/>
                    </p:nvGrpSpPr>
                    <p:grpSpPr>
                      <a:xfrm>
                        <a:off x="5666925" y="0"/>
                        <a:ext cx="943849" cy="240038"/>
                        <a:chOff x="0" y="0"/>
                        <a:chExt cx="943848" cy="240037"/>
                      </a:xfrm>
                    </p:grpSpPr>
                    <p:sp>
                      <p:nvSpPr>
                        <p:cNvPr id="5706" name="Shape 5706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5707" name="Shape 5707"/>
                        <p:cNvSpPr/>
                        <p:nvPr/>
                      </p:nvSpPr>
                      <p:spPr>
                        <a:xfrm>
                          <a:off x="467533" y="0"/>
                          <a:ext cx="476316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</p:grpSp>
                <p:grpSp>
                  <p:nvGrpSpPr>
                    <p:cNvPr id="5712" name="Group 5712"/>
                    <p:cNvGrpSpPr/>
                    <p:nvPr/>
                  </p:nvGrpSpPr>
                  <p:grpSpPr>
                    <a:xfrm>
                      <a:off x="6610773" y="0"/>
                      <a:ext cx="943752" cy="240038"/>
                      <a:chOff x="0" y="0"/>
                      <a:chExt cx="943750" cy="240037"/>
                    </a:xfrm>
                  </p:grpSpPr>
                  <p:sp>
                    <p:nvSpPr>
                      <p:cNvPr id="5710" name="Shape 5710"/>
                      <p:cNvSpPr/>
                      <p:nvPr/>
                    </p:nvSpPr>
                    <p:spPr>
                      <a:xfrm>
                        <a:off x="0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5711" name="Shape 5711"/>
                      <p:cNvSpPr/>
                      <p:nvPr/>
                    </p:nvSpPr>
                    <p:spPr>
                      <a:xfrm>
                        <a:off x="467369" y="0"/>
                        <a:ext cx="476382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5715" name="Group 5715"/>
                    <p:cNvGrpSpPr/>
                    <p:nvPr/>
                  </p:nvGrpSpPr>
                  <p:grpSpPr>
                    <a:xfrm>
                      <a:off x="7554524" y="0"/>
                      <a:ext cx="946010" cy="240038"/>
                      <a:chOff x="0" y="0"/>
                      <a:chExt cx="946009" cy="240037"/>
                    </a:xfrm>
                  </p:grpSpPr>
                  <p:sp>
                    <p:nvSpPr>
                      <p:cNvPr id="5713" name="Shape 5713"/>
                      <p:cNvSpPr/>
                      <p:nvPr/>
                    </p:nvSpPr>
                    <p:spPr>
                      <a:xfrm>
                        <a:off x="0" y="0"/>
                        <a:ext cx="47871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5714" name="Shape 5714"/>
                      <p:cNvSpPr/>
                      <p:nvPr/>
                    </p:nvSpPr>
                    <p:spPr>
                      <a:xfrm>
                        <a:off x="467300" y="0"/>
                        <a:ext cx="47871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5718" name="Group 5718"/>
                    <p:cNvGrpSpPr/>
                    <p:nvPr/>
                  </p:nvGrpSpPr>
                  <p:grpSpPr>
                    <a:xfrm>
                      <a:off x="8500533" y="0"/>
                      <a:ext cx="943753" cy="240038"/>
                      <a:chOff x="0" y="0"/>
                      <a:chExt cx="943751" cy="240037"/>
                    </a:xfrm>
                  </p:grpSpPr>
                  <p:sp>
                    <p:nvSpPr>
                      <p:cNvPr id="5716" name="Shape 5716"/>
                      <p:cNvSpPr/>
                      <p:nvPr/>
                    </p:nvSpPr>
                    <p:spPr>
                      <a:xfrm>
                        <a:off x="0" y="0"/>
                        <a:ext cx="47589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5717" name="Shape 5717"/>
                      <p:cNvSpPr/>
                      <p:nvPr/>
                    </p:nvSpPr>
                    <p:spPr>
                      <a:xfrm>
                        <a:off x="467862" y="0"/>
                        <a:ext cx="47589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5721" name="Group 5721"/>
                    <p:cNvGrpSpPr/>
                    <p:nvPr/>
                  </p:nvGrpSpPr>
                  <p:grpSpPr>
                    <a:xfrm>
                      <a:off x="9444284" y="0"/>
                      <a:ext cx="943753" cy="240038"/>
                      <a:chOff x="0" y="0"/>
                      <a:chExt cx="943751" cy="240037"/>
                    </a:xfrm>
                  </p:grpSpPr>
                  <p:sp>
                    <p:nvSpPr>
                      <p:cNvPr id="5719" name="Shape 5719"/>
                      <p:cNvSpPr/>
                      <p:nvPr/>
                    </p:nvSpPr>
                    <p:spPr>
                      <a:xfrm>
                        <a:off x="0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5720" name="Shape 5720"/>
                      <p:cNvSpPr/>
                      <p:nvPr/>
                    </p:nvSpPr>
                    <p:spPr>
                      <a:xfrm>
                        <a:off x="467371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sp>
                  <p:nvSpPr>
                    <p:cNvPr id="5722" name="Shape 5722"/>
                    <p:cNvSpPr/>
                    <p:nvPr/>
                  </p:nvSpPr>
                  <p:spPr>
                    <a:xfrm>
                      <a:off x="10388035" y="0"/>
                      <a:ext cx="476392" cy="240038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0504" fill="norm" stroke="1" extrusionOk="0">
                          <a:moveTo>
                            <a:pt x="0" y="0"/>
                          </a:moveTo>
                          <a:lnTo>
                            <a:pt x="0" y="20504"/>
                          </a:lnTo>
                          <a:lnTo>
                            <a:pt x="2534" y="20504"/>
                          </a:lnTo>
                          <a:cubicBezTo>
                            <a:pt x="2512" y="-934"/>
                            <a:pt x="19002" y="-1096"/>
                            <a:pt x="19023" y="20504"/>
                          </a:cubicBezTo>
                          <a:lnTo>
                            <a:pt x="21600" y="20504"/>
                          </a:lnTo>
                          <a:lnTo>
                            <a:pt x="21600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9A947F"/>
                    </a:solidFill>
                    <a:ln w="9525" cap="flat">
                      <a:noFill/>
                      <a:round/>
                    </a:ln>
                    <a:effectLst/>
                  </p:spPr>
                  <p:txBody>
                    <a:bodyPr wrap="square" lIns="72248" tIns="72248" rIns="72248" bIns="72248" numCol="1" anchor="ctr">
                      <a:noAutofit/>
                    </a:bodyPr>
                    <a:lstStyle/>
                    <a:p>
                      <a:pPr marL="40639" marR="40639" defTabSz="914400">
                        <a:defRPr sz="3400">
                          <a:solidFill>
                            <a:srgbClr val="EEEEEE"/>
                          </a:solidFill>
                          <a:uFill>
                            <a:solidFill>
                              <a:srgbClr val="EEEEEE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defRPr>
                      </a:pPr>
                    </a:p>
                  </p:txBody>
                </p:sp>
              </p:grpSp>
            </p:grpSp>
            <p:grpSp>
              <p:nvGrpSpPr>
                <p:cNvPr id="5763" name="Group 5763"/>
                <p:cNvGrpSpPr/>
                <p:nvPr/>
              </p:nvGrpSpPr>
              <p:grpSpPr>
                <a:xfrm>
                  <a:off x="508686" y="839893"/>
                  <a:ext cx="11758508" cy="243841"/>
                  <a:chOff x="0" y="0"/>
                  <a:chExt cx="11758506" cy="243839"/>
                </a:xfrm>
              </p:grpSpPr>
              <p:sp>
                <p:nvSpPr>
                  <p:cNvPr id="5725" name="Shape 5725"/>
                  <p:cNvSpPr/>
                  <p:nvPr/>
                </p:nvSpPr>
                <p:spPr>
                  <a:xfrm flipH="1">
                    <a:off x="11239217" y="0"/>
                    <a:ext cx="519290" cy="23932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0"/>
                        </a:moveTo>
                        <a:lnTo>
                          <a:pt x="17092" y="0"/>
                        </a:lnTo>
                        <a:lnTo>
                          <a:pt x="0" y="17550"/>
                        </a:lnTo>
                        <a:lnTo>
                          <a:pt x="8077" y="21600"/>
                        </a:lnTo>
                        <a:lnTo>
                          <a:pt x="19158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D3D0C7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5726" name="Shape 5726"/>
                  <p:cNvSpPr/>
                  <p:nvPr/>
                </p:nvSpPr>
                <p:spPr>
                  <a:xfrm>
                    <a:off x="0" y="4515"/>
                    <a:ext cx="519289" cy="2393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0"/>
                        </a:moveTo>
                        <a:lnTo>
                          <a:pt x="17092" y="0"/>
                        </a:lnTo>
                        <a:lnTo>
                          <a:pt x="0" y="17550"/>
                        </a:lnTo>
                        <a:lnTo>
                          <a:pt x="8077" y="21600"/>
                        </a:lnTo>
                        <a:lnTo>
                          <a:pt x="19158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D3D0C7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grpSp>
                <p:nvGrpSpPr>
                  <p:cNvPr id="5762" name="Group 5762"/>
                  <p:cNvGrpSpPr/>
                  <p:nvPr/>
                </p:nvGrpSpPr>
                <p:grpSpPr>
                  <a:xfrm>
                    <a:off x="442524" y="1544"/>
                    <a:ext cx="10864428" cy="242296"/>
                    <a:chOff x="0" y="0"/>
                    <a:chExt cx="10864426" cy="242295"/>
                  </a:xfrm>
                </p:grpSpPr>
                <p:grpSp>
                  <p:nvGrpSpPr>
                    <p:cNvPr id="5748" name="Group 5748"/>
                    <p:cNvGrpSpPr/>
                    <p:nvPr/>
                  </p:nvGrpSpPr>
                  <p:grpSpPr>
                    <a:xfrm>
                      <a:off x="0" y="2257"/>
                      <a:ext cx="6610774" cy="240039"/>
                      <a:chOff x="0" y="0"/>
                      <a:chExt cx="6610773" cy="240037"/>
                    </a:xfrm>
                  </p:grpSpPr>
                  <p:grpSp>
                    <p:nvGrpSpPr>
                      <p:cNvPr id="5729" name="Group 5729"/>
                      <p:cNvGrpSpPr/>
                      <p:nvPr/>
                    </p:nvGrpSpPr>
                    <p:grpSpPr>
                      <a:xfrm>
                        <a:off x="0" y="0"/>
                        <a:ext cx="943611" cy="240038"/>
                        <a:chOff x="0" y="0"/>
                        <a:chExt cx="943610" cy="240037"/>
                      </a:xfrm>
                    </p:grpSpPr>
                    <p:sp>
                      <p:nvSpPr>
                        <p:cNvPr id="5727" name="Shape 5727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5728" name="Shape 5728"/>
                        <p:cNvSpPr/>
                        <p:nvPr/>
                      </p:nvSpPr>
                      <p:spPr>
                        <a:xfrm>
                          <a:off x="467296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5732" name="Group 5732"/>
                      <p:cNvGrpSpPr/>
                      <p:nvPr/>
                    </p:nvGrpSpPr>
                    <p:grpSpPr>
                      <a:xfrm>
                        <a:off x="943848" y="0"/>
                        <a:ext cx="945985" cy="240038"/>
                        <a:chOff x="0" y="0"/>
                        <a:chExt cx="945983" cy="240037"/>
                      </a:xfrm>
                    </p:grpSpPr>
                    <p:sp>
                      <p:nvSpPr>
                        <p:cNvPr id="5730" name="Shape 5730"/>
                        <p:cNvSpPr/>
                        <p:nvPr/>
                      </p:nvSpPr>
                      <p:spPr>
                        <a:xfrm>
                          <a:off x="0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5731" name="Shape 5731"/>
                        <p:cNvSpPr/>
                        <p:nvPr/>
                      </p:nvSpPr>
                      <p:spPr>
                        <a:xfrm>
                          <a:off x="467296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5735" name="Group 5735"/>
                      <p:cNvGrpSpPr/>
                      <p:nvPr/>
                    </p:nvGrpSpPr>
                    <p:grpSpPr>
                      <a:xfrm>
                        <a:off x="1893710" y="0"/>
                        <a:ext cx="939971" cy="240038"/>
                        <a:chOff x="0" y="0"/>
                        <a:chExt cx="939969" cy="240037"/>
                      </a:xfrm>
                    </p:grpSpPr>
                    <p:sp>
                      <p:nvSpPr>
                        <p:cNvPr id="5733" name="Shape 5733"/>
                        <p:cNvSpPr/>
                        <p:nvPr/>
                      </p:nvSpPr>
                      <p:spPr>
                        <a:xfrm>
                          <a:off x="0" y="0"/>
                          <a:ext cx="471707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5734" name="Shape 5734"/>
                        <p:cNvSpPr/>
                        <p:nvPr/>
                      </p:nvSpPr>
                      <p:spPr>
                        <a:xfrm>
                          <a:off x="463672" y="0"/>
                          <a:ext cx="47629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5738" name="Group 5738"/>
                      <p:cNvGrpSpPr/>
                      <p:nvPr/>
                    </p:nvGrpSpPr>
                    <p:grpSpPr>
                      <a:xfrm>
                        <a:off x="2833443" y="0"/>
                        <a:ext cx="943888" cy="240038"/>
                        <a:chOff x="0" y="0"/>
                        <a:chExt cx="943886" cy="240037"/>
                      </a:xfrm>
                    </p:grpSpPr>
                    <p:sp>
                      <p:nvSpPr>
                        <p:cNvPr id="5736" name="Shape 5736"/>
                        <p:cNvSpPr/>
                        <p:nvPr/>
                      </p:nvSpPr>
                      <p:spPr>
                        <a:xfrm>
                          <a:off x="0" y="0"/>
                          <a:ext cx="47644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5737" name="Shape 5737"/>
                        <p:cNvSpPr/>
                        <p:nvPr/>
                      </p:nvSpPr>
                      <p:spPr>
                        <a:xfrm>
                          <a:off x="467439" y="0"/>
                          <a:ext cx="47644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5741" name="Group 5741"/>
                      <p:cNvGrpSpPr/>
                      <p:nvPr/>
                    </p:nvGrpSpPr>
                    <p:grpSpPr>
                      <a:xfrm>
                        <a:off x="3777330" y="0"/>
                        <a:ext cx="943612" cy="240038"/>
                        <a:chOff x="0" y="0"/>
                        <a:chExt cx="943610" cy="240037"/>
                      </a:xfrm>
                    </p:grpSpPr>
                    <p:sp>
                      <p:nvSpPr>
                        <p:cNvPr id="5739" name="Shape 5739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5740" name="Shape 5740"/>
                        <p:cNvSpPr/>
                        <p:nvPr/>
                      </p:nvSpPr>
                      <p:spPr>
                        <a:xfrm>
                          <a:off x="467296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5744" name="Group 5744"/>
                      <p:cNvGrpSpPr/>
                      <p:nvPr/>
                    </p:nvGrpSpPr>
                    <p:grpSpPr>
                      <a:xfrm>
                        <a:off x="4720941" y="0"/>
                        <a:ext cx="946222" cy="240038"/>
                        <a:chOff x="0" y="0"/>
                        <a:chExt cx="946221" cy="240037"/>
                      </a:xfrm>
                    </p:grpSpPr>
                    <p:sp>
                      <p:nvSpPr>
                        <p:cNvPr id="5742" name="Shape 5742"/>
                        <p:cNvSpPr/>
                        <p:nvPr/>
                      </p:nvSpPr>
                      <p:spPr>
                        <a:xfrm>
                          <a:off x="0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5743" name="Shape 5743"/>
                        <p:cNvSpPr/>
                        <p:nvPr/>
                      </p:nvSpPr>
                      <p:spPr>
                        <a:xfrm>
                          <a:off x="467533" y="0"/>
                          <a:ext cx="478689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5747" name="Group 5747"/>
                      <p:cNvGrpSpPr/>
                      <p:nvPr/>
                    </p:nvGrpSpPr>
                    <p:grpSpPr>
                      <a:xfrm>
                        <a:off x="5666925" y="0"/>
                        <a:ext cx="943849" cy="240038"/>
                        <a:chOff x="0" y="0"/>
                        <a:chExt cx="943848" cy="240037"/>
                      </a:xfrm>
                    </p:grpSpPr>
                    <p:sp>
                      <p:nvSpPr>
                        <p:cNvPr id="5745" name="Shape 5745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5746" name="Shape 5746"/>
                        <p:cNvSpPr/>
                        <p:nvPr/>
                      </p:nvSpPr>
                      <p:spPr>
                        <a:xfrm>
                          <a:off x="467533" y="0"/>
                          <a:ext cx="476316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</p:grpSp>
                <p:grpSp>
                  <p:nvGrpSpPr>
                    <p:cNvPr id="5751" name="Group 5751"/>
                    <p:cNvGrpSpPr/>
                    <p:nvPr/>
                  </p:nvGrpSpPr>
                  <p:grpSpPr>
                    <a:xfrm>
                      <a:off x="6610773" y="0"/>
                      <a:ext cx="943752" cy="240038"/>
                      <a:chOff x="0" y="0"/>
                      <a:chExt cx="943750" cy="240037"/>
                    </a:xfrm>
                  </p:grpSpPr>
                  <p:sp>
                    <p:nvSpPr>
                      <p:cNvPr id="5749" name="Shape 5749"/>
                      <p:cNvSpPr/>
                      <p:nvPr/>
                    </p:nvSpPr>
                    <p:spPr>
                      <a:xfrm>
                        <a:off x="0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5750" name="Shape 5750"/>
                      <p:cNvSpPr/>
                      <p:nvPr/>
                    </p:nvSpPr>
                    <p:spPr>
                      <a:xfrm>
                        <a:off x="467369" y="0"/>
                        <a:ext cx="476382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5754" name="Group 5754"/>
                    <p:cNvGrpSpPr/>
                    <p:nvPr/>
                  </p:nvGrpSpPr>
                  <p:grpSpPr>
                    <a:xfrm>
                      <a:off x="7554524" y="0"/>
                      <a:ext cx="946010" cy="240038"/>
                      <a:chOff x="0" y="0"/>
                      <a:chExt cx="946009" cy="240037"/>
                    </a:xfrm>
                  </p:grpSpPr>
                  <p:sp>
                    <p:nvSpPr>
                      <p:cNvPr id="5752" name="Shape 5752"/>
                      <p:cNvSpPr/>
                      <p:nvPr/>
                    </p:nvSpPr>
                    <p:spPr>
                      <a:xfrm>
                        <a:off x="0" y="0"/>
                        <a:ext cx="47871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5753" name="Shape 5753"/>
                      <p:cNvSpPr/>
                      <p:nvPr/>
                    </p:nvSpPr>
                    <p:spPr>
                      <a:xfrm>
                        <a:off x="467300" y="0"/>
                        <a:ext cx="47871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5757" name="Group 5757"/>
                    <p:cNvGrpSpPr/>
                    <p:nvPr/>
                  </p:nvGrpSpPr>
                  <p:grpSpPr>
                    <a:xfrm>
                      <a:off x="8500533" y="0"/>
                      <a:ext cx="943753" cy="240038"/>
                      <a:chOff x="0" y="0"/>
                      <a:chExt cx="943751" cy="240037"/>
                    </a:xfrm>
                  </p:grpSpPr>
                  <p:sp>
                    <p:nvSpPr>
                      <p:cNvPr id="5755" name="Shape 5755"/>
                      <p:cNvSpPr/>
                      <p:nvPr/>
                    </p:nvSpPr>
                    <p:spPr>
                      <a:xfrm>
                        <a:off x="0" y="0"/>
                        <a:ext cx="47589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5756" name="Shape 5756"/>
                      <p:cNvSpPr/>
                      <p:nvPr/>
                    </p:nvSpPr>
                    <p:spPr>
                      <a:xfrm>
                        <a:off x="467862" y="0"/>
                        <a:ext cx="47589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5760" name="Group 5760"/>
                    <p:cNvGrpSpPr/>
                    <p:nvPr/>
                  </p:nvGrpSpPr>
                  <p:grpSpPr>
                    <a:xfrm>
                      <a:off x="9444284" y="0"/>
                      <a:ext cx="943753" cy="240038"/>
                      <a:chOff x="0" y="0"/>
                      <a:chExt cx="943751" cy="240037"/>
                    </a:xfrm>
                  </p:grpSpPr>
                  <p:sp>
                    <p:nvSpPr>
                      <p:cNvPr id="5758" name="Shape 5758"/>
                      <p:cNvSpPr/>
                      <p:nvPr/>
                    </p:nvSpPr>
                    <p:spPr>
                      <a:xfrm>
                        <a:off x="0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5759" name="Shape 5759"/>
                      <p:cNvSpPr/>
                      <p:nvPr/>
                    </p:nvSpPr>
                    <p:spPr>
                      <a:xfrm>
                        <a:off x="467371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sp>
                  <p:nvSpPr>
                    <p:cNvPr id="5761" name="Shape 5761"/>
                    <p:cNvSpPr/>
                    <p:nvPr/>
                  </p:nvSpPr>
                  <p:spPr>
                    <a:xfrm>
                      <a:off x="10388035" y="0"/>
                      <a:ext cx="476392" cy="240038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0504" fill="norm" stroke="1" extrusionOk="0">
                          <a:moveTo>
                            <a:pt x="0" y="0"/>
                          </a:moveTo>
                          <a:lnTo>
                            <a:pt x="0" y="20504"/>
                          </a:lnTo>
                          <a:lnTo>
                            <a:pt x="2534" y="20504"/>
                          </a:lnTo>
                          <a:cubicBezTo>
                            <a:pt x="2512" y="-934"/>
                            <a:pt x="19002" y="-1096"/>
                            <a:pt x="19023" y="20504"/>
                          </a:cubicBezTo>
                          <a:lnTo>
                            <a:pt x="21600" y="20504"/>
                          </a:lnTo>
                          <a:lnTo>
                            <a:pt x="21600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D3D0C7"/>
                    </a:solidFill>
                    <a:ln w="9525" cap="flat">
                      <a:noFill/>
                      <a:round/>
                    </a:ln>
                    <a:effectLst/>
                  </p:spPr>
                  <p:txBody>
                    <a:bodyPr wrap="square" lIns="72248" tIns="72248" rIns="72248" bIns="72248" numCol="1" anchor="ctr">
                      <a:noAutofit/>
                    </a:bodyPr>
                    <a:lstStyle/>
                    <a:p>
                      <a:pPr marL="40639" marR="40639" defTabSz="914400">
                        <a:defRPr sz="3400">
                          <a:solidFill>
                            <a:srgbClr val="EEEEEE"/>
                          </a:solidFill>
                          <a:uFill>
                            <a:solidFill>
                              <a:srgbClr val="EEEEEE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defRPr>
                      </a:pPr>
                    </a:p>
                  </p:txBody>
                </p:sp>
              </p:grpSp>
            </p:grpSp>
            <p:grpSp>
              <p:nvGrpSpPr>
                <p:cNvPr id="5766" name="Group 5766"/>
                <p:cNvGrpSpPr/>
                <p:nvPr/>
              </p:nvGrpSpPr>
              <p:grpSpPr>
                <a:xfrm>
                  <a:off x="-1" y="-1"/>
                  <a:ext cx="997787" cy="1116891"/>
                  <a:chOff x="0" y="0"/>
                  <a:chExt cx="997785" cy="1116889"/>
                </a:xfrm>
              </p:grpSpPr>
              <p:sp>
                <p:nvSpPr>
                  <p:cNvPr id="5764" name="Shape 5764"/>
                  <p:cNvSpPr/>
                  <p:nvPr/>
                </p:nvSpPr>
                <p:spPr>
                  <a:xfrm>
                    <a:off x="27093" y="49671"/>
                    <a:ext cx="970693" cy="106721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6702" h="17423" fill="norm" stroke="1" extrusionOk="0">
                        <a:moveTo>
                          <a:pt x="8828" y="0"/>
                        </a:moveTo>
                        <a:cubicBezTo>
                          <a:pt x="-854" y="266"/>
                          <a:pt x="-1115" y="9621"/>
                          <a:pt x="1221" y="13322"/>
                        </a:cubicBezTo>
                        <a:cubicBezTo>
                          <a:pt x="6348" y="21600"/>
                          <a:pt x="20485" y="16227"/>
                          <a:pt x="15745" y="7130"/>
                        </a:cubicBezTo>
                        <a:cubicBezTo>
                          <a:pt x="11324" y="672"/>
                          <a:pt x="1482" y="5865"/>
                          <a:pt x="5062" y="11862"/>
                        </a:cubicBezTo>
                        <a:cubicBezTo>
                          <a:pt x="8004" y="16360"/>
                          <a:pt x="16005" y="13166"/>
                          <a:pt x="12845" y="8278"/>
                        </a:cubicBezTo>
                        <a:cubicBezTo>
                          <a:pt x="10744" y="5216"/>
                          <a:pt x="5407" y="7630"/>
                          <a:pt x="7794" y="10886"/>
                        </a:cubicBezTo>
                        <a:cubicBezTo>
                          <a:pt x="9408" y="12908"/>
                          <a:pt x="12727" y="11362"/>
                          <a:pt x="11400" y="9269"/>
                        </a:cubicBezTo>
                        <a:cubicBezTo>
                          <a:pt x="10559" y="8168"/>
                          <a:pt x="7752" y="8692"/>
                          <a:pt x="9433" y="10581"/>
                        </a:cubicBezTo>
                        <a:cubicBezTo>
                          <a:pt x="8845" y="10761"/>
                          <a:pt x="9147" y="8098"/>
                          <a:pt x="10904" y="9535"/>
                        </a:cubicBezTo>
                        <a:cubicBezTo>
                          <a:pt x="11677" y="10378"/>
                          <a:pt x="10046" y="12260"/>
                          <a:pt x="8500" y="10956"/>
                        </a:cubicBezTo>
                        <a:cubicBezTo>
                          <a:pt x="6189" y="7957"/>
                          <a:pt x="11374" y="6521"/>
                          <a:pt x="12425" y="8934"/>
                        </a:cubicBezTo>
                        <a:cubicBezTo>
                          <a:pt x="14039" y="11667"/>
                          <a:pt x="9340" y="15384"/>
                          <a:pt x="5970" y="11737"/>
                        </a:cubicBezTo>
                        <a:cubicBezTo>
                          <a:pt x="2810" y="6778"/>
                          <a:pt x="10996" y="2023"/>
                          <a:pt x="14652" y="7497"/>
                        </a:cubicBezTo>
                        <a:cubicBezTo>
                          <a:pt x="18115" y="12690"/>
                          <a:pt x="8483" y="20210"/>
                          <a:pt x="2869" y="12651"/>
                        </a:cubicBezTo>
                        <a:cubicBezTo>
                          <a:pt x="1751" y="10433"/>
                          <a:pt x="742" y="3256"/>
                          <a:pt x="8618" y="2085"/>
                        </a:cubicBezTo>
                        <a:lnTo>
                          <a:pt x="8828" y="0"/>
                        </a:lnTo>
                        <a:close/>
                      </a:path>
                    </a:pathLst>
                  </a:custGeom>
                  <a:solidFill>
                    <a:srgbClr val="9A947F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5765" name="Shape 5765"/>
                  <p:cNvSpPr/>
                  <p:nvPr/>
                </p:nvSpPr>
                <p:spPr>
                  <a:xfrm>
                    <a:off x="0" y="0"/>
                    <a:ext cx="970693" cy="106721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6702" h="17423" fill="norm" stroke="1" extrusionOk="0">
                        <a:moveTo>
                          <a:pt x="8828" y="0"/>
                        </a:moveTo>
                        <a:cubicBezTo>
                          <a:pt x="-854" y="266"/>
                          <a:pt x="-1115" y="9621"/>
                          <a:pt x="1221" y="13322"/>
                        </a:cubicBezTo>
                        <a:cubicBezTo>
                          <a:pt x="6348" y="21600"/>
                          <a:pt x="20485" y="16227"/>
                          <a:pt x="15745" y="7130"/>
                        </a:cubicBezTo>
                        <a:cubicBezTo>
                          <a:pt x="11324" y="672"/>
                          <a:pt x="1482" y="5865"/>
                          <a:pt x="5062" y="11862"/>
                        </a:cubicBezTo>
                        <a:cubicBezTo>
                          <a:pt x="8004" y="16360"/>
                          <a:pt x="16005" y="13166"/>
                          <a:pt x="12845" y="8278"/>
                        </a:cubicBezTo>
                        <a:cubicBezTo>
                          <a:pt x="10744" y="5216"/>
                          <a:pt x="5407" y="7630"/>
                          <a:pt x="7794" y="10886"/>
                        </a:cubicBezTo>
                        <a:cubicBezTo>
                          <a:pt x="9408" y="12908"/>
                          <a:pt x="12727" y="11362"/>
                          <a:pt x="11400" y="9269"/>
                        </a:cubicBezTo>
                        <a:cubicBezTo>
                          <a:pt x="10559" y="8168"/>
                          <a:pt x="7752" y="8692"/>
                          <a:pt x="9433" y="10581"/>
                        </a:cubicBezTo>
                        <a:cubicBezTo>
                          <a:pt x="8845" y="10761"/>
                          <a:pt x="9147" y="8098"/>
                          <a:pt x="10904" y="9535"/>
                        </a:cubicBezTo>
                        <a:cubicBezTo>
                          <a:pt x="11677" y="10378"/>
                          <a:pt x="10046" y="12260"/>
                          <a:pt x="8500" y="10956"/>
                        </a:cubicBezTo>
                        <a:cubicBezTo>
                          <a:pt x="6189" y="7957"/>
                          <a:pt x="11374" y="6521"/>
                          <a:pt x="12425" y="8934"/>
                        </a:cubicBezTo>
                        <a:cubicBezTo>
                          <a:pt x="14039" y="11667"/>
                          <a:pt x="9340" y="15384"/>
                          <a:pt x="5970" y="11737"/>
                        </a:cubicBezTo>
                        <a:cubicBezTo>
                          <a:pt x="2810" y="6778"/>
                          <a:pt x="10996" y="2023"/>
                          <a:pt x="14652" y="7497"/>
                        </a:cubicBezTo>
                        <a:cubicBezTo>
                          <a:pt x="18115" y="12690"/>
                          <a:pt x="8483" y="20210"/>
                          <a:pt x="2869" y="12651"/>
                        </a:cubicBezTo>
                        <a:cubicBezTo>
                          <a:pt x="1751" y="10433"/>
                          <a:pt x="742" y="3256"/>
                          <a:pt x="8618" y="2085"/>
                        </a:cubicBezTo>
                        <a:lnTo>
                          <a:pt x="8828" y="0"/>
                        </a:lnTo>
                        <a:close/>
                      </a:path>
                    </a:pathLst>
                  </a:custGeom>
                  <a:solidFill>
                    <a:srgbClr val="D3D0C7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</p:grpSp>
            <p:sp>
              <p:nvSpPr>
                <p:cNvPr id="5767" name="Shape 5767"/>
                <p:cNvSpPr/>
                <p:nvPr/>
              </p:nvSpPr>
              <p:spPr>
                <a:xfrm flipH="1">
                  <a:off x="11823250" y="49671"/>
                  <a:ext cx="970693" cy="106721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6702" h="17423" fill="norm" stroke="1" extrusionOk="0">
                      <a:moveTo>
                        <a:pt x="8828" y="0"/>
                      </a:moveTo>
                      <a:cubicBezTo>
                        <a:pt x="-854" y="266"/>
                        <a:pt x="-1115" y="9621"/>
                        <a:pt x="1221" y="13322"/>
                      </a:cubicBezTo>
                      <a:cubicBezTo>
                        <a:pt x="6348" y="21600"/>
                        <a:pt x="20485" y="16227"/>
                        <a:pt x="15745" y="7130"/>
                      </a:cubicBezTo>
                      <a:cubicBezTo>
                        <a:pt x="11324" y="672"/>
                        <a:pt x="1482" y="5865"/>
                        <a:pt x="5062" y="11862"/>
                      </a:cubicBezTo>
                      <a:cubicBezTo>
                        <a:pt x="8004" y="16360"/>
                        <a:pt x="16005" y="13166"/>
                        <a:pt x="12845" y="8278"/>
                      </a:cubicBezTo>
                      <a:cubicBezTo>
                        <a:pt x="10744" y="5216"/>
                        <a:pt x="5407" y="7630"/>
                        <a:pt x="7794" y="10886"/>
                      </a:cubicBezTo>
                      <a:cubicBezTo>
                        <a:pt x="9408" y="12908"/>
                        <a:pt x="12727" y="11362"/>
                        <a:pt x="11400" y="9269"/>
                      </a:cubicBezTo>
                      <a:cubicBezTo>
                        <a:pt x="10559" y="8168"/>
                        <a:pt x="7752" y="8692"/>
                        <a:pt x="9433" y="10581"/>
                      </a:cubicBezTo>
                      <a:cubicBezTo>
                        <a:pt x="8845" y="10761"/>
                        <a:pt x="9147" y="8098"/>
                        <a:pt x="10904" y="9535"/>
                      </a:cubicBezTo>
                      <a:cubicBezTo>
                        <a:pt x="11677" y="10378"/>
                        <a:pt x="10046" y="12260"/>
                        <a:pt x="8500" y="10956"/>
                      </a:cubicBezTo>
                      <a:cubicBezTo>
                        <a:pt x="6189" y="7957"/>
                        <a:pt x="11374" y="6521"/>
                        <a:pt x="12425" y="8934"/>
                      </a:cubicBezTo>
                      <a:cubicBezTo>
                        <a:pt x="14039" y="11667"/>
                        <a:pt x="9340" y="15384"/>
                        <a:pt x="5970" y="11737"/>
                      </a:cubicBezTo>
                      <a:cubicBezTo>
                        <a:pt x="2810" y="6778"/>
                        <a:pt x="10996" y="2023"/>
                        <a:pt x="14652" y="7497"/>
                      </a:cubicBezTo>
                      <a:cubicBezTo>
                        <a:pt x="18115" y="12690"/>
                        <a:pt x="8483" y="20210"/>
                        <a:pt x="2869" y="12651"/>
                      </a:cubicBezTo>
                      <a:cubicBezTo>
                        <a:pt x="1751" y="10433"/>
                        <a:pt x="742" y="3256"/>
                        <a:pt x="8618" y="2085"/>
                      </a:cubicBezTo>
                      <a:lnTo>
                        <a:pt x="8828" y="0"/>
                      </a:lnTo>
                      <a:close/>
                    </a:path>
                  </a:pathLst>
                </a:custGeom>
                <a:solidFill>
                  <a:srgbClr val="9A947F"/>
                </a:solidFill>
                <a:ln w="9525" cap="flat">
                  <a:noFill/>
                  <a:round/>
                </a:ln>
                <a:effectLst/>
              </p:spPr>
              <p:txBody>
                <a:bodyPr wrap="square" lIns="72248" tIns="72248" rIns="72248" bIns="72248" numCol="1" anchor="ctr">
                  <a:noAutofit/>
                </a:bodyPr>
                <a:lstStyle/>
                <a:p>
                  <a:pPr marL="40639" marR="40639" defTabSz="914400">
                    <a:defRPr sz="3400">
                      <a:solidFill>
                        <a:srgbClr val="EEEEEE"/>
                      </a:solidFill>
                      <a:uFill>
                        <a:solidFill>
                          <a:srgbClr val="EEEEEE"/>
                        </a:solidFill>
                      </a:u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</a:p>
              </p:txBody>
            </p:sp>
            <p:sp>
              <p:nvSpPr>
                <p:cNvPr id="5768" name="Shape 5768"/>
                <p:cNvSpPr/>
                <p:nvPr/>
              </p:nvSpPr>
              <p:spPr>
                <a:xfrm flipH="1">
                  <a:off x="11796157" y="0"/>
                  <a:ext cx="970693" cy="106721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6702" h="17423" fill="norm" stroke="1" extrusionOk="0">
                      <a:moveTo>
                        <a:pt x="8828" y="0"/>
                      </a:moveTo>
                      <a:cubicBezTo>
                        <a:pt x="-854" y="266"/>
                        <a:pt x="-1115" y="9621"/>
                        <a:pt x="1221" y="13322"/>
                      </a:cubicBezTo>
                      <a:cubicBezTo>
                        <a:pt x="6348" y="21600"/>
                        <a:pt x="20485" y="16227"/>
                        <a:pt x="15745" y="7130"/>
                      </a:cubicBezTo>
                      <a:cubicBezTo>
                        <a:pt x="11324" y="672"/>
                        <a:pt x="1482" y="5865"/>
                        <a:pt x="5062" y="11862"/>
                      </a:cubicBezTo>
                      <a:cubicBezTo>
                        <a:pt x="8004" y="16360"/>
                        <a:pt x="16005" y="13166"/>
                        <a:pt x="12845" y="8278"/>
                      </a:cubicBezTo>
                      <a:cubicBezTo>
                        <a:pt x="10744" y="5216"/>
                        <a:pt x="5407" y="7630"/>
                        <a:pt x="7794" y="10886"/>
                      </a:cubicBezTo>
                      <a:cubicBezTo>
                        <a:pt x="9408" y="12908"/>
                        <a:pt x="12727" y="11362"/>
                        <a:pt x="11400" y="9269"/>
                      </a:cubicBezTo>
                      <a:cubicBezTo>
                        <a:pt x="10559" y="8168"/>
                        <a:pt x="7752" y="8692"/>
                        <a:pt x="9433" y="10581"/>
                      </a:cubicBezTo>
                      <a:cubicBezTo>
                        <a:pt x="8845" y="10761"/>
                        <a:pt x="9147" y="8098"/>
                        <a:pt x="10904" y="9535"/>
                      </a:cubicBezTo>
                      <a:cubicBezTo>
                        <a:pt x="11677" y="10378"/>
                        <a:pt x="10046" y="12260"/>
                        <a:pt x="8500" y="10956"/>
                      </a:cubicBezTo>
                      <a:cubicBezTo>
                        <a:pt x="6189" y="7957"/>
                        <a:pt x="11374" y="6521"/>
                        <a:pt x="12425" y="8934"/>
                      </a:cubicBezTo>
                      <a:cubicBezTo>
                        <a:pt x="14039" y="11667"/>
                        <a:pt x="9340" y="15384"/>
                        <a:pt x="5970" y="11737"/>
                      </a:cubicBezTo>
                      <a:cubicBezTo>
                        <a:pt x="2810" y="6778"/>
                        <a:pt x="10996" y="2023"/>
                        <a:pt x="14652" y="7497"/>
                      </a:cubicBezTo>
                      <a:cubicBezTo>
                        <a:pt x="18115" y="12690"/>
                        <a:pt x="8483" y="20210"/>
                        <a:pt x="2869" y="12651"/>
                      </a:cubicBezTo>
                      <a:cubicBezTo>
                        <a:pt x="1751" y="10433"/>
                        <a:pt x="742" y="3256"/>
                        <a:pt x="8618" y="2085"/>
                      </a:cubicBezTo>
                      <a:lnTo>
                        <a:pt x="8828" y="0"/>
                      </a:lnTo>
                      <a:close/>
                    </a:path>
                  </a:pathLst>
                </a:custGeom>
                <a:solidFill>
                  <a:srgbClr val="D3D0C7"/>
                </a:solidFill>
                <a:ln w="9525" cap="flat">
                  <a:noFill/>
                  <a:round/>
                </a:ln>
                <a:effectLst/>
              </p:spPr>
              <p:txBody>
                <a:bodyPr wrap="square" lIns="72248" tIns="72248" rIns="72248" bIns="72248" numCol="1" anchor="ctr">
                  <a:noAutofit/>
                </a:bodyPr>
                <a:lstStyle/>
                <a:p>
                  <a:pPr marL="40639" marR="40639" defTabSz="914400">
                    <a:defRPr sz="3400">
                      <a:solidFill>
                        <a:srgbClr val="EEEEEE"/>
                      </a:solidFill>
                      <a:uFill>
                        <a:solidFill>
                          <a:srgbClr val="EEEEEE"/>
                        </a:solidFill>
                      </a:u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</a:p>
              </p:txBody>
            </p:sp>
            <p:sp>
              <p:nvSpPr>
                <p:cNvPr id="5769" name="Shape 5769"/>
                <p:cNvSpPr/>
                <p:nvPr/>
              </p:nvSpPr>
              <p:spPr>
                <a:xfrm>
                  <a:off x="477077" y="0"/>
                  <a:ext cx="11812695" cy="126436"/>
                </a:xfrm>
                <a:prstGeom prst="rect">
                  <a:avLst/>
                </a:prstGeom>
                <a:solidFill>
                  <a:srgbClr val="D3D0C7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72248" tIns="72248" rIns="72248" bIns="72248" numCol="1" anchor="ctr">
                  <a:noAutofit/>
                </a:bodyPr>
                <a:lstStyle/>
                <a:p>
                  <a:pPr marL="40639" marR="40639" defTabSz="914400">
                    <a:defRPr sz="3400">
                      <a:solidFill>
                        <a:srgbClr val="EEEEEE"/>
                      </a:solidFill>
                      <a:uFill>
                        <a:solidFill>
                          <a:srgbClr val="EEEEEE"/>
                        </a:solidFill>
                      </a:u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</a:p>
              </p:txBody>
            </p:sp>
          </p:grpSp>
        </p:grpSp>
        <p:sp>
          <p:nvSpPr>
            <p:cNvPr id="5772" name="Shape 5772"/>
            <p:cNvSpPr/>
            <p:nvPr/>
          </p:nvSpPr>
          <p:spPr>
            <a:xfrm>
              <a:off x="1083733" y="1144693"/>
              <a:ext cx="10805726" cy="433494"/>
            </a:xfrm>
            <a:prstGeom prst="rect">
              <a:avLst/>
            </a:prstGeom>
            <a:gradFill flip="none" rotWithShape="1">
              <a:gsLst>
                <a:gs pos="0">
                  <a:srgbClr val="817C6B"/>
                </a:gs>
                <a:gs pos="100000">
                  <a:srgbClr val="9A947F"/>
                </a:gs>
              </a:gsLst>
              <a:lin ang="162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72248" tIns="72248" rIns="72248" bIns="72248" numCol="1" anchor="ctr">
              <a:noAutofit/>
            </a:bodyPr>
            <a:lstStyle/>
            <a:p>
              <a:pPr marL="40639" marR="40639" defTabSz="914400">
                <a:defRPr sz="3400">
                  <a:solidFill>
                    <a:srgbClr val="EEEEEE"/>
                  </a:solidFill>
                  <a:uFill>
                    <a:solidFill>
                      <a:srgbClr val="EEEEEE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</p:grpSp>
      <p:sp>
        <p:nvSpPr>
          <p:cNvPr id="5774" name="Shape 5774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Rhythm</a:t>
            </a:r>
          </a:p>
        </p:txBody>
      </p:sp>
      <p:pic>
        <p:nvPicPr>
          <p:cNvPr id="5775" name="pasted-image.ti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669152" y="2996108"/>
            <a:ext cx="7666496" cy="603097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71" name="Group 5871"/>
          <p:cNvGrpSpPr/>
          <p:nvPr/>
        </p:nvGrpSpPr>
        <p:grpSpPr>
          <a:xfrm>
            <a:off x="0" y="-1"/>
            <a:ext cx="13004800" cy="9753601"/>
            <a:chOff x="0" y="0"/>
            <a:chExt cx="13004800" cy="9753600"/>
          </a:xfrm>
        </p:grpSpPr>
        <p:grpSp>
          <p:nvGrpSpPr>
            <p:cNvPr id="5869" name="Group 5869"/>
            <p:cNvGrpSpPr/>
            <p:nvPr/>
          </p:nvGrpSpPr>
          <p:grpSpPr>
            <a:xfrm>
              <a:off x="0" y="0"/>
              <a:ext cx="13004801" cy="9753600"/>
              <a:chOff x="0" y="0"/>
              <a:chExt cx="13004800" cy="9753600"/>
            </a:xfrm>
          </p:grpSpPr>
          <p:sp>
            <p:nvSpPr>
              <p:cNvPr id="5777" name="Shape 5777"/>
              <p:cNvSpPr/>
              <p:nvPr/>
            </p:nvSpPr>
            <p:spPr>
              <a:xfrm>
                <a:off x="11921066" y="1083733"/>
                <a:ext cx="758615" cy="3034454"/>
              </a:xfrm>
              <a:prstGeom prst="rect">
                <a:avLst/>
              </a:prstGeom>
              <a:gradFill flip="none" rotWithShape="1">
                <a:gsLst>
                  <a:gs pos="0">
                    <a:srgbClr val="817C6B"/>
                  </a:gs>
                  <a:gs pos="100000">
                    <a:srgbClr val="D3D0C7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72248" tIns="72248" rIns="72248" bIns="72248" numCol="1" anchor="ctr">
                <a:noAutofit/>
              </a:bodyPr>
              <a:lstStyle/>
              <a:p>
                <a:pPr marL="40639" marR="40639" defTabSz="914400">
                  <a:defRPr sz="3400">
                    <a:solidFill>
                      <a:srgbClr val="EEEEEE"/>
                    </a:solidFill>
                    <a:uFill>
                      <a:solidFill>
                        <a:srgbClr val="EEEEEE"/>
                      </a:solidFill>
                    </a:u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5778" name="Shape 5778"/>
              <p:cNvSpPr/>
              <p:nvPr/>
            </p:nvSpPr>
            <p:spPr>
              <a:xfrm>
                <a:off x="0" y="0"/>
                <a:ext cx="12788054" cy="216747"/>
              </a:xfrm>
              <a:prstGeom prst="rect">
                <a:avLst/>
              </a:prstGeom>
              <a:solidFill>
                <a:srgbClr val="9A94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2248" tIns="72248" rIns="72248" bIns="72248" numCol="1" anchor="ctr">
                <a:noAutofit/>
              </a:bodyPr>
              <a:lstStyle/>
              <a:p>
                <a:pPr marL="40639" marR="40639" defTabSz="914400">
                  <a:defRPr sz="3400">
                    <a:solidFill>
                      <a:srgbClr val="EEEEEE"/>
                    </a:solidFill>
                    <a:uFill>
                      <a:solidFill>
                        <a:srgbClr val="EEEEEE"/>
                      </a:solidFill>
                    </a:u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5779" name="Shape 5779"/>
              <p:cNvSpPr/>
              <p:nvPr/>
            </p:nvSpPr>
            <p:spPr>
              <a:xfrm>
                <a:off x="12679680" y="0"/>
                <a:ext cx="325121" cy="9753600"/>
              </a:xfrm>
              <a:prstGeom prst="rect">
                <a:avLst/>
              </a:prstGeom>
              <a:gradFill flip="none" rotWithShape="1">
                <a:gsLst>
                  <a:gs pos="0">
                    <a:srgbClr val="9A947F"/>
                  </a:gs>
                  <a:gs pos="50000">
                    <a:srgbClr val="BBB6A8"/>
                  </a:gs>
                  <a:gs pos="100000">
                    <a:srgbClr val="9A947F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72248" tIns="72248" rIns="72248" bIns="72248" numCol="1" anchor="ctr">
                <a:noAutofit/>
              </a:bodyPr>
              <a:lstStyle/>
              <a:p>
                <a:pPr marL="40639" marR="40639" defTabSz="914400">
                  <a:defRPr sz="3400">
                    <a:solidFill>
                      <a:srgbClr val="EEEEEE"/>
                    </a:solidFill>
                    <a:uFill>
                      <a:solidFill>
                        <a:srgbClr val="EEEEEE"/>
                      </a:solidFill>
                    </a:u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5780" name="Shape 5780"/>
              <p:cNvSpPr/>
              <p:nvPr/>
            </p:nvSpPr>
            <p:spPr>
              <a:xfrm>
                <a:off x="0" y="0"/>
                <a:ext cx="325121" cy="9753600"/>
              </a:xfrm>
              <a:prstGeom prst="rect">
                <a:avLst/>
              </a:prstGeom>
              <a:gradFill flip="none" rotWithShape="1">
                <a:gsLst>
                  <a:gs pos="0">
                    <a:srgbClr val="9A947F"/>
                  </a:gs>
                  <a:gs pos="50000">
                    <a:srgbClr val="BBB6A8"/>
                  </a:gs>
                  <a:gs pos="100000">
                    <a:srgbClr val="9A947F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72248" tIns="72248" rIns="72248" bIns="72248" numCol="1" anchor="ctr">
                <a:noAutofit/>
              </a:bodyPr>
              <a:lstStyle/>
              <a:p>
                <a:pPr marL="40639" marR="40639" defTabSz="914400">
                  <a:defRPr sz="3400">
                    <a:solidFill>
                      <a:srgbClr val="EEEEEE"/>
                    </a:solidFill>
                    <a:uFill>
                      <a:solidFill>
                        <a:srgbClr val="EEEEEE"/>
                      </a:solidFill>
                    </a:u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5781" name="Shape 5781"/>
              <p:cNvSpPr/>
              <p:nvPr/>
            </p:nvSpPr>
            <p:spPr>
              <a:xfrm>
                <a:off x="325120" y="1083733"/>
                <a:ext cx="758614" cy="3034454"/>
              </a:xfrm>
              <a:prstGeom prst="rect">
                <a:avLst/>
              </a:prstGeom>
              <a:gradFill flip="none" rotWithShape="1">
                <a:gsLst>
                  <a:gs pos="0">
                    <a:srgbClr val="817C6B"/>
                  </a:gs>
                  <a:gs pos="100000">
                    <a:srgbClr val="D3D0C7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72248" tIns="72248" rIns="72248" bIns="72248" numCol="1" anchor="ctr">
                <a:noAutofit/>
              </a:bodyPr>
              <a:lstStyle/>
              <a:p>
                <a:pPr marL="40639" marR="40639" defTabSz="914400">
                  <a:defRPr sz="3400">
                    <a:solidFill>
                      <a:srgbClr val="EEEEEE"/>
                    </a:solidFill>
                    <a:uFill>
                      <a:solidFill>
                        <a:srgbClr val="EEEEEE"/>
                      </a:solidFill>
                    </a:u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grpSp>
            <p:nvGrpSpPr>
              <p:cNvPr id="5868" name="Group 5868"/>
              <p:cNvGrpSpPr/>
              <p:nvPr/>
            </p:nvGrpSpPr>
            <p:grpSpPr>
              <a:xfrm>
                <a:off x="82851" y="72248"/>
                <a:ext cx="12793944" cy="1116891"/>
                <a:chOff x="0" y="0"/>
                <a:chExt cx="12793942" cy="1116889"/>
              </a:xfrm>
            </p:grpSpPr>
            <p:sp>
              <p:nvSpPr>
                <p:cNvPr id="5782" name="Shape 5782"/>
                <p:cNvSpPr/>
                <p:nvPr/>
              </p:nvSpPr>
              <p:spPr>
                <a:xfrm>
                  <a:off x="43584" y="0"/>
                  <a:ext cx="12736126" cy="1083734"/>
                </a:xfrm>
                <a:prstGeom prst="roundRect">
                  <a:avLst>
                    <a:gd name="adj" fmla="val 35156"/>
                  </a:avLst>
                </a:prstGeom>
                <a:solidFill>
                  <a:srgbClr val="BBB6A8"/>
                </a:solidFill>
                <a:ln w="9525" cap="flat">
                  <a:noFill/>
                  <a:round/>
                </a:ln>
                <a:effectLst/>
              </p:spPr>
              <p:txBody>
                <a:bodyPr wrap="square" lIns="72248" tIns="72248" rIns="72248" bIns="72248" numCol="1" anchor="ctr">
                  <a:noAutofit/>
                </a:bodyPr>
                <a:lstStyle/>
                <a:p>
                  <a:pPr marL="40639" marR="40639" defTabSz="914400">
                    <a:defRPr sz="3400">
                      <a:solidFill>
                        <a:srgbClr val="EEEEEE"/>
                      </a:solidFill>
                      <a:uFill>
                        <a:solidFill>
                          <a:srgbClr val="EEEEEE"/>
                        </a:solidFill>
                      </a:u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</a:p>
              </p:txBody>
            </p:sp>
            <p:sp>
              <p:nvSpPr>
                <p:cNvPr id="5783" name="Shape 5783"/>
                <p:cNvSpPr/>
                <p:nvPr/>
              </p:nvSpPr>
              <p:spPr>
                <a:xfrm>
                  <a:off x="477077" y="54186"/>
                  <a:ext cx="11812695" cy="126437"/>
                </a:xfrm>
                <a:prstGeom prst="rect">
                  <a:avLst/>
                </a:prstGeom>
                <a:solidFill>
                  <a:srgbClr val="9A947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72248" tIns="72248" rIns="72248" bIns="72248" numCol="1" anchor="ctr">
                  <a:noAutofit/>
                </a:bodyPr>
                <a:lstStyle/>
                <a:p>
                  <a:pPr marL="40639" marR="40639" defTabSz="914400">
                    <a:defRPr sz="3400">
                      <a:solidFill>
                        <a:srgbClr val="EEEEEE"/>
                      </a:solidFill>
                      <a:uFill>
                        <a:solidFill>
                          <a:srgbClr val="EEEEEE"/>
                        </a:solidFill>
                      </a:u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</a:p>
              </p:txBody>
            </p:sp>
            <p:grpSp>
              <p:nvGrpSpPr>
                <p:cNvPr id="5822" name="Group 5822"/>
                <p:cNvGrpSpPr/>
                <p:nvPr/>
              </p:nvGrpSpPr>
              <p:grpSpPr>
                <a:xfrm>
                  <a:off x="531264" y="842151"/>
                  <a:ext cx="11758508" cy="243841"/>
                  <a:chOff x="0" y="0"/>
                  <a:chExt cx="11758506" cy="243839"/>
                </a:xfrm>
              </p:grpSpPr>
              <p:sp>
                <p:nvSpPr>
                  <p:cNvPr id="5784" name="Shape 5784"/>
                  <p:cNvSpPr/>
                  <p:nvPr/>
                </p:nvSpPr>
                <p:spPr>
                  <a:xfrm flipH="1">
                    <a:off x="11239217" y="0"/>
                    <a:ext cx="519290" cy="23932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0"/>
                        </a:moveTo>
                        <a:lnTo>
                          <a:pt x="17092" y="0"/>
                        </a:lnTo>
                        <a:lnTo>
                          <a:pt x="0" y="17550"/>
                        </a:lnTo>
                        <a:lnTo>
                          <a:pt x="8077" y="21600"/>
                        </a:lnTo>
                        <a:lnTo>
                          <a:pt x="19158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9A947F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5785" name="Shape 5785"/>
                  <p:cNvSpPr/>
                  <p:nvPr/>
                </p:nvSpPr>
                <p:spPr>
                  <a:xfrm>
                    <a:off x="0" y="4515"/>
                    <a:ext cx="519289" cy="2393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0"/>
                        </a:moveTo>
                        <a:lnTo>
                          <a:pt x="17092" y="0"/>
                        </a:lnTo>
                        <a:lnTo>
                          <a:pt x="0" y="17550"/>
                        </a:lnTo>
                        <a:lnTo>
                          <a:pt x="8077" y="21600"/>
                        </a:lnTo>
                        <a:lnTo>
                          <a:pt x="19158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9A947F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grpSp>
                <p:nvGrpSpPr>
                  <p:cNvPr id="5821" name="Group 5821"/>
                  <p:cNvGrpSpPr/>
                  <p:nvPr/>
                </p:nvGrpSpPr>
                <p:grpSpPr>
                  <a:xfrm>
                    <a:off x="442524" y="1544"/>
                    <a:ext cx="10864428" cy="242296"/>
                    <a:chOff x="0" y="0"/>
                    <a:chExt cx="10864426" cy="242295"/>
                  </a:xfrm>
                </p:grpSpPr>
                <p:grpSp>
                  <p:nvGrpSpPr>
                    <p:cNvPr id="5807" name="Group 5807"/>
                    <p:cNvGrpSpPr/>
                    <p:nvPr/>
                  </p:nvGrpSpPr>
                  <p:grpSpPr>
                    <a:xfrm>
                      <a:off x="0" y="2257"/>
                      <a:ext cx="6610774" cy="240039"/>
                      <a:chOff x="0" y="0"/>
                      <a:chExt cx="6610773" cy="240037"/>
                    </a:xfrm>
                  </p:grpSpPr>
                  <p:grpSp>
                    <p:nvGrpSpPr>
                      <p:cNvPr id="5788" name="Group 5788"/>
                      <p:cNvGrpSpPr/>
                      <p:nvPr/>
                    </p:nvGrpSpPr>
                    <p:grpSpPr>
                      <a:xfrm>
                        <a:off x="0" y="0"/>
                        <a:ext cx="943611" cy="240038"/>
                        <a:chOff x="0" y="0"/>
                        <a:chExt cx="943610" cy="240037"/>
                      </a:xfrm>
                    </p:grpSpPr>
                    <p:sp>
                      <p:nvSpPr>
                        <p:cNvPr id="5786" name="Shape 5786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5787" name="Shape 5787"/>
                        <p:cNvSpPr/>
                        <p:nvPr/>
                      </p:nvSpPr>
                      <p:spPr>
                        <a:xfrm>
                          <a:off x="467296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5791" name="Group 5791"/>
                      <p:cNvGrpSpPr/>
                      <p:nvPr/>
                    </p:nvGrpSpPr>
                    <p:grpSpPr>
                      <a:xfrm>
                        <a:off x="943848" y="0"/>
                        <a:ext cx="945985" cy="240038"/>
                        <a:chOff x="0" y="0"/>
                        <a:chExt cx="945983" cy="240037"/>
                      </a:xfrm>
                    </p:grpSpPr>
                    <p:sp>
                      <p:nvSpPr>
                        <p:cNvPr id="5789" name="Shape 5789"/>
                        <p:cNvSpPr/>
                        <p:nvPr/>
                      </p:nvSpPr>
                      <p:spPr>
                        <a:xfrm>
                          <a:off x="0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5790" name="Shape 5790"/>
                        <p:cNvSpPr/>
                        <p:nvPr/>
                      </p:nvSpPr>
                      <p:spPr>
                        <a:xfrm>
                          <a:off x="467296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5794" name="Group 5794"/>
                      <p:cNvGrpSpPr/>
                      <p:nvPr/>
                    </p:nvGrpSpPr>
                    <p:grpSpPr>
                      <a:xfrm>
                        <a:off x="1893710" y="0"/>
                        <a:ext cx="939971" cy="240038"/>
                        <a:chOff x="0" y="0"/>
                        <a:chExt cx="939969" cy="240037"/>
                      </a:xfrm>
                    </p:grpSpPr>
                    <p:sp>
                      <p:nvSpPr>
                        <p:cNvPr id="5792" name="Shape 5792"/>
                        <p:cNvSpPr/>
                        <p:nvPr/>
                      </p:nvSpPr>
                      <p:spPr>
                        <a:xfrm>
                          <a:off x="0" y="0"/>
                          <a:ext cx="471707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5793" name="Shape 5793"/>
                        <p:cNvSpPr/>
                        <p:nvPr/>
                      </p:nvSpPr>
                      <p:spPr>
                        <a:xfrm>
                          <a:off x="463672" y="0"/>
                          <a:ext cx="47629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5797" name="Group 5797"/>
                      <p:cNvGrpSpPr/>
                      <p:nvPr/>
                    </p:nvGrpSpPr>
                    <p:grpSpPr>
                      <a:xfrm>
                        <a:off x="2833443" y="0"/>
                        <a:ext cx="943888" cy="240038"/>
                        <a:chOff x="0" y="0"/>
                        <a:chExt cx="943886" cy="240037"/>
                      </a:xfrm>
                    </p:grpSpPr>
                    <p:sp>
                      <p:nvSpPr>
                        <p:cNvPr id="5795" name="Shape 5795"/>
                        <p:cNvSpPr/>
                        <p:nvPr/>
                      </p:nvSpPr>
                      <p:spPr>
                        <a:xfrm>
                          <a:off x="0" y="0"/>
                          <a:ext cx="47644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5796" name="Shape 5796"/>
                        <p:cNvSpPr/>
                        <p:nvPr/>
                      </p:nvSpPr>
                      <p:spPr>
                        <a:xfrm>
                          <a:off x="467439" y="0"/>
                          <a:ext cx="47644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5800" name="Group 5800"/>
                      <p:cNvGrpSpPr/>
                      <p:nvPr/>
                    </p:nvGrpSpPr>
                    <p:grpSpPr>
                      <a:xfrm>
                        <a:off x="3777330" y="0"/>
                        <a:ext cx="943612" cy="240038"/>
                        <a:chOff x="0" y="0"/>
                        <a:chExt cx="943610" cy="240037"/>
                      </a:xfrm>
                    </p:grpSpPr>
                    <p:sp>
                      <p:nvSpPr>
                        <p:cNvPr id="5798" name="Shape 5798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5799" name="Shape 5799"/>
                        <p:cNvSpPr/>
                        <p:nvPr/>
                      </p:nvSpPr>
                      <p:spPr>
                        <a:xfrm>
                          <a:off x="467296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5803" name="Group 5803"/>
                      <p:cNvGrpSpPr/>
                      <p:nvPr/>
                    </p:nvGrpSpPr>
                    <p:grpSpPr>
                      <a:xfrm>
                        <a:off x="4720941" y="0"/>
                        <a:ext cx="946222" cy="240038"/>
                        <a:chOff x="0" y="0"/>
                        <a:chExt cx="946221" cy="240037"/>
                      </a:xfrm>
                    </p:grpSpPr>
                    <p:sp>
                      <p:nvSpPr>
                        <p:cNvPr id="5801" name="Shape 5801"/>
                        <p:cNvSpPr/>
                        <p:nvPr/>
                      </p:nvSpPr>
                      <p:spPr>
                        <a:xfrm>
                          <a:off x="0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5802" name="Shape 5802"/>
                        <p:cNvSpPr/>
                        <p:nvPr/>
                      </p:nvSpPr>
                      <p:spPr>
                        <a:xfrm>
                          <a:off x="467533" y="0"/>
                          <a:ext cx="478689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5806" name="Group 5806"/>
                      <p:cNvGrpSpPr/>
                      <p:nvPr/>
                    </p:nvGrpSpPr>
                    <p:grpSpPr>
                      <a:xfrm>
                        <a:off x="5666925" y="0"/>
                        <a:ext cx="943849" cy="240038"/>
                        <a:chOff x="0" y="0"/>
                        <a:chExt cx="943848" cy="240037"/>
                      </a:xfrm>
                    </p:grpSpPr>
                    <p:sp>
                      <p:nvSpPr>
                        <p:cNvPr id="5804" name="Shape 5804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5805" name="Shape 5805"/>
                        <p:cNvSpPr/>
                        <p:nvPr/>
                      </p:nvSpPr>
                      <p:spPr>
                        <a:xfrm>
                          <a:off x="467533" y="0"/>
                          <a:ext cx="476316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</p:grpSp>
                <p:grpSp>
                  <p:nvGrpSpPr>
                    <p:cNvPr id="5810" name="Group 5810"/>
                    <p:cNvGrpSpPr/>
                    <p:nvPr/>
                  </p:nvGrpSpPr>
                  <p:grpSpPr>
                    <a:xfrm>
                      <a:off x="6610773" y="0"/>
                      <a:ext cx="943752" cy="240038"/>
                      <a:chOff x="0" y="0"/>
                      <a:chExt cx="943750" cy="240037"/>
                    </a:xfrm>
                  </p:grpSpPr>
                  <p:sp>
                    <p:nvSpPr>
                      <p:cNvPr id="5808" name="Shape 5808"/>
                      <p:cNvSpPr/>
                      <p:nvPr/>
                    </p:nvSpPr>
                    <p:spPr>
                      <a:xfrm>
                        <a:off x="0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5809" name="Shape 5809"/>
                      <p:cNvSpPr/>
                      <p:nvPr/>
                    </p:nvSpPr>
                    <p:spPr>
                      <a:xfrm>
                        <a:off x="467369" y="0"/>
                        <a:ext cx="476382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5813" name="Group 5813"/>
                    <p:cNvGrpSpPr/>
                    <p:nvPr/>
                  </p:nvGrpSpPr>
                  <p:grpSpPr>
                    <a:xfrm>
                      <a:off x="7554524" y="0"/>
                      <a:ext cx="946010" cy="240038"/>
                      <a:chOff x="0" y="0"/>
                      <a:chExt cx="946009" cy="240037"/>
                    </a:xfrm>
                  </p:grpSpPr>
                  <p:sp>
                    <p:nvSpPr>
                      <p:cNvPr id="5811" name="Shape 5811"/>
                      <p:cNvSpPr/>
                      <p:nvPr/>
                    </p:nvSpPr>
                    <p:spPr>
                      <a:xfrm>
                        <a:off x="0" y="0"/>
                        <a:ext cx="47871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5812" name="Shape 5812"/>
                      <p:cNvSpPr/>
                      <p:nvPr/>
                    </p:nvSpPr>
                    <p:spPr>
                      <a:xfrm>
                        <a:off x="467300" y="0"/>
                        <a:ext cx="47871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5816" name="Group 5816"/>
                    <p:cNvGrpSpPr/>
                    <p:nvPr/>
                  </p:nvGrpSpPr>
                  <p:grpSpPr>
                    <a:xfrm>
                      <a:off x="8500533" y="0"/>
                      <a:ext cx="943753" cy="240038"/>
                      <a:chOff x="0" y="0"/>
                      <a:chExt cx="943751" cy="240037"/>
                    </a:xfrm>
                  </p:grpSpPr>
                  <p:sp>
                    <p:nvSpPr>
                      <p:cNvPr id="5814" name="Shape 5814"/>
                      <p:cNvSpPr/>
                      <p:nvPr/>
                    </p:nvSpPr>
                    <p:spPr>
                      <a:xfrm>
                        <a:off x="0" y="0"/>
                        <a:ext cx="47589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5815" name="Shape 5815"/>
                      <p:cNvSpPr/>
                      <p:nvPr/>
                    </p:nvSpPr>
                    <p:spPr>
                      <a:xfrm>
                        <a:off x="467862" y="0"/>
                        <a:ext cx="47589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5819" name="Group 5819"/>
                    <p:cNvGrpSpPr/>
                    <p:nvPr/>
                  </p:nvGrpSpPr>
                  <p:grpSpPr>
                    <a:xfrm>
                      <a:off x="9444284" y="0"/>
                      <a:ext cx="943753" cy="240038"/>
                      <a:chOff x="0" y="0"/>
                      <a:chExt cx="943751" cy="240037"/>
                    </a:xfrm>
                  </p:grpSpPr>
                  <p:sp>
                    <p:nvSpPr>
                      <p:cNvPr id="5817" name="Shape 5817"/>
                      <p:cNvSpPr/>
                      <p:nvPr/>
                    </p:nvSpPr>
                    <p:spPr>
                      <a:xfrm>
                        <a:off x="0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5818" name="Shape 5818"/>
                      <p:cNvSpPr/>
                      <p:nvPr/>
                    </p:nvSpPr>
                    <p:spPr>
                      <a:xfrm>
                        <a:off x="467371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sp>
                  <p:nvSpPr>
                    <p:cNvPr id="5820" name="Shape 5820"/>
                    <p:cNvSpPr/>
                    <p:nvPr/>
                  </p:nvSpPr>
                  <p:spPr>
                    <a:xfrm>
                      <a:off x="10388035" y="0"/>
                      <a:ext cx="476392" cy="240038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0504" fill="norm" stroke="1" extrusionOk="0">
                          <a:moveTo>
                            <a:pt x="0" y="0"/>
                          </a:moveTo>
                          <a:lnTo>
                            <a:pt x="0" y="20504"/>
                          </a:lnTo>
                          <a:lnTo>
                            <a:pt x="2534" y="20504"/>
                          </a:lnTo>
                          <a:cubicBezTo>
                            <a:pt x="2512" y="-934"/>
                            <a:pt x="19002" y="-1096"/>
                            <a:pt x="19023" y="20504"/>
                          </a:cubicBezTo>
                          <a:lnTo>
                            <a:pt x="21600" y="20504"/>
                          </a:lnTo>
                          <a:lnTo>
                            <a:pt x="21600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9A947F"/>
                    </a:solidFill>
                    <a:ln w="9525" cap="flat">
                      <a:noFill/>
                      <a:round/>
                    </a:ln>
                    <a:effectLst/>
                  </p:spPr>
                  <p:txBody>
                    <a:bodyPr wrap="square" lIns="72248" tIns="72248" rIns="72248" bIns="72248" numCol="1" anchor="ctr">
                      <a:noAutofit/>
                    </a:bodyPr>
                    <a:lstStyle/>
                    <a:p>
                      <a:pPr marL="40639" marR="40639" defTabSz="914400">
                        <a:defRPr sz="3400">
                          <a:solidFill>
                            <a:srgbClr val="EEEEEE"/>
                          </a:solidFill>
                          <a:uFill>
                            <a:solidFill>
                              <a:srgbClr val="EEEEEE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defRPr>
                      </a:pPr>
                    </a:p>
                  </p:txBody>
                </p:sp>
              </p:grpSp>
            </p:grpSp>
            <p:grpSp>
              <p:nvGrpSpPr>
                <p:cNvPr id="5861" name="Group 5861"/>
                <p:cNvGrpSpPr/>
                <p:nvPr/>
              </p:nvGrpSpPr>
              <p:grpSpPr>
                <a:xfrm>
                  <a:off x="508686" y="839893"/>
                  <a:ext cx="11758508" cy="243841"/>
                  <a:chOff x="0" y="0"/>
                  <a:chExt cx="11758506" cy="243839"/>
                </a:xfrm>
              </p:grpSpPr>
              <p:sp>
                <p:nvSpPr>
                  <p:cNvPr id="5823" name="Shape 5823"/>
                  <p:cNvSpPr/>
                  <p:nvPr/>
                </p:nvSpPr>
                <p:spPr>
                  <a:xfrm flipH="1">
                    <a:off x="11239217" y="0"/>
                    <a:ext cx="519290" cy="23932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0"/>
                        </a:moveTo>
                        <a:lnTo>
                          <a:pt x="17092" y="0"/>
                        </a:lnTo>
                        <a:lnTo>
                          <a:pt x="0" y="17550"/>
                        </a:lnTo>
                        <a:lnTo>
                          <a:pt x="8077" y="21600"/>
                        </a:lnTo>
                        <a:lnTo>
                          <a:pt x="19158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D3D0C7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5824" name="Shape 5824"/>
                  <p:cNvSpPr/>
                  <p:nvPr/>
                </p:nvSpPr>
                <p:spPr>
                  <a:xfrm>
                    <a:off x="0" y="4515"/>
                    <a:ext cx="519289" cy="2393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0"/>
                        </a:moveTo>
                        <a:lnTo>
                          <a:pt x="17092" y="0"/>
                        </a:lnTo>
                        <a:lnTo>
                          <a:pt x="0" y="17550"/>
                        </a:lnTo>
                        <a:lnTo>
                          <a:pt x="8077" y="21600"/>
                        </a:lnTo>
                        <a:lnTo>
                          <a:pt x="19158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D3D0C7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grpSp>
                <p:nvGrpSpPr>
                  <p:cNvPr id="5860" name="Group 5860"/>
                  <p:cNvGrpSpPr/>
                  <p:nvPr/>
                </p:nvGrpSpPr>
                <p:grpSpPr>
                  <a:xfrm>
                    <a:off x="442524" y="1544"/>
                    <a:ext cx="10864428" cy="242296"/>
                    <a:chOff x="0" y="0"/>
                    <a:chExt cx="10864426" cy="242295"/>
                  </a:xfrm>
                </p:grpSpPr>
                <p:grpSp>
                  <p:nvGrpSpPr>
                    <p:cNvPr id="5846" name="Group 5846"/>
                    <p:cNvGrpSpPr/>
                    <p:nvPr/>
                  </p:nvGrpSpPr>
                  <p:grpSpPr>
                    <a:xfrm>
                      <a:off x="0" y="2257"/>
                      <a:ext cx="6610774" cy="240039"/>
                      <a:chOff x="0" y="0"/>
                      <a:chExt cx="6610773" cy="240037"/>
                    </a:xfrm>
                  </p:grpSpPr>
                  <p:grpSp>
                    <p:nvGrpSpPr>
                      <p:cNvPr id="5827" name="Group 5827"/>
                      <p:cNvGrpSpPr/>
                      <p:nvPr/>
                    </p:nvGrpSpPr>
                    <p:grpSpPr>
                      <a:xfrm>
                        <a:off x="0" y="0"/>
                        <a:ext cx="943611" cy="240038"/>
                        <a:chOff x="0" y="0"/>
                        <a:chExt cx="943610" cy="240037"/>
                      </a:xfrm>
                    </p:grpSpPr>
                    <p:sp>
                      <p:nvSpPr>
                        <p:cNvPr id="5825" name="Shape 5825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5826" name="Shape 5826"/>
                        <p:cNvSpPr/>
                        <p:nvPr/>
                      </p:nvSpPr>
                      <p:spPr>
                        <a:xfrm>
                          <a:off x="467296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5830" name="Group 5830"/>
                      <p:cNvGrpSpPr/>
                      <p:nvPr/>
                    </p:nvGrpSpPr>
                    <p:grpSpPr>
                      <a:xfrm>
                        <a:off x="943848" y="0"/>
                        <a:ext cx="945985" cy="240038"/>
                        <a:chOff x="0" y="0"/>
                        <a:chExt cx="945983" cy="240037"/>
                      </a:xfrm>
                    </p:grpSpPr>
                    <p:sp>
                      <p:nvSpPr>
                        <p:cNvPr id="5828" name="Shape 5828"/>
                        <p:cNvSpPr/>
                        <p:nvPr/>
                      </p:nvSpPr>
                      <p:spPr>
                        <a:xfrm>
                          <a:off x="0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5829" name="Shape 5829"/>
                        <p:cNvSpPr/>
                        <p:nvPr/>
                      </p:nvSpPr>
                      <p:spPr>
                        <a:xfrm>
                          <a:off x="467296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5833" name="Group 5833"/>
                      <p:cNvGrpSpPr/>
                      <p:nvPr/>
                    </p:nvGrpSpPr>
                    <p:grpSpPr>
                      <a:xfrm>
                        <a:off x="1893710" y="0"/>
                        <a:ext cx="939971" cy="240038"/>
                        <a:chOff x="0" y="0"/>
                        <a:chExt cx="939969" cy="240037"/>
                      </a:xfrm>
                    </p:grpSpPr>
                    <p:sp>
                      <p:nvSpPr>
                        <p:cNvPr id="5831" name="Shape 5831"/>
                        <p:cNvSpPr/>
                        <p:nvPr/>
                      </p:nvSpPr>
                      <p:spPr>
                        <a:xfrm>
                          <a:off x="0" y="0"/>
                          <a:ext cx="471707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5832" name="Shape 5832"/>
                        <p:cNvSpPr/>
                        <p:nvPr/>
                      </p:nvSpPr>
                      <p:spPr>
                        <a:xfrm>
                          <a:off x="463672" y="0"/>
                          <a:ext cx="47629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5836" name="Group 5836"/>
                      <p:cNvGrpSpPr/>
                      <p:nvPr/>
                    </p:nvGrpSpPr>
                    <p:grpSpPr>
                      <a:xfrm>
                        <a:off x="2833443" y="0"/>
                        <a:ext cx="943888" cy="240038"/>
                        <a:chOff x="0" y="0"/>
                        <a:chExt cx="943886" cy="240037"/>
                      </a:xfrm>
                    </p:grpSpPr>
                    <p:sp>
                      <p:nvSpPr>
                        <p:cNvPr id="5834" name="Shape 5834"/>
                        <p:cNvSpPr/>
                        <p:nvPr/>
                      </p:nvSpPr>
                      <p:spPr>
                        <a:xfrm>
                          <a:off x="0" y="0"/>
                          <a:ext cx="47644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5835" name="Shape 5835"/>
                        <p:cNvSpPr/>
                        <p:nvPr/>
                      </p:nvSpPr>
                      <p:spPr>
                        <a:xfrm>
                          <a:off x="467439" y="0"/>
                          <a:ext cx="47644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5839" name="Group 5839"/>
                      <p:cNvGrpSpPr/>
                      <p:nvPr/>
                    </p:nvGrpSpPr>
                    <p:grpSpPr>
                      <a:xfrm>
                        <a:off x="3777330" y="0"/>
                        <a:ext cx="943612" cy="240038"/>
                        <a:chOff x="0" y="0"/>
                        <a:chExt cx="943610" cy="240037"/>
                      </a:xfrm>
                    </p:grpSpPr>
                    <p:sp>
                      <p:nvSpPr>
                        <p:cNvPr id="5837" name="Shape 5837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5838" name="Shape 5838"/>
                        <p:cNvSpPr/>
                        <p:nvPr/>
                      </p:nvSpPr>
                      <p:spPr>
                        <a:xfrm>
                          <a:off x="467296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5842" name="Group 5842"/>
                      <p:cNvGrpSpPr/>
                      <p:nvPr/>
                    </p:nvGrpSpPr>
                    <p:grpSpPr>
                      <a:xfrm>
                        <a:off x="4720941" y="0"/>
                        <a:ext cx="946222" cy="240038"/>
                        <a:chOff x="0" y="0"/>
                        <a:chExt cx="946221" cy="240037"/>
                      </a:xfrm>
                    </p:grpSpPr>
                    <p:sp>
                      <p:nvSpPr>
                        <p:cNvPr id="5840" name="Shape 5840"/>
                        <p:cNvSpPr/>
                        <p:nvPr/>
                      </p:nvSpPr>
                      <p:spPr>
                        <a:xfrm>
                          <a:off x="0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5841" name="Shape 5841"/>
                        <p:cNvSpPr/>
                        <p:nvPr/>
                      </p:nvSpPr>
                      <p:spPr>
                        <a:xfrm>
                          <a:off x="467533" y="0"/>
                          <a:ext cx="478689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5845" name="Group 5845"/>
                      <p:cNvGrpSpPr/>
                      <p:nvPr/>
                    </p:nvGrpSpPr>
                    <p:grpSpPr>
                      <a:xfrm>
                        <a:off x="5666925" y="0"/>
                        <a:ext cx="943849" cy="240038"/>
                        <a:chOff x="0" y="0"/>
                        <a:chExt cx="943848" cy="240037"/>
                      </a:xfrm>
                    </p:grpSpPr>
                    <p:sp>
                      <p:nvSpPr>
                        <p:cNvPr id="5843" name="Shape 5843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5844" name="Shape 5844"/>
                        <p:cNvSpPr/>
                        <p:nvPr/>
                      </p:nvSpPr>
                      <p:spPr>
                        <a:xfrm>
                          <a:off x="467533" y="0"/>
                          <a:ext cx="476316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</p:grpSp>
                <p:grpSp>
                  <p:nvGrpSpPr>
                    <p:cNvPr id="5849" name="Group 5849"/>
                    <p:cNvGrpSpPr/>
                    <p:nvPr/>
                  </p:nvGrpSpPr>
                  <p:grpSpPr>
                    <a:xfrm>
                      <a:off x="6610773" y="0"/>
                      <a:ext cx="943752" cy="240038"/>
                      <a:chOff x="0" y="0"/>
                      <a:chExt cx="943750" cy="240037"/>
                    </a:xfrm>
                  </p:grpSpPr>
                  <p:sp>
                    <p:nvSpPr>
                      <p:cNvPr id="5847" name="Shape 5847"/>
                      <p:cNvSpPr/>
                      <p:nvPr/>
                    </p:nvSpPr>
                    <p:spPr>
                      <a:xfrm>
                        <a:off x="0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5848" name="Shape 5848"/>
                      <p:cNvSpPr/>
                      <p:nvPr/>
                    </p:nvSpPr>
                    <p:spPr>
                      <a:xfrm>
                        <a:off x="467369" y="0"/>
                        <a:ext cx="476382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5852" name="Group 5852"/>
                    <p:cNvGrpSpPr/>
                    <p:nvPr/>
                  </p:nvGrpSpPr>
                  <p:grpSpPr>
                    <a:xfrm>
                      <a:off x="7554524" y="0"/>
                      <a:ext cx="946010" cy="240038"/>
                      <a:chOff x="0" y="0"/>
                      <a:chExt cx="946009" cy="240037"/>
                    </a:xfrm>
                  </p:grpSpPr>
                  <p:sp>
                    <p:nvSpPr>
                      <p:cNvPr id="5850" name="Shape 5850"/>
                      <p:cNvSpPr/>
                      <p:nvPr/>
                    </p:nvSpPr>
                    <p:spPr>
                      <a:xfrm>
                        <a:off x="0" y="0"/>
                        <a:ext cx="47871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5851" name="Shape 5851"/>
                      <p:cNvSpPr/>
                      <p:nvPr/>
                    </p:nvSpPr>
                    <p:spPr>
                      <a:xfrm>
                        <a:off x="467300" y="0"/>
                        <a:ext cx="47871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5855" name="Group 5855"/>
                    <p:cNvGrpSpPr/>
                    <p:nvPr/>
                  </p:nvGrpSpPr>
                  <p:grpSpPr>
                    <a:xfrm>
                      <a:off x="8500533" y="0"/>
                      <a:ext cx="943753" cy="240038"/>
                      <a:chOff x="0" y="0"/>
                      <a:chExt cx="943751" cy="240037"/>
                    </a:xfrm>
                  </p:grpSpPr>
                  <p:sp>
                    <p:nvSpPr>
                      <p:cNvPr id="5853" name="Shape 5853"/>
                      <p:cNvSpPr/>
                      <p:nvPr/>
                    </p:nvSpPr>
                    <p:spPr>
                      <a:xfrm>
                        <a:off x="0" y="0"/>
                        <a:ext cx="47589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5854" name="Shape 5854"/>
                      <p:cNvSpPr/>
                      <p:nvPr/>
                    </p:nvSpPr>
                    <p:spPr>
                      <a:xfrm>
                        <a:off x="467862" y="0"/>
                        <a:ext cx="47589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5858" name="Group 5858"/>
                    <p:cNvGrpSpPr/>
                    <p:nvPr/>
                  </p:nvGrpSpPr>
                  <p:grpSpPr>
                    <a:xfrm>
                      <a:off x="9444284" y="0"/>
                      <a:ext cx="943753" cy="240038"/>
                      <a:chOff x="0" y="0"/>
                      <a:chExt cx="943751" cy="240037"/>
                    </a:xfrm>
                  </p:grpSpPr>
                  <p:sp>
                    <p:nvSpPr>
                      <p:cNvPr id="5856" name="Shape 5856"/>
                      <p:cNvSpPr/>
                      <p:nvPr/>
                    </p:nvSpPr>
                    <p:spPr>
                      <a:xfrm>
                        <a:off x="0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5857" name="Shape 5857"/>
                      <p:cNvSpPr/>
                      <p:nvPr/>
                    </p:nvSpPr>
                    <p:spPr>
                      <a:xfrm>
                        <a:off x="467371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sp>
                  <p:nvSpPr>
                    <p:cNvPr id="5859" name="Shape 5859"/>
                    <p:cNvSpPr/>
                    <p:nvPr/>
                  </p:nvSpPr>
                  <p:spPr>
                    <a:xfrm>
                      <a:off x="10388035" y="0"/>
                      <a:ext cx="476392" cy="240038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0504" fill="norm" stroke="1" extrusionOk="0">
                          <a:moveTo>
                            <a:pt x="0" y="0"/>
                          </a:moveTo>
                          <a:lnTo>
                            <a:pt x="0" y="20504"/>
                          </a:lnTo>
                          <a:lnTo>
                            <a:pt x="2534" y="20504"/>
                          </a:lnTo>
                          <a:cubicBezTo>
                            <a:pt x="2512" y="-934"/>
                            <a:pt x="19002" y="-1096"/>
                            <a:pt x="19023" y="20504"/>
                          </a:cubicBezTo>
                          <a:lnTo>
                            <a:pt x="21600" y="20504"/>
                          </a:lnTo>
                          <a:lnTo>
                            <a:pt x="21600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D3D0C7"/>
                    </a:solidFill>
                    <a:ln w="9525" cap="flat">
                      <a:noFill/>
                      <a:round/>
                    </a:ln>
                    <a:effectLst/>
                  </p:spPr>
                  <p:txBody>
                    <a:bodyPr wrap="square" lIns="72248" tIns="72248" rIns="72248" bIns="72248" numCol="1" anchor="ctr">
                      <a:noAutofit/>
                    </a:bodyPr>
                    <a:lstStyle/>
                    <a:p>
                      <a:pPr marL="40639" marR="40639" defTabSz="914400">
                        <a:defRPr sz="3400">
                          <a:solidFill>
                            <a:srgbClr val="EEEEEE"/>
                          </a:solidFill>
                          <a:uFill>
                            <a:solidFill>
                              <a:srgbClr val="EEEEEE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defRPr>
                      </a:pPr>
                    </a:p>
                  </p:txBody>
                </p:sp>
              </p:grpSp>
            </p:grpSp>
            <p:grpSp>
              <p:nvGrpSpPr>
                <p:cNvPr id="5864" name="Group 5864"/>
                <p:cNvGrpSpPr/>
                <p:nvPr/>
              </p:nvGrpSpPr>
              <p:grpSpPr>
                <a:xfrm>
                  <a:off x="-1" y="-1"/>
                  <a:ext cx="997787" cy="1116891"/>
                  <a:chOff x="0" y="0"/>
                  <a:chExt cx="997785" cy="1116889"/>
                </a:xfrm>
              </p:grpSpPr>
              <p:sp>
                <p:nvSpPr>
                  <p:cNvPr id="5862" name="Shape 5862"/>
                  <p:cNvSpPr/>
                  <p:nvPr/>
                </p:nvSpPr>
                <p:spPr>
                  <a:xfrm>
                    <a:off x="27093" y="49671"/>
                    <a:ext cx="970693" cy="106721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6702" h="17423" fill="norm" stroke="1" extrusionOk="0">
                        <a:moveTo>
                          <a:pt x="8828" y="0"/>
                        </a:moveTo>
                        <a:cubicBezTo>
                          <a:pt x="-854" y="266"/>
                          <a:pt x="-1115" y="9621"/>
                          <a:pt x="1221" y="13322"/>
                        </a:cubicBezTo>
                        <a:cubicBezTo>
                          <a:pt x="6348" y="21600"/>
                          <a:pt x="20485" y="16227"/>
                          <a:pt x="15745" y="7130"/>
                        </a:cubicBezTo>
                        <a:cubicBezTo>
                          <a:pt x="11324" y="672"/>
                          <a:pt x="1482" y="5865"/>
                          <a:pt x="5062" y="11862"/>
                        </a:cubicBezTo>
                        <a:cubicBezTo>
                          <a:pt x="8004" y="16360"/>
                          <a:pt x="16005" y="13166"/>
                          <a:pt x="12845" y="8278"/>
                        </a:cubicBezTo>
                        <a:cubicBezTo>
                          <a:pt x="10744" y="5216"/>
                          <a:pt x="5407" y="7630"/>
                          <a:pt x="7794" y="10886"/>
                        </a:cubicBezTo>
                        <a:cubicBezTo>
                          <a:pt x="9408" y="12908"/>
                          <a:pt x="12727" y="11362"/>
                          <a:pt x="11400" y="9269"/>
                        </a:cubicBezTo>
                        <a:cubicBezTo>
                          <a:pt x="10559" y="8168"/>
                          <a:pt x="7752" y="8692"/>
                          <a:pt x="9433" y="10581"/>
                        </a:cubicBezTo>
                        <a:cubicBezTo>
                          <a:pt x="8845" y="10761"/>
                          <a:pt x="9147" y="8098"/>
                          <a:pt x="10904" y="9535"/>
                        </a:cubicBezTo>
                        <a:cubicBezTo>
                          <a:pt x="11677" y="10378"/>
                          <a:pt x="10046" y="12260"/>
                          <a:pt x="8500" y="10956"/>
                        </a:cubicBezTo>
                        <a:cubicBezTo>
                          <a:pt x="6189" y="7957"/>
                          <a:pt x="11374" y="6521"/>
                          <a:pt x="12425" y="8934"/>
                        </a:cubicBezTo>
                        <a:cubicBezTo>
                          <a:pt x="14039" y="11667"/>
                          <a:pt x="9340" y="15384"/>
                          <a:pt x="5970" y="11737"/>
                        </a:cubicBezTo>
                        <a:cubicBezTo>
                          <a:pt x="2810" y="6778"/>
                          <a:pt x="10996" y="2023"/>
                          <a:pt x="14652" y="7497"/>
                        </a:cubicBezTo>
                        <a:cubicBezTo>
                          <a:pt x="18115" y="12690"/>
                          <a:pt x="8483" y="20210"/>
                          <a:pt x="2869" y="12651"/>
                        </a:cubicBezTo>
                        <a:cubicBezTo>
                          <a:pt x="1751" y="10433"/>
                          <a:pt x="742" y="3256"/>
                          <a:pt x="8618" y="2085"/>
                        </a:cubicBezTo>
                        <a:lnTo>
                          <a:pt x="8828" y="0"/>
                        </a:lnTo>
                        <a:close/>
                      </a:path>
                    </a:pathLst>
                  </a:custGeom>
                  <a:solidFill>
                    <a:srgbClr val="9A947F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5863" name="Shape 5863"/>
                  <p:cNvSpPr/>
                  <p:nvPr/>
                </p:nvSpPr>
                <p:spPr>
                  <a:xfrm>
                    <a:off x="0" y="0"/>
                    <a:ext cx="970693" cy="106721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6702" h="17423" fill="norm" stroke="1" extrusionOk="0">
                        <a:moveTo>
                          <a:pt x="8828" y="0"/>
                        </a:moveTo>
                        <a:cubicBezTo>
                          <a:pt x="-854" y="266"/>
                          <a:pt x="-1115" y="9621"/>
                          <a:pt x="1221" y="13322"/>
                        </a:cubicBezTo>
                        <a:cubicBezTo>
                          <a:pt x="6348" y="21600"/>
                          <a:pt x="20485" y="16227"/>
                          <a:pt x="15745" y="7130"/>
                        </a:cubicBezTo>
                        <a:cubicBezTo>
                          <a:pt x="11324" y="672"/>
                          <a:pt x="1482" y="5865"/>
                          <a:pt x="5062" y="11862"/>
                        </a:cubicBezTo>
                        <a:cubicBezTo>
                          <a:pt x="8004" y="16360"/>
                          <a:pt x="16005" y="13166"/>
                          <a:pt x="12845" y="8278"/>
                        </a:cubicBezTo>
                        <a:cubicBezTo>
                          <a:pt x="10744" y="5216"/>
                          <a:pt x="5407" y="7630"/>
                          <a:pt x="7794" y="10886"/>
                        </a:cubicBezTo>
                        <a:cubicBezTo>
                          <a:pt x="9408" y="12908"/>
                          <a:pt x="12727" y="11362"/>
                          <a:pt x="11400" y="9269"/>
                        </a:cubicBezTo>
                        <a:cubicBezTo>
                          <a:pt x="10559" y="8168"/>
                          <a:pt x="7752" y="8692"/>
                          <a:pt x="9433" y="10581"/>
                        </a:cubicBezTo>
                        <a:cubicBezTo>
                          <a:pt x="8845" y="10761"/>
                          <a:pt x="9147" y="8098"/>
                          <a:pt x="10904" y="9535"/>
                        </a:cubicBezTo>
                        <a:cubicBezTo>
                          <a:pt x="11677" y="10378"/>
                          <a:pt x="10046" y="12260"/>
                          <a:pt x="8500" y="10956"/>
                        </a:cubicBezTo>
                        <a:cubicBezTo>
                          <a:pt x="6189" y="7957"/>
                          <a:pt x="11374" y="6521"/>
                          <a:pt x="12425" y="8934"/>
                        </a:cubicBezTo>
                        <a:cubicBezTo>
                          <a:pt x="14039" y="11667"/>
                          <a:pt x="9340" y="15384"/>
                          <a:pt x="5970" y="11737"/>
                        </a:cubicBezTo>
                        <a:cubicBezTo>
                          <a:pt x="2810" y="6778"/>
                          <a:pt x="10996" y="2023"/>
                          <a:pt x="14652" y="7497"/>
                        </a:cubicBezTo>
                        <a:cubicBezTo>
                          <a:pt x="18115" y="12690"/>
                          <a:pt x="8483" y="20210"/>
                          <a:pt x="2869" y="12651"/>
                        </a:cubicBezTo>
                        <a:cubicBezTo>
                          <a:pt x="1751" y="10433"/>
                          <a:pt x="742" y="3256"/>
                          <a:pt x="8618" y="2085"/>
                        </a:cubicBezTo>
                        <a:lnTo>
                          <a:pt x="8828" y="0"/>
                        </a:lnTo>
                        <a:close/>
                      </a:path>
                    </a:pathLst>
                  </a:custGeom>
                  <a:solidFill>
                    <a:srgbClr val="D3D0C7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</p:grpSp>
            <p:sp>
              <p:nvSpPr>
                <p:cNvPr id="5865" name="Shape 5865"/>
                <p:cNvSpPr/>
                <p:nvPr/>
              </p:nvSpPr>
              <p:spPr>
                <a:xfrm flipH="1">
                  <a:off x="11823250" y="49671"/>
                  <a:ext cx="970693" cy="106721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6702" h="17423" fill="norm" stroke="1" extrusionOk="0">
                      <a:moveTo>
                        <a:pt x="8828" y="0"/>
                      </a:moveTo>
                      <a:cubicBezTo>
                        <a:pt x="-854" y="266"/>
                        <a:pt x="-1115" y="9621"/>
                        <a:pt x="1221" y="13322"/>
                      </a:cubicBezTo>
                      <a:cubicBezTo>
                        <a:pt x="6348" y="21600"/>
                        <a:pt x="20485" y="16227"/>
                        <a:pt x="15745" y="7130"/>
                      </a:cubicBezTo>
                      <a:cubicBezTo>
                        <a:pt x="11324" y="672"/>
                        <a:pt x="1482" y="5865"/>
                        <a:pt x="5062" y="11862"/>
                      </a:cubicBezTo>
                      <a:cubicBezTo>
                        <a:pt x="8004" y="16360"/>
                        <a:pt x="16005" y="13166"/>
                        <a:pt x="12845" y="8278"/>
                      </a:cubicBezTo>
                      <a:cubicBezTo>
                        <a:pt x="10744" y="5216"/>
                        <a:pt x="5407" y="7630"/>
                        <a:pt x="7794" y="10886"/>
                      </a:cubicBezTo>
                      <a:cubicBezTo>
                        <a:pt x="9408" y="12908"/>
                        <a:pt x="12727" y="11362"/>
                        <a:pt x="11400" y="9269"/>
                      </a:cubicBezTo>
                      <a:cubicBezTo>
                        <a:pt x="10559" y="8168"/>
                        <a:pt x="7752" y="8692"/>
                        <a:pt x="9433" y="10581"/>
                      </a:cubicBezTo>
                      <a:cubicBezTo>
                        <a:pt x="8845" y="10761"/>
                        <a:pt x="9147" y="8098"/>
                        <a:pt x="10904" y="9535"/>
                      </a:cubicBezTo>
                      <a:cubicBezTo>
                        <a:pt x="11677" y="10378"/>
                        <a:pt x="10046" y="12260"/>
                        <a:pt x="8500" y="10956"/>
                      </a:cubicBezTo>
                      <a:cubicBezTo>
                        <a:pt x="6189" y="7957"/>
                        <a:pt x="11374" y="6521"/>
                        <a:pt x="12425" y="8934"/>
                      </a:cubicBezTo>
                      <a:cubicBezTo>
                        <a:pt x="14039" y="11667"/>
                        <a:pt x="9340" y="15384"/>
                        <a:pt x="5970" y="11737"/>
                      </a:cubicBezTo>
                      <a:cubicBezTo>
                        <a:pt x="2810" y="6778"/>
                        <a:pt x="10996" y="2023"/>
                        <a:pt x="14652" y="7497"/>
                      </a:cubicBezTo>
                      <a:cubicBezTo>
                        <a:pt x="18115" y="12690"/>
                        <a:pt x="8483" y="20210"/>
                        <a:pt x="2869" y="12651"/>
                      </a:cubicBezTo>
                      <a:cubicBezTo>
                        <a:pt x="1751" y="10433"/>
                        <a:pt x="742" y="3256"/>
                        <a:pt x="8618" y="2085"/>
                      </a:cubicBezTo>
                      <a:lnTo>
                        <a:pt x="8828" y="0"/>
                      </a:lnTo>
                      <a:close/>
                    </a:path>
                  </a:pathLst>
                </a:custGeom>
                <a:solidFill>
                  <a:srgbClr val="9A947F"/>
                </a:solidFill>
                <a:ln w="9525" cap="flat">
                  <a:noFill/>
                  <a:round/>
                </a:ln>
                <a:effectLst/>
              </p:spPr>
              <p:txBody>
                <a:bodyPr wrap="square" lIns="72248" tIns="72248" rIns="72248" bIns="72248" numCol="1" anchor="ctr">
                  <a:noAutofit/>
                </a:bodyPr>
                <a:lstStyle/>
                <a:p>
                  <a:pPr marL="40639" marR="40639" defTabSz="914400">
                    <a:defRPr sz="3400">
                      <a:solidFill>
                        <a:srgbClr val="EEEEEE"/>
                      </a:solidFill>
                      <a:uFill>
                        <a:solidFill>
                          <a:srgbClr val="EEEEEE"/>
                        </a:solidFill>
                      </a:u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</a:p>
              </p:txBody>
            </p:sp>
            <p:sp>
              <p:nvSpPr>
                <p:cNvPr id="5866" name="Shape 5866"/>
                <p:cNvSpPr/>
                <p:nvPr/>
              </p:nvSpPr>
              <p:spPr>
                <a:xfrm flipH="1">
                  <a:off x="11796157" y="0"/>
                  <a:ext cx="970693" cy="106721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6702" h="17423" fill="norm" stroke="1" extrusionOk="0">
                      <a:moveTo>
                        <a:pt x="8828" y="0"/>
                      </a:moveTo>
                      <a:cubicBezTo>
                        <a:pt x="-854" y="266"/>
                        <a:pt x="-1115" y="9621"/>
                        <a:pt x="1221" y="13322"/>
                      </a:cubicBezTo>
                      <a:cubicBezTo>
                        <a:pt x="6348" y="21600"/>
                        <a:pt x="20485" y="16227"/>
                        <a:pt x="15745" y="7130"/>
                      </a:cubicBezTo>
                      <a:cubicBezTo>
                        <a:pt x="11324" y="672"/>
                        <a:pt x="1482" y="5865"/>
                        <a:pt x="5062" y="11862"/>
                      </a:cubicBezTo>
                      <a:cubicBezTo>
                        <a:pt x="8004" y="16360"/>
                        <a:pt x="16005" y="13166"/>
                        <a:pt x="12845" y="8278"/>
                      </a:cubicBezTo>
                      <a:cubicBezTo>
                        <a:pt x="10744" y="5216"/>
                        <a:pt x="5407" y="7630"/>
                        <a:pt x="7794" y="10886"/>
                      </a:cubicBezTo>
                      <a:cubicBezTo>
                        <a:pt x="9408" y="12908"/>
                        <a:pt x="12727" y="11362"/>
                        <a:pt x="11400" y="9269"/>
                      </a:cubicBezTo>
                      <a:cubicBezTo>
                        <a:pt x="10559" y="8168"/>
                        <a:pt x="7752" y="8692"/>
                        <a:pt x="9433" y="10581"/>
                      </a:cubicBezTo>
                      <a:cubicBezTo>
                        <a:pt x="8845" y="10761"/>
                        <a:pt x="9147" y="8098"/>
                        <a:pt x="10904" y="9535"/>
                      </a:cubicBezTo>
                      <a:cubicBezTo>
                        <a:pt x="11677" y="10378"/>
                        <a:pt x="10046" y="12260"/>
                        <a:pt x="8500" y="10956"/>
                      </a:cubicBezTo>
                      <a:cubicBezTo>
                        <a:pt x="6189" y="7957"/>
                        <a:pt x="11374" y="6521"/>
                        <a:pt x="12425" y="8934"/>
                      </a:cubicBezTo>
                      <a:cubicBezTo>
                        <a:pt x="14039" y="11667"/>
                        <a:pt x="9340" y="15384"/>
                        <a:pt x="5970" y="11737"/>
                      </a:cubicBezTo>
                      <a:cubicBezTo>
                        <a:pt x="2810" y="6778"/>
                        <a:pt x="10996" y="2023"/>
                        <a:pt x="14652" y="7497"/>
                      </a:cubicBezTo>
                      <a:cubicBezTo>
                        <a:pt x="18115" y="12690"/>
                        <a:pt x="8483" y="20210"/>
                        <a:pt x="2869" y="12651"/>
                      </a:cubicBezTo>
                      <a:cubicBezTo>
                        <a:pt x="1751" y="10433"/>
                        <a:pt x="742" y="3256"/>
                        <a:pt x="8618" y="2085"/>
                      </a:cubicBezTo>
                      <a:lnTo>
                        <a:pt x="8828" y="0"/>
                      </a:lnTo>
                      <a:close/>
                    </a:path>
                  </a:pathLst>
                </a:custGeom>
                <a:solidFill>
                  <a:srgbClr val="D3D0C7"/>
                </a:solidFill>
                <a:ln w="9525" cap="flat">
                  <a:noFill/>
                  <a:round/>
                </a:ln>
                <a:effectLst/>
              </p:spPr>
              <p:txBody>
                <a:bodyPr wrap="square" lIns="72248" tIns="72248" rIns="72248" bIns="72248" numCol="1" anchor="ctr">
                  <a:noAutofit/>
                </a:bodyPr>
                <a:lstStyle/>
                <a:p>
                  <a:pPr marL="40639" marR="40639" defTabSz="914400">
                    <a:defRPr sz="3400">
                      <a:solidFill>
                        <a:srgbClr val="EEEEEE"/>
                      </a:solidFill>
                      <a:uFill>
                        <a:solidFill>
                          <a:srgbClr val="EEEEEE"/>
                        </a:solidFill>
                      </a:u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</a:p>
              </p:txBody>
            </p:sp>
            <p:sp>
              <p:nvSpPr>
                <p:cNvPr id="5867" name="Shape 5867"/>
                <p:cNvSpPr/>
                <p:nvPr/>
              </p:nvSpPr>
              <p:spPr>
                <a:xfrm>
                  <a:off x="477077" y="0"/>
                  <a:ext cx="11812695" cy="126436"/>
                </a:xfrm>
                <a:prstGeom prst="rect">
                  <a:avLst/>
                </a:prstGeom>
                <a:solidFill>
                  <a:srgbClr val="D3D0C7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72248" tIns="72248" rIns="72248" bIns="72248" numCol="1" anchor="ctr">
                  <a:noAutofit/>
                </a:bodyPr>
                <a:lstStyle/>
                <a:p>
                  <a:pPr marL="40639" marR="40639" defTabSz="914400">
                    <a:defRPr sz="3400">
                      <a:solidFill>
                        <a:srgbClr val="EEEEEE"/>
                      </a:solidFill>
                      <a:uFill>
                        <a:solidFill>
                          <a:srgbClr val="EEEEEE"/>
                        </a:solidFill>
                      </a:u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</a:p>
              </p:txBody>
            </p:sp>
          </p:grpSp>
        </p:grpSp>
        <p:sp>
          <p:nvSpPr>
            <p:cNvPr id="5870" name="Shape 5870"/>
            <p:cNvSpPr/>
            <p:nvPr/>
          </p:nvSpPr>
          <p:spPr>
            <a:xfrm>
              <a:off x="1083733" y="1144693"/>
              <a:ext cx="10805726" cy="433494"/>
            </a:xfrm>
            <a:prstGeom prst="rect">
              <a:avLst/>
            </a:prstGeom>
            <a:gradFill flip="none" rotWithShape="1">
              <a:gsLst>
                <a:gs pos="0">
                  <a:srgbClr val="817C6B"/>
                </a:gs>
                <a:gs pos="100000">
                  <a:srgbClr val="9A947F"/>
                </a:gs>
              </a:gsLst>
              <a:lin ang="162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72248" tIns="72248" rIns="72248" bIns="72248" numCol="1" anchor="ctr">
              <a:noAutofit/>
            </a:bodyPr>
            <a:lstStyle/>
            <a:p>
              <a:pPr marL="40639" marR="40639" defTabSz="914400">
                <a:defRPr sz="3400">
                  <a:solidFill>
                    <a:srgbClr val="EEEEEE"/>
                  </a:solidFill>
                  <a:uFill>
                    <a:solidFill>
                      <a:srgbClr val="EEEEEE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</p:grpSp>
      <p:sp>
        <p:nvSpPr>
          <p:cNvPr id="5872" name="Shape 5872"/>
          <p:cNvSpPr/>
          <p:nvPr/>
        </p:nvSpPr>
        <p:spPr>
          <a:xfrm>
            <a:off x="2658542" y="3412114"/>
            <a:ext cx="7687716" cy="38691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2248" tIns="72248" rIns="72248" bIns="72248">
            <a:spAutoFit/>
          </a:bodyPr>
          <a:lstStyle>
            <a:lvl1pPr marL="40639" marR="40639" defTabSz="914400">
              <a:buClr>
                <a:srgbClr val="EEEEEE"/>
              </a:buClr>
              <a:buFont typeface="Times New Roman"/>
              <a:defRPr sz="6400">
                <a:solidFill>
                  <a:srgbClr val="EEEEEE"/>
                </a:solidFill>
                <a:uFill>
                  <a:solidFill>
                    <a:srgbClr val="EEEEEE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Draw any elements in a way that draws one item to the center of your attention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7" name="Group 787"/>
          <p:cNvGrpSpPr/>
          <p:nvPr/>
        </p:nvGrpSpPr>
        <p:grpSpPr>
          <a:xfrm>
            <a:off x="0" y="-1"/>
            <a:ext cx="13004800" cy="9753601"/>
            <a:chOff x="0" y="0"/>
            <a:chExt cx="13004800" cy="9753600"/>
          </a:xfrm>
        </p:grpSpPr>
        <p:grpSp>
          <p:nvGrpSpPr>
            <p:cNvPr id="785" name="Group 785"/>
            <p:cNvGrpSpPr/>
            <p:nvPr/>
          </p:nvGrpSpPr>
          <p:grpSpPr>
            <a:xfrm>
              <a:off x="0" y="0"/>
              <a:ext cx="13004801" cy="9753600"/>
              <a:chOff x="0" y="0"/>
              <a:chExt cx="13004800" cy="9753600"/>
            </a:xfrm>
          </p:grpSpPr>
          <p:sp>
            <p:nvSpPr>
              <p:cNvPr id="693" name="Shape 693"/>
              <p:cNvSpPr/>
              <p:nvPr/>
            </p:nvSpPr>
            <p:spPr>
              <a:xfrm>
                <a:off x="11921066" y="1083733"/>
                <a:ext cx="758615" cy="3034454"/>
              </a:xfrm>
              <a:prstGeom prst="rect">
                <a:avLst/>
              </a:prstGeom>
              <a:gradFill flip="none" rotWithShape="1">
                <a:gsLst>
                  <a:gs pos="0">
                    <a:srgbClr val="817C6B"/>
                  </a:gs>
                  <a:gs pos="100000">
                    <a:srgbClr val="D3D0C7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72248" tIns="72248" rIns="72248" bIns="72248" numCol="1" anchor="ctr">
                <a:noAutofit/>
              </a:bodyPr>
              <a:lstStyle/>
              <a:p>
                <a:pPr marL="40639" marR="40639" defTabSz="914400">
                  <a:defRPr sz="3400">
                    <a:solidFill>
                      <a:srgbClr val="EEEEEE"/>
                    </a:solidFill>
                    <a:uFill>
                      <a:solidFill>
                        <a:srgbClr val="EEEEEE"/>
                      </a:solidFill>
                    </a:u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694" name="Shape 694"/>
              <p:cNvSpPr/>
              <p:nvPr/>
            </p:nvSpPr>
            <p:spPr>
              <a:xfrm>
                <a:off x="0" y="0"/>
                <a:ext cx="12788054" cy="216747"/>
              </a:xfrm>
              <a:prstGeom prst="rect">
                <a:avLst/>
              </a:prstGeom>
              <a:solidFill>
                <a:srgbClr val="9A94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2248" tIns="72248" rIns="72248" bIns="72248" numCol="1" anchor="ctr">
                <a:noAutofit/>
              </a:bodyPr>
              <a:lstStyle/>
              <a:p>
                <a:pPr marL="40639" marR="40639" defTabSz="914400">
                  <a:defRPr sz="3400">
                    <a:solidFill>
                      <a:srgbClr val="EEEEEE"/>
                    </a:solidFill>
                    <a:uFill>
                      <a:solidFill>
                        <a:srgbClr val="EEEEEE"/>
                      </a:solidFill>
                    </a:u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695" name="Shape 695"/>
              <p:cNvSpPr/>
              <p:nvPr/>
            </p:nvSpPr>
            <p:spPr>
              <a:xfrm>
                <a:off x="12679680" y="0"/>
                <a:ext cx="325121" cy="9753600"/>
              </a:xfrm>
              <a:prstGeom prst="rect">
                <a:avLst/>
              </a:prstGeom>
              <a:gradFill flip="none" rotWithShape="1">
                <a:gsLst>
                  <a:gs pos="0">
                    <a:srgbClr val="9A947F"/>
                  </a:gs>
                  <a:gs pos="50000">
                    <a:srgbClr val="BBB6A8"/>
                  </a:gs>
                  <a:gs pos="100000">
                    <a:srgbClr val="9A947F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72248" tIns="72248" rIns="72248" bIns="72248" numCol="1" anchor="ctr">
                <a:noAutofit/>
              </a:bodyPr>
              <a:lstStyle/>
              <a:p>
                <a:pPr marL="40639" marR="40639" defTabSz="914400">
                  <a:defRPr sz="3400">
                    <a:solidFill>
                      <a:srgbClr val="EEEEEE"/>
                    </a:solidFill>
                    <a:uFill>
                      <a:solidFill>
                        <a:srgbClr val="EEEEEE"/>
                      </a:solidFill>
                    </a:u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696" name="Shape 696"/>
              <p:cNvSpPr/>
              <p:nvPr/>
            </p:nvSpPr>
            <p:spPr>
              <a:xfrm>
                <a:off x="0" y="0"/>
                <a:ext cx="325121" cy="9753600"/>
              </a:xfrm>
              <a:prstGeom prst="rect">
                <a:avLst/>
              </a:prstGeom>
              <a:gradFill flip="none" rotWithShape="1">
                <a:gsLst>
                  <a:gs pos="0">
                    <a:srgbClr val="9A947F"/>
                  </a:gs>
                  <a:gs pos="50000">
                    <a:srgbClr val="BBB6A8"/>
                  </a:gs>
                  <a:gs pos="100000">
                    <a:srgbClr val="9A947F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72248" tIns="72248" rIns="72248" bIns="72248" numCol="1" anchor="ctr">
                <a:noAutofit/>
              </a:bodyPr>
              <a:lstStyle/>
              <a:p>
                <a:pPr marL="40639" marR="40639" defTabSz="914400">
                  <a:defRPr sz="3400">
                    <a:solidFill>
                      <a:srgbClr val="EEEEEE"/>
                    </a:solidFill>
                    <a:uFill>
                      <a:solidFill>
                        <a:srgbClr val="EEEEEE"/>
                      </a:solidFill>
                    </a:u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697" name="Shape 697"/>
              <p:cNvSpPr/>
              <p:nvPr/>
            </p:nvSpPr>
            <p:spPr>
              <a:xfrm>
                <a:off x="325120" y="1083733"/>
                <a:ext cx="758614" cy="3034454"/>
              </a:xfrm>
              <a:prstGeom prst="rect">
                <a:avLst/>
              </a:prstGeom>
              <a:gradFill flip="none" rotWithShape="1">
                <a:gsLst>
                  <a:gs pos="0">
                    <a:srgbClr val="817C6B"/>
                  </a:gs>
                  <a:gs pos="100000">
                    <a:srgbClr val="D3D0C7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72248" tIns="72248" rIns="72248" bIns="72248" numCol="1" anchor="ctr">
                <a:noAutofit/>
              </a:bodyPr>
              <a:lstStyle/>
              <a:p>
                <a:pPr marL="40639" marR="40639" defTabSz="914400">
                  <a:defRPr sz="3400">
                    <a:solidFill>
                      <a:srgbClr val="EEEEEE"/>
                    </a:solidFill>
                    <a:uFill>
                      <a:solidFill>
                        <a:srgbClr val="EEEEEE"/>
                      </a:solidFill>
                    </a:u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grpSp>
            <p:nvGrpSpPr>
              <p:cNvPr id="784" name="Group 784"/>
              <p:cNvGrpSpPr/>
              <p:nvPr/>
            </p:nvGrpSpPr>
            <p:grpSpPr>
              <a:xfrm>
                <a:off x="82851" y="72248"/>
                <a:ext cx="12793944" cy="1116891"/>
                <a:chOff x="0" y="0"/>
                <a:chExt cx="12793942" cy="1116889"/>
              </a:xfrm>
            </p:grpSpPr>
            <p:sp>
              <p:nvSpPr>
                <p:cNvPr id="698" name="Shape 698"/>
                <p:cNvSpPr/>
                <p:nvPr/>
              </p:nvSpPr>
              <p:spPr>
                <a:xfrm>
                  <a:off x="43584" y="0"/>
                  <a:ext cx="12736126" cy="1083734"/>
                </a:xfrm>
                <a:prstGeom prst="roundRect">
                  <a:avLst>
                    <a:gd name="adj" fmla="val 35156"/>
                  </a:avLst>
                </a:prstGeom>
                <a:solidFill>
                  <a:srgbClr val="BBB6A8"/>
                </a:solidFill>
                <a:ln w="9525" cap="flat">
                  <a:noFill/>
                  <a:round/>
                </a:ln>
                <a:effectLst/>
              </p:spPr>
              <p:txBody>
                <a:bodyPr wrap="square" lIns="72248" tIns="72248" rIns="72248" bIns="72248" numCol="1" anchor="ctr">
                  <a:noAutofit/>
                </a:bodyPr>
                <a:lstStyle/>
                <a:p>
                  <a:pPr marL="40639" marR="40639" defTabSz="914400">
                    <a:defRPr sz="3400">
                      <a:solidFill>
                        <a:srgbClr val="EEEEEE"/>
                      </a:solidFill>
                      <a:uFill>
                        <a:solidFill>
                          <a:srgbClr val="EEEEEE"/>
                        </a:solidFill>
                      </a:u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</a:p>
              </p:txBody>
            </p:sp>
            <p:sp>
              <p:nvSpPr>
                <p:cNvPr id="699" name="Shape 699"/>
                <p:cNvSpPr/>
                <p:nvPr/>
              </p:nvSpPr>
              <p:spPr>
                <a:xfrm>
                  <a:off x="477077" y="54186"/>
                  <a:ext cx="11812695" cy="126437"/>
                </a:xfrm>
                <a:prstGeom prst="rect">
                  <a:avLst/>
                </a:prstGeom>
                <a:solidFill>
                  <a:srgbClr val="9A947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72248" tIns="72248" rIns="72248" bIns="72248" numCol="1" anchor="ctr">
                  <a:noAutofit/>
                </a:bodyPr>
                <a:lstStyle/>
                <a:p>
                  <a:pPr marL="40639" marR="40639" defTabSz="914400">
                    <a:defRPr sz="3400">
                      <a:solidFill>
                        <a:srgbClr val="EEEEEE"/>
                      </a:solidFill>
                      <a:uFill>
                        <a:solidFill>
                          <a:srgbClr val="EEEEEE"/>
                        </a:solidFill>
                      </a:u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</a:p>
              </p:txBody>
            </p:sp>
            <p:grpSp>
              <p:nvGrpSpPr>
                <p:cNvPr id="738" name="Group 738"/>
                <p:cNvGrpSpPr/>
                <p:nvPr/>
              </p:nvGrpSpPr>
              <p:grpSpPr>
                <a:xfrm>
                  <a:off x="531264" y="842151"/>
                  <a:ext cx="11758508" cy="243841"/>
                  <a:chOff x="0" y="0"/>
                  <a:chExt cx="11758506" cy="243839"/>
                </a:xfrm>
              </p:grpSpPr>
              <p:sp>
                <p:nvSpPr>
                  <p:cNvPr id="700" name="Shape 700"/>
                  <p:cNvSpPr/>
                  <p:nvPr/>
                </p:nvSpPr>
                <p:spPr>
                  <a:xfrm flipH="1">
                    <a:off x="11239217" y="0"/>
                    <a:ext cx="519290" cy="23932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0"/>
                        </a:moveTo>
                        <a:lnTo>
                          <a:pt x="17092" y="0"/>
                        </a:lnTo>
                        <a:lnTo>
                          <a:pt x="0" y="17550"/>
                        </a:lnTo>
                        <a:lnTo>
                          <a:pt x="8077" y="21600"/>
                        </a:lnTo>
                        <a:lnTo>
                          <a:pt x="19158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9A947F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701" name="Shape 701"/>
                  <p:cNvSpPr/>
                  <p:nvPr/>
                </p:nvSpPr>
                <p:spPr>
                  <a:xfrm>
                    <a:off x="0" y="4515"/>
                    <a:ext cx="519289" cy="2393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0"/>
                        </a:moveTo>
                        <a:lnTo>
                          <a:pt x="17092" y="0"/>
                        </a:lnTo>
                        <a:lnTo>
                          <a:pt x="0" y="17550"/>
                        </a:lnTo>
                        <a:lnTo>
                          <a:pt x="8077" y="21600"/>
                        </a:lnTo>
                        <a:lnTo>
                          <a:pt x="19158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9A947F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grpSp>
                <p:nvGrpSpPr>
                  <p:cNvPr id="737" name="Group 737"/>
                  <p:cNvGrpSpPr/>
                  <p:nvPr/>
                </p:nvGrpSpPr>
                <p:grpSpPr>
                  <a:xfrm>
                    <a:off x="442524" y="1544"/>
                    <a:ext cx="10864428" cy="242296"/>
                    <a:chOff x="0" y="0"/>
                    <a:chExt cx="10864426" cy="242295"/>
                  </a:xfrm>
                </p:grpSpPr>
                <p:grpSp>
                  <p:nvGrpSpPr>
                    <p:cNvPr id="723" name="Group 723"/>
                    <p:cNvGrpSpPr/>
                    <p:nvPr/>
                  </p:nvGrpSpPr>
                  <p:grpSpPr>
                    <a:xfrm>
                      <a:off x="0" y="2257"/>
                      <a:ext cx="6610774" cy="240039"/>
                      <a:chOff x="0" y="0"/>
                      <a:chExt cx="6610773" cy="240037"/>
                    </a:xfrm>
                  </p:grpSpPr>
                  <p:grpSp>
                    <p:nvGrpSpPr>
                      <p:cNvPr id="704" name="Group 704"/>
                      <p:cNvGrpSpPr/>
                      <p:nvPr/>
                    </p:nvGrpSpPr>
                    <p:grpSpPr>
                      <a:xfrm>
                        <a:off x="0" y="0"/>
                        <a:ext cx="943611" cy="240038"/>
                        <a:chOff x="0" y="0"/>
                        <a:chExt cx="943610" cy="240037"/>
                      </a:xfrm>
                    </p:grpSpPr>
                    <p:sp>
                      <p:nvSpPr>
                        <p:cNvPr id="702" name="Shape 702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703" name="Shape 703"/>
                        <p:cNvSpPr/>
                        <p:nvPr/>
                      </p:nvSpPr>
                      <p:spPr>
                        <a:xfrm>
                          <a:off x="467296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707" name="Group 707"/>
                      <p:cNvGrpSpPr/>
                      <p:nvPr/>
                    </p:nvGrpSpPr>
                    <p:grpSpPr>
                      <a:xfrm>
                        <a:off x="943848" y="0"/>
                        <a:ext cx="945985" cy="240038"/>
                        <a:chOff x="0" y="0"/>
                        <a:chExt cx="945983" cy="240037"/>
                      </a:xfrm>
                    </p:grpSpPr>
                    <p:sp>
                      <p:nvSpPr>
                        <p:cNvPr id="705" name="Shape 705"/>
                        <p:cNvSpPr/>
                        <p:nvPr/>
                      </p:nvSpPr>
                      <p:spPr>
                        <a:xfrm>
                          <a:off x="0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706" name="Shape 706"/>
                        <p:cNvSpPr/>
                        <p:nvPr/>
                      </p:nvSpPr>
                      <p:spPr>
                        <a:xfrm>
                          <a:off x="467296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710" name="Group 710"/>
                      <p:cNvGrpSpPr/>
                      <p:nvPr/>
                    </p:nvGrpSpPr>
                    <p:grpSpPr>
                      <a:xfrm>
                        <a:off x="1893710" y="0"/>
                        <a:ext cx="939971" cy="240038"/>
                        <a:chOff x="0" y="0"/>
                        <a:chExt cx="939969" cy="240037"/>
                      </a:xfrm>
                    </p:grpSpPr>
                    <p:sp>
                      <p:nvSpPr>
                        <p:cNvPr id="708" name="Shape 708"/>
                        <p:cNvSpPr/>
                        <p:nvPr/>
                      </p:nvSpPr>
                      <p:spPr>
                        <a:xfrm>
                          <a:off x="0" y="0"/>
                          <a:ext cx="471707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709" name="Shape 709"/>
                        <p:cNvSpPr/>
                        <p:nvPr/>
                      </p:nvSpPr>
                      <p:spPr>
                        <a:xfrm>
                          <a:off x="463672" y="0"/>
                          <a:ext cx="47629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713" name="Group 713"/>
                      <p:cNvGrpSpPr/>
                      <p:nvPr/>
                    </p:nvGrpSpPr>
                    <p:grpSpPr>
                      <a:xfrm>
                        <a:off x="2833443" y="0"/>
                        <a:ext cx="943888" cy="240038"/>
                        <a:chOff x="0" y="0"/>
                        <a:chExt cx="943886" cy="240037"/>
                      </a:xfrm>
                    </p:grpSpPr>
                    <p:sp>
                      <p:nvSpPr>
                        <p:cNvPr id="711" name="Shape 711"/>
                        <p:cNvSpPr/>
                        <p:nvPr/>
                      </p:nvSpPr>
                      <p:spPr>
                        <a:xfrm>
                          <a:off x="0" y="0"/>
                          <a:ext cx="47644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712" name="Shape 712"/>
                        <p:cNvSpPr/>
                        <p:nvPr/>
                      </p:nvSpPr>
                      <p:spPr>
                        <a:xfrm>
                          <a:off x="467439" y="0"/>
                          <a:ext cx="47644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716" name="Group 716"/>
                      <p:cNvGrpSpPr/>
                      <p:nvPr/>
                    </p:nvGrpSpPr>
                    <p:grpSpPr>
                      <a:xfrm>
                        <a:off x="3777330" y="0"/>
                        <a:ext cx="943612" cy="240038"/>
                        <a:chOff x="0" y="0"/>
                        <a:chExt cx="943610" cy="240037"/>
                      </a:xfrm>
                    </p:grpSpPr>
                    <p:sp>
                      <p:nvSpPr>
                        <p:cNvPr id="714" name="Shape 714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715" name="Shape 715"/>
                        <p:cNvSpPr/>
                        <p:nvPr/>
                      </p:nvSpPr>
                      <p:spPr>
                        <a:xfrm>
                          <a:off x="467296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719" name="Group 719"/>
                      <p:cNvGrpSpPr/>
                      <p:nvPr/>
                    </p:nvGrpSpPr>
                    <p:grpSpPr>
                      <a:xfrm>
                        <a:off x="4720941" y="0"/>
                        <a:ext cx="946222" cy="240038"/>
                        <a:chOff x="0" y="0"/>
                        <a:chExt cx="946221" cy="240037"/>
                      </a:xfrm>
                    </p:grpSpPr>
                    <p:sp>
                      <p:nvSpPr>
                        <p:cNvPr id="717" name="Shape 717"/>
                        <p:cNvSpPr/>
                        <p:nvPr/>
                      </p:nvSpPr>
                      <p:spPr>
                        <a:xfrm>
                          <a:off x="0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718" name="Shape 718"/>
                        <p:cNvSpPr/>
                        <p:nvPr/>
                      </p:nvSpPr>
                      <p:spPr>
                        <a:xfrm>
                          <a:off x="467533" y="0"/>
                          <a:ext cx="478689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722" name="Group 722"/>
                      <p:cNvGrpSpPr/>
                      <p:nvPr/>
                    </p:nvGrpSpPr>
                    <p:grpSpPr>
                      <a:xfrm>
                        <a:off x="5666925" y="0"/>
                        <a:ext cx="943849" cy="240038"/>
                        <a:chOff x="0" y="0"/>
                        <a:chExt cx="943848" cy="240037"/>
                      </a:xfrm>
                    </p:grpSpPr>
                    <p:sp>
                      <p:nvSpPr>
                        <p:cNvPr id="720" name="Shape 720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721" name="Shape 721"/>
                        <p:cNvSpPr/>
                        <p:nvPr/>
                      </p:nvSpPr>
                      <p:spPr>
                        <a:xfrm>
                          <a:off x="467533" y="0"/>
                          <a:ext cx="476316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</p:grpSp>
                <p:grpSp>
                  <p:nvGrpSpPr>
                    <p:cNvPr id="726" name="Group 726"/>
                    <p:cNvGrpSpPr/>
                    <p:nvPr/>
                  </p:nvGrpSpPr>
                  <p:grpSpPr>
                    <a:xfrm>
                      <a:off x="6610773" y="0"/>
                      <a:ext cx="943752" cy="240038"/>
                      <a:chOff x="0" y="0"/>
                      <a:chExt cx="943750" cy="240037"/>
                    </a:xfrm>
                  </p:grpSpPr>
                  <p:sp>
                    <p:nvSpPr>
                      <p:cNvPr id="724" name="Shape 724"/>
                      <p:cNvSpPr/>
                      <p:nvPr/>
                    </p:nvSpPr>
                    <p:spPr>
                      <a:xfrm>
                        <a:off x="0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725" name="Shape 725"/>
                      <p:cNvSpPr/>
                      <p:nvPr/>
                    </p:nvSpPr>
                    <p:spPr>
                      <a:xfrm>
                        <a:off x="467369" y="0"/>
                        <a:ext cx="476382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729" name="Group 729"/>
                    <p:cNvGrpSpPr/>
                    <p:nvPr/>
                  </p:nvGrpSpPr>
                  <p:grpSpPr>
                    <a:xfrm>
                      <a:off x="7554524" y="0"/>
                      <a:ext cx="946010" cy="240038"/>
                      <a:chOff x="0" y="0"/>
                      <a:chExt cx="946009" cy="240037"/>
                    </a:xfrm>
                  </p:grpSpPr>
                  <p:sp>
                    <p:nvSpPr>
                      <p:cNvPr id="727" name="Shape 727"/>
                      <p:cNvSpPr/>
                      <p:nvPr/>
                    </p:nvSpPr>
                    <p:spPr>
                      <a:xfrm>
                        <a:off x="0" y="0"/>
                        <a:ext cx="47871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728" name="Shape 728"/>
                      <p:cNvSpPr/>
                      <p:nvPr/>
                    </p:nvSpPr>
                    <p:spPr>
                      <a:xfrm>
                        <a:off x="467300" y="0"/>
                        <a:ext cx="47871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732" name="Group 732"/>
                    <p:cNvGrpSpPr/>
                    <p:nvPr/>
                  </p:nvGrpSpPr>
                  <p:grpSpPr>
                    <a:xfrm>
                      <a:off x="8500533" y="0"/>
                      <a:ext cx="943753" cy="240038"/>
                      <a:chOff x="0" y="0"/>
                      <a:chExt cx="943751" cy="240037"/>
                    </a:xfrm>
                  </p:grpSpPr>
                  <p:sp>
                    <p:nvSpPr>
                      <p:cNvPr id="730" name="Shape 730"/>
                      <p:cNvSpPr/>
                      <p:nvPr/>
                    </p:nvSpPr>
                    <p:spPr>
                      <a:xfrm>
                        <a:off x="0" y="0"/>
                        <a:ext cx="47589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731" name="Shape 731"/>
                      <p:cNvSpPr/>
                      <p:nvPr/>
                    </p:nvSpPr>
                    <p:spPr>
                      <a:xfrm>
                        <a:off x="467862" y="0"/>
                        <a:ext cx="47589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735" name="Group 735"/>
                    <p:cNvGrpSpPr/>
                    <p:nvPr/>
                  </p:nvGrpSpPr>
                  <p:grpSpPr>
                    <a:xfrm>
                      <a:off x="9444284" y="0"/>
                      <a:ext cx="943753" cy="240038"/>
                      <a:chOff x="0" y="0"/>
                      <a:chExt cx="943751" cy="240037"/>
                    </a:xfrm>
                  </p:grpSpPr>
                  <p:sp>
                    <p:nvSpPr>
                      <p:cNvPr id="733" name="Shape 733"/>
                      <p:cNvSpPr/>
                      <p:nvPr/>
                    </p:nvSpPr>
                    <p:spPr>
                      <a:xfrm>
                        <a:off x="0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734" name="Shape 734"/>
                      <p:cNvSpPr/>
                      <p:nvPr/>
                    </p:nvSpPr>
                    <p:spPr>
                      <a:xfrm>
                        <a:off x="467371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sp>
                  <p:nvSpPr>
                    <p:cNvPr id="736" name="Shape 736"/>
                    <p:cNvSpPr/>
                    <p:nvPr/>
                  </p:nvSpPr>
                  <p:spPr>
                    <a:xfrm>
                      <a:off x="10388035" y="0"/>
                      <a:ext cx="476392" cy="240038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0504" fill="norm" stroke="1" extrusionOk="0">
                          <a:moveTo>
                            <a:pt x="0" y="0"/>
                          </a:moveTo>
                          <a:lnTo>
                            <a:pt x="0" y="20504"/>
                          </a:lnTo>
                          <a:lnTo>
                            <a:pt x="2534" y="20504"/>
                          </a:lnTo>
                          <a:cubicBezTo>
                            <a:pt x="2512" y="-934"/>
                            <a:pt x="19002" y="-1096"/>
                            <a:pt x="19023" y="20504"/>
                          </a:cubicBezTo>
                          <a:lnTo>
                            <a:pt x="21600" y="20504"/>
                          </a:lnTo>
                          <a:lnTo>
                            <a:pt x="21600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9A947F"/>
                    </a:solidFill>
                    <a:ln w="9525" cap="flat">
                      <a:noFill/>
                      <a:round/>
                    </a:ln>
                    <a:effectLst/>
                  </p:spPr>
                  <p:txBody>
                    <a:bodyPr wrap="square" lIns="72248" tIns="72248" rIns="72248" bIns="72248" numCol="1" anchor="ctr">
                      <a:noAutofit/>
                    </a:bodyPr>
                    <a:lstStyle/>
                    <a:p>
                      <a:pPr marL="40639" marR="40639" defTabSz="914400">
                        <a:defRPr sz="3400">
                          <a:solidFill>
                            <a:srgbClr val="EEEEEE"/>
                          </a:solidFill>
                          <a:uFill>
                            <a:solidFill>
                              <a:srgbClr val="EEEEEE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defRPr>
                      </a:pPr>
                    </a:p>
                  </p:txBody>
                </p:sp>
              </p:grpSp>
            </p:grpSp>
            <p:grpSp>
              <p:nvGrpSpPr>
                <p:cNvPr id="777" name="Group 777"/>
                <p:cNvGrpSpPr/>
                <p:nvPr/>
              </p:nvGrpSpPr>
              <p:grpSpPr>
                <a:xfrm>
                  <a:off x="508686" y="839893"/>
                  <a:ext cx="11758508" cy="243841"/>
                  <a:chOff x="0" y="0"/>
                  <a:chExt cx="11758506" cy="243839"/>
                </a:xfrm>
              </p:grpSpPr>
              <p:sp>
                <p:nvSpPr>
                  <p:cNvPr id="739" name="Shape 739"/>
                  <p:cNvSpPr/>
                  <p:nvPr/>
                </p:nvSpPr>
                <p:spPr>
                  <a:xfrm flipH="1">
                    <a:off x="11239217" y="0"/>
                    <a:ext cx="519290" cy="23932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0"/>
                        </a:moveTo>
                        <a:lnTo>
                          <a:pt x="17092" y="0"/>
                        </a:lnTo>
                        <a:lnTo>
                          <a:pt x="0" y="17550"/>
                        </a:lnTo>
                        <a:lnTo>
                          <a:pt x="8077" y="21600"/>
                        </a:lnTo>
                        <a:lnTo>
                          <a:pt x="19158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D3D0C7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740" name="Shape 740"/>
                  <p:cNvSpPr/>
                  <p:nvPr/>
                </p:nvSpPr>
                <p:spPr>
                  <a:xfrm>
                    <a:off x="0" y="4515"/>
                    <a:ext cx="519289" cy="2393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0"/>
                        </a:moveTo>
                        <a:lnTo>
                          <a:pt x="17092" y="0"/>
                        </a:lnTo>
                        <a:lnTo>
                          <a:pt x="0" y="17550"/>
                        </a:lnTo>
                        <a:lnTo>
                          <a:pt x="8077" y="21600"/>
                        </a:lnTo>
                        <a:lnTo>
                          <a:pt x="19158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D3D0C7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grpSp>
                <p:nvGrpSpPr>
                  <p:cNvPr id="776" name="Group 776"/>
                  <p:cNvGrpSpPr/>
                  <p:nvPr/>
                </p:nvGrpSpPr>
                <p:grpSpPr>
                  <a:xfrm>
                    <a:off x="442524" y="1544"/>
                    <a:ext cx="10864428" cy="242296"/>
                    <a:chOff x="0" y="0"/>
                    <a:chExt cx="10864426" cy="242295"/>
                  </a:xfrm>
                </p:grpSpPr>
                <p:grpSp>
                  <p:nvGrpSpPr>
                    <p:cNvPr id="762" name="Group 762"/>
                    <p:cNvGrpSpPr/>
                    <p:nvPr/>
                  </p:nvGrpSpPr>
                  <p:grpSpPr>
                    <a:xfrm>
                      <a:off x="0" y="2257"/>
                      <a:ext cx="6610774" cy="240039"/>
                      <a:chOff x="0" y="0"/>
                      <a:chExt cx="6610773" cy="240037"/>
                    </a:xfrm>
                  </p:grpSpPr>
                  <p:grpSp>
                    <p:nvGrpSpPr>
                      <p:cNvPr id="743" name="Group 743"/>
                      <p:cNvGrpSpPr/>
                      <p:nvPr/>
                    </p:nvGrpSpPr>
                    <p:grpSpPr>
                      <a:xfrm>
                        <a:off x="0" y="0"/>
                        <a:ext cx="943611" cy="240038"/>
                        <a:chOff x="0" y="0"/>
                        <a:chExt cx="943610" cy="240037"/>
                      </a:xfrm>
                    </p:grpSpPr>
                    <p:sp>
                      <p:nvSpPr>
                        <p:cNvPr id="741" name="Shape 741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742" name="Shape 742"/>
                        <p:cNvSpPr/>
                        <p:nvPr/>
                      </p:nvSpPr>
                      <p:spPr>
                        <a:xfrm>
                          <a:off x="467296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746" name="Group 746"/>
                      <p:cNvGrpSpPr/>
                      <p:nvPr/>
                    </p:nvGrpSpPr>
                    <p:grpSpPr>
                      <a:xfrm>
                        <a:off x="943848" y="0"/>
                        <a:ext cx="945985" cy="240038"/>
                        <a:chOff x="0" y="0"/>
                        <a:chExt cx="945983" cy="240037"/>
                      </a:xfrm>
                    </p:grpSpPr>
                    <p:sp>
                      <p:nvSpPr>
                        <p:cNvPr id="744" name="Shape 744"/>
                        <p:cNvSpPr/>
                        <p:nvPr/>
                      </p:nvSpPr>
                      <p:spPr>
                        <a:xfrm>
                          <a:off x="0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745" name="Shape 745"/>
                        <p:cNvSpPr/>
                        <p:nvPr/>
                      </p:nvSpPr>
                      <p:spPr>
                        <a:xfrm>
                          <a:off x="467296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749" name="Group 749"/>
                      <p:cNvGrpSpPr/>
                      <p:nvPr/>
                    </p:nvGrpSpPr>
                    <p:grpSpPr>
                      <a:xfrm>
                        <a:off x="1893710" y="0"/>
                        <a:ext cx="939971" cy="240038"/>
                        <a:chOff x="0" y="0"/>
                        <a:chExt cx="939969" cy="240037"/>
                      </a:xfrm>
                    </p:grpSpPr>
                    <p:sp>
                      <p:nvSpPr>
                        <p:cNvPr id="747" name="Shape 747"/>
                        <p:cNvSpPr/>
                        <p:nvPr/>
                      </p:nvSpPr>
                      <p:spPr>
                        <a:xfrm>
                          <a:off x="0" y="0"/>
                          <a:ext cx="471707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748" name="Shape 748"/>
                        <p:cNvSpPr/>
                        <p:nvPr/>
                      </p:nvSpPr>
                      <p:spPr>
                        <a:xfrm>
                          <a:off x="463672" y="0"/>
                          <a:ext cx="47629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752" name="Group 752"/>
                      <p:cNvGrpSpPr/>
                      <p:nvPr/>
                    </p:nvGrpSpPr>
                    <p:grpSpPr>
                      <a:xfrm>
                        <a:off x="2833443" y="0"/>
                        <a:ext cx="943888" cy="240038"/>
                        <a:chOff x="0" y="0"/>
                        <a:chExt cx="943886" cy="240037"/>
                      </a:xfrm>
                    </p:grpSpPr>
                    <p:sp>
                      <p:nvSpPr>
                        <p:cNvPr id="750" name="Shape 750"/>
                        <p:cNvSpPr/>
                        <p:nvPr/>
                      </p:nvSpPr>
                      <p:spPr>
                        <a:xfrm>
                          <a:off x="0" y="0"/>
                          <a:ext cx="47644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751" name="Shape 751"/>
                        <p:cNvSpPr/>
                        <p:nvPr/>
                      </p:nvSpPr>
                      <p:spPr>
                        <a:xfrm>
                          <a:off x="467439" y="0"/>
                          <a:ext cx="47644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755" name="Group 755"/>
                      <p:cNvGrpSpPr/>
                      <p:nvPr/>
                    </p:nvGrpSpPr>
                    <p:grpSpPr>
                      <a:xfrm>
                        <a:off x="3777330" y="0"/>
                        <a:ext cx="943612" cy="240038"/>
                        <a:chOff x="0" y="0"/>
                        <a:chExt cx="943610" cy="240037"/>
                      </a:xfrm>
                    </p:grpSpPr>
                    <p:sp>
                      <p:nvSpPr>
                        <p:cNvPr id="753" name="Shape 753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754" name="Shape 754"/>
                        <p:cNvSpPr/>
                        <p:nvPr/>
                      </p:nvSpPr>
                      <p:spPr>
                        <a:xfrm>
                          <a:off x="467296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758" name="Group 758"/>
                      <p:cNvGrpSpPr/>
                      <p:nvPr/>
                    </p:nvGrpSpPr>
                    <p:grpSpPr>
                      <a:xfrm>
                        <a:off x="4720941" y="0"/>
                        <a:ext cx="946222" cy="240038"/>
                        <a:chOff x="0" y="0"/>
                        <a:chExt cx="946221" cy="240037"/>
                      </a:xfrm>
                    </p:grpSpPr>
                    <p:sp>
                      <p:nvSpPr>
                        <p:cNvPr id="756" name="Shape 756"/>
                        <p:cNvSpPr/>
                        <p:nvPr/>
                      </p:nvSpPr>
                      <p:spPr>
                        <a:xfrm>
                          <a:off x="0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757" name="Shape 757"/>
                        <p:cNvSpPr/>
                        <p:nvPr/>
                      </p:nvSpPr>
                      <p:spPr>
                        <a:xfrm>
                          <a:off x="467533" y="0"/>
                          <a:ext cx="478689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761" name="Group 761"/>
                      <p:cNvGrpSpPr/>
                      <p:nvPr/>
                    </p:nvGrpSpPr>
                    <p:grpSpPr>
                      <a:xfrm>
                        <a:off x="5666925" y="0"/>
                        <a:ext cx="943849" cy="240038"/>
                        <a:chOff x="0" y="0"/>
                        <a:chExt cx="943848" cy="240037"/>
                      </a:xfrm>
                    </p:grpSpPr>
                    <p:sp>
                      <p:nvSpPr>
                        <p:cNvPr id="759" name="Shape 759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760" name="Shape 760"/>
                        <p:cNvSpPr/>
                        <p:nvPr/>
                      </p:nvSpPr>
                      <p:spPr>
                        <a:xfrm>
                          <a:off x="467533" y="0"/>
                          <a:ext cx="476316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</p:grpSp>
                <p:grpSp>
                  <p:nvGrpSpPr>
                    <p:cNvPr id="765" name="Group 765"/>
                    <p:cNvGrpSpPr/>
                    <p:nvPr/>
                  </p:nvGrpSpPr>
                  <p:grpSpPr>
                    <a:xfrm>
                      <a:off x="6610773" y="0"/>
                      <a:ext cx="943752" cy="240038"/>
                      <a:chOff x="0" y="0"/>
                      <a:chExt cx="943750" cy="240037"/>
                    </a:xfrm>
                  </p:grpSpPr>
                  <p:sp>
                    <p:nvSpPr>
                      <p:cNvPr id="763" name="Shape 763"/>
                      <p:cNvSpPr/>
                      <p:nvPr/>
                    </p:nvSpPr>
                    <p:spPr>
                      <a:xfrm>
                        <a:off x="0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764" name="Shape 764"/>
                      <p:cNvSpPr/>
                      <p:nvPr/>
                    </p:nvSpPr>
                    <p:spPr>
                      <a:xfrm>
                        <a:off x="467369" y="0"/>
                        <a:ext cx="476382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768" name="Group 768"/>
                    <p:cNvGrpSpPr/>
                    <p:nvPr/>
                  </p:nvGrpSpPr>
                  <p:grpSpPr>
                    <a:xfrm>
                      <a:off x="7554524" y="0"/>
                      <a:ext cx="946010" cy="240038"/>
                      <a:chOff x="0" y="0"/>
                      <a:chExt cx="946009" cy="240037"/>
                    </a:xfrm>
                  </p:grpSpPr>
                  <p:sp>
                    <p:nvSpPr>
                      <p:cNvPr id="766" name="Shape 766"/>
                      <p:cNvSpPr/>
                      <p:nvPr/>
                    </p:nvSpPr>
                    <p:spPr>
                      <a:xfrm>
                        <a:off x="0" y="0"/>
                        <a:ext cx="47871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767" name="Shape 767"/>
                      <p:cNvSpPr/>
                      <p:nvPr/>
                    </p:nvSpPr>
                    <p:spPr>
                      <a:xfrm>
                        <a:off x="467300" y="0"/>
                        <a:ext cx="47871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771" name="Group 771"/>
                    <p:cNvGrpSpPr/>
                    <p:nvPr/>
                  </p:nvGrpSpPr>
                  <p:grpSpPr>
                    <a:xfrm>
                      <a:off x="8500533" y="0"/>
                      <a:ext cx="943753" cy="240038"/>
                      <a:chOff x="0" y="0"/>
                      <a:chExt cx="943751" cy="240037"/>
                    </a:xfrm>
                  </p:grpSpPr>
                  <p:sp>
                    <p:nvSpPr>
                      <p:cNvPr id="769" name="Shape 769"/>
                      <p:cNvSpPr/>
                      <p:nvPr/>
                    </p:nvSpPr>
                    <p:spPr>
                      <a:xfrm>
                        <a:off x="0" y="0"/>
                        <a:ext cx="47589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770" name="Shape 770"/>
                      <p:cNvSpPr/>
                      <p:nvPr/>
                    </p:nvSpPr>
                    <p:spPr>
                      <a:xfrm>
                        <a:off x="467862" y="0"/>
                        <a:ext cx="47589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774" name="Group 774"/>
                    <p:cNvGrpSpPr/>
                    <p:nvPr/>
                  </p:nvGrpSpPr>
                  <p:grpSpPr>
                    <a:xfrm>
                      <a:off x="9444284" y="0"/>
                      <a:ext cx="943753" cy="240038"/>
                      <a:chOff x="0" y="0"/>
                      <a:chExt cx="943751" cy="240037"/>
                    </a:xfrm>
                  </p:grpSpPr>
                  <p:sp>
                    <p:nvSpPr>
                      <p:cNvPr id="772" name="Shape 772"/>
                      <p:cNvSpPr/>
                      <p:nvPr/>
                    </p:nvSpPr>
                    <p:spPr>
                      <a:xfrm>
                        <a:off x="0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773" name="Shape 773"/>
                      <p:cNvSpPr/>
                      <p:nvPr/>
                    </p:nvSpPr>
                    <p:spPr>
                      <a:xfrm>
                        <a:off x="467371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sp>
                  <p:nvSpPr>
                    <p:cNvPr id="775" name="Shape 775"/>
                    <p:cNvSpPr/>
                    <p:nvPr/>
                  </p:nvSpPr>
                  <p:spPr>
                    <a:xfrm>
                      <a:off x="10388035" y="0"/>
                      <a:ext cx="476392" cy="240038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0504" fill="norm" stroke="1" extrusionOk="0">
                          <a:moveTo>
                            <a:pt x="0" y="0"/>
                          </a:moveTo>
                          <a:lnTo>
                            <a:pt x="0" y="20504"/>
                          </a:lnTo>
                          <a:lnTo>
                            <a:pt x="2534" y="20504"/>
                          </a:lnTo>
                          <a:cubicBezTo>
                            <a:pt x="2512" y="-934"/>
                            <a:pt x="19002" y="-1096"/>
                            <a:pt x="19023" y="20504"/>
                          </a:cubicBezTo>
                          <a:lnTo>
                            <a:pt x="21600" y="20504"/>
                          </a:lnTo>
                          <a:lnTo>
                            <a:pt x="21600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D3D0C7"/>
                    </a:solidFill>
                    <a:ln w="9525" cap="flat">
                      <a:noFill/>
                      <a:round/>
                    </a:ln>
                    <a:effectLst/>
                  </p:spPr>
                  <p:txBody>
                    <a:bodyPr wrap="square" lIns="72248" tIns="72248" rIns="72248" bIns="72248" numCol="1" anchor="ctr">
                      <a:noAutofit/>
                    </a:bodyPr>
                    <a:lstStyle/>
                    <a:p>
                      <a:pPr marL="40639" marR="40639" defTabSz="914400">
                        <a:defRPr sz="3400">
                          <a:solidFill>
                            <a:srgbClr val="EEEEEE"/>
                          </a:solidFill>
                          <a:uFill>
                            <a:solidFill>
                              <a:srgbClr val="EEEEEE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defRPr>
                      </a:pPr>
                    </a:p>
                  </p:txBody>
                </p:sp>
              </p:grpSp>
            </p:grpSp>
            <p:grpSp>
              <p:nvGrpSpPr>
                <p:cNvPr id="780" name="Group 780"/>
                <p:cNvGrpSpPr/>
                <p:nvPr/>
              </p:nvGrpSpPr>
              <p:grpSpPr>
                <a:xfrm>
                  <a:off x="-1" y="-1"/>
                  <a:ext cx="997787" cy="1116891"/>
                  <a:chOff x="0" y="0"/>
                  <a:chExt cx="997785" cy="1116889"/>
                </a:xfrm>
              </p:grpSpPr>
              <p:sp>
                <p:nvSpPr>
                  <p:cNvPr id="778" name="Shape 778"/>
                  <p:cNvSpPr/>
                  <p:nvPr/>
                </p:nvSpPr>
                <p:spPr>
                  <a:xfrm>
                    <a:off x="27093" y="49671"/>
                    <a:ext cx="970693" cy="106721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6702" h="17423" fill="norm" stroke="1" extrusionOk="0">
                        <a:moveTo>
                          <a:pt x="8828" y="0"/>
                        </a:moveTo>
                        <a:cubicBezTo>
                          <a:pt x="-854" y="266"/>
                          <a:pt x="-1115" y="9621"/>
                          <a:pt x="1221" y="13322"/>
                        </a:cubicBezTo>
                        <a:cubicBezTo>
                          <a:pt x="6348" y="21600"/>
                          <a:pt x="20485" y="16227"/>
                          <a:pt x="15745" y="7130"/>
                        </a:cubicBezTo>
                        <a:cubicBezTo>
                          <a:pt x="11324" y="672"/>
                          <a:pt x="1482" y="5865"/>
                          <a:pt x="5062" y="11862"/>
                        </a:cubicBezTo>
                        <a:cubicBezTo>
                          <a:pt x="8004" y="16360"/>
                          <a:pt x="16005" y="13166"/>
                          <a:pt x="12845" y="8278"/>
                        </a:cubicBezTo>
                        <a:cubicBezTo>
                          <a:pt x="10744" y="5216"/>
                          <a:pt x="5407" y="7630"/>
                          <a:pt x="7794" y="10886"/>
                        </a:cubicBezTo>
                        <a:cubicBezTo>
                          <a:pt x="9408" y="12908"/>
                          <a:pt x="12727" y="11362"/>
                          <a:pt x="11400" y="9269"/>
                        </a:cubicBezTo>
                        <a:cubicBezTo>
                          <a:pt x="10559" y="8168"/>
                          <a:pt x="7752" y="8692"/>
                          <a:pt x="9433" y="10581"/>
                        </a:cubicBezTo>
                        <a:cubicBezTo>
                          <a:pt x="8845" y="10761"/>
                          <a:pt x="9147" y="8098"/>
                          <a:pt x="10904" y="9535"/>
                        </a:cubicBezTo>
                        <a:cubicBezTo>
                          <a:pt x="11677" y="10378"/>
                          <a:pt x="10046" y="12260"/>
                          <a:pt x="8500" y="10956"/>
                        </a:cubicBezTo>
                        <a:cubicBezTo>
                          <a:pt x="6189" y="7957"/>
                          <a:pt x="11374" y="6521"/>
                          <a:pt x="12425" y="8934"/>
                        </a:cubicBezTo>
                        <a:cubicBezTo>
                          <a:pt x="14039" y="11667"/>
                          <a:pt x="9340" y="15384"/>
                          <a:pt x="5970" y="11737"/>
                        </a:cubicBezTo>
                        <a:cubicBezTo>
                          <a:pt x="2810" y="6778"/>
                          <a:pt x="10996" y="2023"/>
                          <a:pt x="14652" y="7497"/>
                        </a:cubicBezTo>
                        <a:cubicBezTo>
                          <a:pt x="18115" y="12690"/>
                          <a:pt x="8483" y="20210"/>
                          <a:pt x="2869" y="12651"/>
                        </a:cubicBezTo>
                        <a:cubicBezTo>
                          <a:pt x="1751" y="10433"/>
                          <a:pt x="742" y="3256"/>
                          <a:pt x="8618" y="2085"/>
                        </a:cubicBezTo>
                        <a:lnTo>
                          <a:pt x="8828" y="0"/>
                        </a:lnTo>
                        <a:close/>
                      </a:path>
                    </a:pathLst>
                  </a:custGeom>
                  <a:solidFill>
                    <a:srgbClr val="9A947F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779" name="Shape 779"/>
                  <p:cNvSpPr/>
                  <p:nvPr/>
                </p:nvSpPr>
                <p:spPr>
                  <a:xfrm>
                    <a:off x="0" y="0"/>
                    <a:ext cx="970693" cy="106721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6702" h="17423" fill="norm" stroke="1" extrusionOk="0">
                        <a:moveTo>
                          <a:pt x="8828" y="0"/>
                        </a:moveTo>
                        <a:cubicBezTo>
                          <a:pt x="-854" y="266"/>
                          <a:pt x="-1115" y="9621"/>
                          <a:pt x="1221" y="13322"/>
                        </a:cubicBezTo>
                        <a:cubicBezTo>
                          <a:pt x="6348" y="21600"/>
                          <a:pt x="20485" y="16227"/>
                          <a:pt x="15745" y="7130"/>
                        </a:cubicBezTo>
                        <a:cubicBezTo>
                          <a:pt x="11324" y="672"/>
                          <a:pt x="1482" y="5865"/>
                          <a:pt x="5062" y="11862"/>
                        </a:cubicBezTo>
                        <a:cubicBezTo>
                          <a:pt x="8004" y="16360"/>
                          <a:pt x="16005" y="13166"/>
                          <a:pt x="12845" y="8278"/>
                        </a:cubicBezTo>
                        <a:cubicBezTo>
                          <a:pt x="10744" y="5216"/>
                          <a:pt x="5407" y="7630"/>
                          <a:pt x="7794" y="10886"/>
                        </a:cubicBezTo>
                        <a:cubicBezTo>
                          <a:pt x="9408" y="12908"/>
                          <a:pt x="12727" y="11362"/>
                          <a:pt x="11400" y="9269"/>
                        </a:cubicBezTo>
                        <a:cubicBezTo>
                          <a:pt x="10559" y="8168"/>
                          <a:pt x="7752" y="8692"/>
                          <a:pt x="9433" y="10581"/>
                        </a:cubicBezTo>
                        <a:cubicBezTo>
                          <a:pt x="8845" y="10761"/>
                          <a:pt x="9147" y="8098"/>
                          <a:pt x="10904" y="9535"/>
                        </a:cubicBezTo>
                        <a:cubicBezTo>
                          <a:pt x="11677" y="10378"/>
                          <a:pt x="10046" y="12260"/>
                          <a:pt x="8500" y="10956"/>
                        </a:cubicBezTo>
                        <a:cubicBezTo>
                          <a:pt x="6189" y="7957"/>
                          <a:pt x="11374" y="6521"/>
                          <a:pt x="12425" y="8934"/>
                        </a:cubicBezTo>
                        <a:cubicBezTo>
                          <a:pt x="14039" y="11667"/>
                          <a:pt x="9340" y="15384"/>
                          <a:pt x="5970" y="11737"/>
                        </a:cubicBezTo>
                        <a:cubicBezTo>
                          <a:pt x="2810" y="6778"/>
                          <a:pt x="10996" y="2023"/>
                          <a:pt x="14652" y="7497"/>
                        </a:cubicBezTo>
                        <a:cubicBezTo>
                          <a:pt x="18115" y="12690"/>
                          <a:pt x="8483" y="20210"/>
                          <a:pt x="2869" y="12651"/>
                        </a:cubicBezTo>
                        <a:cubicBezTo>
                          <a:pt x="1751" y="10433"/>
                          <a:pt x="742" y="3256"/>
                          <a:pt x="8618" y="2085"/>
                        </a:cubicBezTo>
                        <a:lnTo>
                          <a:pt x="8828" y="0"/>
                        </a:lnTo>
                        <a:close/>
                      </a:path>
                    </a:pathLst>
                  </a:custGeom>
                  <a:solidFill>
                    <a:srgbClr val="D3D0C7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</p:grpSp>
            <p:sp>
              <p:nvSpPr>
                <p:cNvPr id="781" name="Shape 781"/>
                <p:cNvSpPr/>
                <p:nvPr/>
              </p:nvSpPr>
              <p:spPr>
                <a:xfrm flipH="1">
                  <a:off x="11823250" y="49671"/>
                  <a:ext cx="970693" cy="106721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6702" h="17423" fill="norm" stroke="1" extrusionOk="0">
                      <a:moveTo>
                        <a:pt x="8828" y="0"/>
                      </a:moveTo>
                      <a:cubicBezTo>
                        <a:pt x="-854" y="266"/>
                        <a:pt x="-1115" y="9621"/>
                        <a:pt x="1221" y="13322"/>
                      </a:cubicBezTo>
                      <a:cubicBezTo>
                        <a:pt x="6348" y="21600"/>
                        <a:pt x="20485" y="16227"/>
                        <a:pt x="15745" y="7130"/>
                      </a:cubicBezTo>
                      <a:cubicBezTo>
                        <a:pt x="11324" y="672"/>
                        <a:pt x="1482" y="5865"/>
                        <a:pt x="5062" y="11862"/>
                      </a:cubicBezTo>
                      <a:cubicBezTo>
                        <a:pt x="8004" y="16360"/>
                        <a:pt x="16005" y="13166"/>
                        <a:pt x="12845" y="8278"/>
                      </a:cubicBezTo>
                      <a:cubicBezTo>
                        <a:pt x="10744" y="5216"/>
                        <a:pt x="5407" y="7630"/>
                        <a:pt x="7794" y="10886"/>
                      </a:cubicBezTo>
                      <a:cubicBezTo>
                        <a:pt x="9408" y="12908"/>
                        <a:pt x="12727" y="11362"/>
                        <a:pt x="11400" y="9269"/>
                      </a:cubicBezTo>
                      <a:cubicBezTo>
                        <a:pt x="10559" y="8168"/>
                        <a:pt x="7752" y="8692"/>
                        <a:pt x="9433" y="10581"/>
                      </a:cubicBezTo>
                      <a:cubicBezTo>
                        <a:pt x="8845" y="10761"/>
                        <a:pt x="9147" y="8098"/>
                        <a:pt x="10904" y="9535"/>
                      </a:cubicBezTo>
                      <a:cubicBezTo>
                        <a:pt x="11677" y="10378"/>
                        <a:pt x="10046" y="12260"/>
                        <a:pt x="8500" y="10956"/>
                      </a:cubicBezTo>
                      <a:cubicBezTo>
                        <a:pt x="6189" y="7957"/>
                        <a:pt x="11374" y="6521"/>
                        <a:pt x="12425" y="8934"/>
                      </a:cubicBezTo>
                      <a:cubicBezTo>
                        <a:pt x="14039" y="11667"/>
                        <a:pt x="9340" y="15384"/>
                        <a:pt x="5970" y="11737"/>
                      </a:cubicBezTo>
                      <a:cubicBezTo>
                        <a:pt x="2810" y="6778"/>
                        <a:pt x="10996" y="2023"/>
                        <a:pt x="14652" y="7497"/>
                      </a:cubicBezTo>
                      <a:cubicBezTo>
                        <a:pt x="18115" y="12690"/>
                        <a:pt x="8483" y="20210"/>
                        <a:pt x="2869" y="12651"/>
                      </a:cubicBezTo>
                      <a:cubicBezTo>
                        <a:pt x="1751" y="10433"/>
                        <a:pt x="742" y="3256"/>
                        <a:pt x="8618" y="2085"/>
                      </a:cubicBezTo>
                      <a:lnTo>
                        <a:pt x="8828" y="0"/>
                      </a:lnTo>
                      <a:close/>
                    </a:path>
                  </a:pathLst>
                </a:custGeom>
                <a:solidFill>
                  <a:srgbClr val="9A947F"/>
                </a:solidFill>
                <a:ln w="9525" cap="flat">
                  <a:noFill/>
                  <a:round/>
                </a:ln>
                <a:effectLst/>
              </p:spPr>
              <p:txBody>
                <a:bodyPr wrap="square" lIns="72248" tIns="72248" rIns="72248" bIns="72248" numCol="1" anchor="ctr">
                  <a:noAutofit/>
                </a:bodyPr>
                <a:lstStyle/>
                <a:p>
                  <a:pPr marL="40639" marR="40639" defTabSz="914400">
                    <a:defRPr sz="3400">
                      <a:solidFill>
                        <a:srgbClr val="EEEEEE"/>
                      </a:solidFill>
                      <a:uFill>
                        <a:solidFill>
                          <a:srgbClr val="EEEEEE"/>
                        </a:solidFill>
                      </a:u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</a:p>
              </p:txBody>
            </p:sp>
            <p:sp>
              <p:nvSpPr>
                <p:cNvPr id="782" name="Shape 782"/>
                <p:cNvSpPr/>
                <p:nvPr/>
              </p:nvSpPr>
              <p:spPr>
                <a:xfrm flipH="1">
                  <a:off x="11796157" y="0"/>
                  <a:ext cx="970693" cy="106721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6702" h="17423" fill="norm" stroke="1" extrusionOk="0">
                      <a:moveTo>
                        <a:pt x="8828" y="0"/>
                      </a:moveTo>
                      <a:cubicBezTo>
                        <a:pt x="-854" y="266"/>
                        <a:pt x="-1115" y="9621"/>
                        <a:pt x="1221" y="13322"/>
                      </a:cubicBezTo>
                      <a:cubicBezTo>
                        <a:pt x="6348" y="21600"/>
                        <a:pt x="20485" y="16227"/>
                        <a:pt x="15745" y="7130"/>
                      </a:cubicBezTo>
                      <a:cubicBezTo>
                        <a:pt x="11324" y="672"/>
                        <a:pt x="1482" y="5865"/>
                        <a:pt x="5062" y="11862"/>
                      </a:cubicBezTo>
                      <a:cubicBezTo>
                        <a:pt x="8004" y="16360"/>
                        <a:pt x="16005" y="13166"/>
                        <a:pt x="12845" y="8278"/>
                      </a:cubicBezTo>
                      <a:cubicBezTo>
                        <a:pt x="10744" y="5216"/>
                        <a:pt x="5407" y="7630"/>
                        <a:pt x="7794" y="10886"/>
                      </a:cubicBezTo>
                      <a:cubicBezTo>
                        <a:pt x="9408" y="12908"/>
                        <a:pt x="12727" y="11362"/>
                        <a:pt x="11400" y="9269"/>
                      </a:cubicBezTo>
                      <a:cubicBezTo>
                        <a:pt x="10559" y="8168"/>
                        <a:pt x="7752" y="8692"/>
                        <a:pt x="9433" y="10581"/>
                      </a:cubicBezTo>
                      <a:cubicBezTo>
                        <a:pt x="8845" y="10761"/>
                        <a:pt x="9147" y="8098"/>
                        <a:pt x="10904" y="9535"/>
                      </a:cubicBezTo>
                      <a:cubicBezTo>
                        <a:pt x="11677" y="10378"/>
                        <a:pt x="10046" y="12260"/>
                        <a:pt x="8500" y="10956"/>
                      </a:cubicBezTo>
                      <a:cubicBezTo>
                        <a:pt x="6189" y="7957"/>
                        <a:pt x="11374" y="6521"/>
                        <a:pt x="12425" y="8934"/>
                      </a:cubicBezTo>
                      <a:cubicBezTo>
                        <a:pt x="14039" y="11667"/>
                        <a:pt x="9340" y="15384"/>
                        <a:pt x="5970" y="11737"/>
                      </a:cubicBezTo>
                      <a:cubicBezTo>
                        <a:pt x="2810" y="6778"/>
                        <a:pt x="10996" y="2023"/>
                        <a:pt x="14652" y="7497"/>
                      </a:cubicBezTo>
                      <a:cubicBezTo>
                        <a:pt x="18115" y="12690"/>
                        <a:pt x="8483" y="20210"/>
                        <a:pt x="2869" y="12651"/>
                      </a:cubicBezTo>
                      <a:cubicBezTo>
                        <a:pt x="1751" y="10433"/>
                        <a:pt x="742" y="3256"/>
                        <a:pt x="8618" y="2085"/>
                      </a:cubicBezTo>
                      <a:lnTo>
                        <a:pt x="8828" y="0"/>
                      </a:lnTo>
                      <a:close/>
                    </a:path>
                  </a:pathLst>
                </a:custGeom>
                <a:solidFill>
                  <a:srgbClr val="D3D0C7"/>
                </a:solidFill>
                <a:ln w="9525" cap="flat">
                  <a:noFill/>
                  <a:round/>
                </a:ln>
                <a:effectLst/>
              </p:spPr>
              <p:txBody>
                <a:bodyPr wrap="square" lIns="72248" tIns="72248" rIns="72248" bIns="72248" numCol="1" anchor="ctr">
                  <a:noAutofit/>
                </a:bodyPr>
                <a:lstStyle/>
                <a:p>
                  <a:pPr marL="40639" marR="40639" defTabSz="914400">
                    <a:defRPr sz="3400">
                      <a:solidFill>
                        <a:srgbClr val="EEEEEE"/>
                      </a:solidFill>
                      <a:uFill>
                        <a:solidFill>
                          <a:srgbClr val="EEEEEE"/>
                        </a:solidFill>
                      </a:u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</a:p>
              </p:txBody>
            </p:sp>
            <p:sp>
              <p:nvSpPr>
                <p:cNvPr id="783" name="Shape 783"/>
                <p:cNvSpPr/>
                <p:nvPr/>
              </p:nvSpPr>
              <p:spPr>
                <a:xfrm>
                  <a:off x="477077" y="0"/>
                  <a:ext cx="11812695" cy="126436"/>
                </a:xfrm>
                <a:prstGeom prst="rect">
                  <a:avLst/>
                </a:prstGeom>
                <a:solidFill>
                  <a:srgbClr val="D3D0C7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72248" tIns="72248" rIns="72248" bIns="72248" numCol="1" anchor="ctr">
                  <a:noAutofit/>
                </a:bodyPr>
                <a:lstStyle/>
                <a:p>
                  <a:pPr marL="40639" marR="40639" defTabSz="914400">
                    <a:defRPr sz="3400">
                      <a:solidFill>
                        <a:srgbClr val="EEEEEE"/>
                      </a:solidFill>
                      <a:uFill>
                        <a:solidFill>
                          <a:srgbClr val="EEEEEE"/>
                        </a:solidFill>
                      </a:u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</a:p>
              </p:txBody>
            </p:sp>
          </p:grpSp>
        </p:grpSp>
        <p:sp>
          <p:nvSpPr>
            <p:cNvPr id="786" name="Shape 786"/>
            <p:cNvSpPr/>
            <p:nvPr/>
          </p:nvSpPr>
          <p:spPr>
            <a:xfrm>
              <a:off x="1083733" y="1144693"/>
              <a:ext cx="10805726" cy="433494"/>
            </a:xfrm>
            <a:prstGeom prst="rect">
              <a:avLst/>
            </a:prstGeom>
            <a:gradFill flip="none" rotWithShape="1">
              <a:gsLst>
                <a:gs pos="0">
                  <a:srgbClr val="817C6B"/>
                </a:gs>
                <a:gs pos="100000">
                  <a:srgbClr val="9A947F"/>
                </a:gs>
              </a:gsLst>
              <a:lin ang="162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72248" tIns="72248" rIns="72248" bIns="72248" numCol="1" anchor="ctr">
              <a:noAutofit/>
            </a:bodyPr>
            <a:lstStyle/>
            <a:p>
              <a:pPr marL="40639" marR="40639" defTabSz="914400">
                <a:defRPr sz="3400">
                  <a:solidFill>
                    <a:srgbClr val="EEEEEE"/>
                  </a:solidFill>
                  <a:uFill>
                    <a:solidFill>
                      <a:srgbClr val="EEEEEE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</p:grpSp>
      <p:sp>
        <p:nvSpPr>
          <p:cNvPr id="788" name="Shape 788"/>
          <p:cNvSpPr/>
          <p:nvPr/>
        </p:nvSpPr>
        <p:spPr>
          <a:xfrm>
            <a:off x="2515164" y="6689795"/>
            <a:ext cx="8545690" cy="22555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471" fill="norm" stroke="1" extrusionOk="0">
                <a:moveTo>
                  <a:pt x="0" y="11370"/>
                </a:moveTo>
                <a:cubicBezTo>
                  <a:pt x="845" y="10596"/>
                  <a:pt x="1781" y="8941"/>
                  <a:pt x="2283" y="6061"/>
                </a:cubicBezTo>
                <a:cubicBezTo>
                  <a:pt x="2579" y="4363"/>
                  <a:pt x="3093" y="2042"/>
                  <a:pt x="3624" y="1526"/>
                </a:cubicBezTo>
                <a:cubicBezTo>
                  <a:pt x="3943" y="709"/>
                  <a:pt x="3749" y="1096"/>
                  <a:pt x="4229" y="516"/>
                </a:cubicBezTo>
                <a:cubicBezTo>
                  <a:pt x="4406" y="301"/>
                  <a:pt x="4765" y="0"/>
                  <a:pt x="4765" y="0"/>
                </a:cubicBezTo>
                <a:cubicBezTo>
                  <a:pt x="5011" y="86"/>
                  <a:pt x="5279" y="-129"/>
                  <a:pt x="5501" y="258"/>
                </a:cubicBezTo>
                <a:cubicBezTo>
                  <a:pt x="5678" y="580"/>
                  <a:pt x="5775" y="1827"/>
                  <a:pt x="5838" y="2536"/>
                </a:cubicBezTo>
                <a:cubicBezTo>
                  <a:pt x="5798" y="5287"/>
                  <a:pt x="5849" y="7823"/>
                  <a:pt x="5433" y="10101"/>
                </a:cubicBezTo>
                <a:cubicBezTo>
                  <a:pt x="5324" y="11477"/>
                  <a:pt x="5404" y="10445"/>
                  <a:pt x="5233" y="12380"/>
                </a:cubicBezTo>
                <a:cubicBezTo>
                  <a:pt x="5210" y="12638"/>
                  <a:pt x="5165" y="13153"/>
                  <a:pt x="5165" y="13153"/>
                </a:cubicBezTo>
                <a:cubicBezTo>
                  <a:pt x="5176" y="13519"/>
                  <a:pt x="5113" y="15668"/>
                  <a:pt x="5433" y="15668"/>
                </a:cubicBezTo>
                <a:cubicBezTo>
                  <a:pt x="5575" y="15668"/>
                  <a:pt x="5838" y="15174"/>
                  <a:pt x="5838" y="15174"/>
                </a:cubicBezTo>
                <a:cubicBezTo>
                  <a:pt x="6106" y="14400"/>
                  <a:pt x="6392" y="13304"/>
                  <a:pt x="6711" y="12895"/>
                </a:cubicBezTo>
                <a:cubicBezTo>
                  <a:pt x="6979" y="11885"/>
                  <a:pt x="7242" y="10854"/>
                  <a:pt x="7516" y="9865"/>
                </a:cubicBezTo>
                <a:cubicBezTo>
                  <a:pt x="7596" y="9564"/>
                  <a:pt x="7704" y="9392"/>
                  <a:pt x="7784" y="9091"/>
                </a:cubicBezTo>
                <a:cubicBezTo>
                  <a:pt x="7949" y="8447"/>
                  <a:pt x="8069" y="7415"/>
                  <a:pt x="8252" y="6835"/>
                </a:cubicBezTo>
                <a:cubicBezTo>
                  <a:pt x="8372" y="6426"/>
                  <a:pt x="8520" y="6168"/>
                  <a:pt x="8657" y="5824"/>
                </a:cubicBezTo>
                <a:cubicBezTo>
                  <a:pt x="8726" y="5652"/>
                  <a:pt x="8783" y="5395"/>
                  <a:pt x="8857" y="5309"/>
                </a:cubicBezTo>
                <a:cubicBezTo>
                  <a:pt x="8988" y="5137"/>
                  <a:pt x="9256" y="4814"/>
                  <a:pt x="9256" y="4814"/>
                </a:cubicBezTo>
                <a:cubicBezTo>
                  <a:pt x="9273" y="4836"/>
                  <a:pt x="9690" y="5158"/>
                  <a:pt x="9730" y="5309"/>
                </a:cubicBezTo>
                <a:cubicBezTo>
                  <a:pt x="9844" y="5738"/>
                  <a:pt x="9998" y="6835"/>
                  <a:pt x="9998" y="6835"/>
                </a:cubicBezTo>
                <a:cubicBezTo>
                  <a:pt x="10221" y="9500"/>
                  <a:pt x="10135" y="12036"/>
                  <a:pt x="10198" y="14916"/>
                </a:cubicBezTo>
                <a:cubicBezTo>
                  <a:pt x="10204" y="15174"/>
                  <a:pt x="10209" y="15518"/>
                  <a:pt x="10266" y="15668"/>
                </a:cubicBezTo>
                <a:cubicBezTo>
                  <a:pt x="10381" y="15969"/>
                  <a:pt x="10666" y="16184"/>
                  <a:pt x="10666" y="16184"/>
                </a:cubicBezTo>
                <a:cubicBezTo>
                  <a:pt x="10803" y="15840"/>
                  <a:pt x="10934" y="15518"/>
                  <a:pt x="11071" y="15174"/>
                </a:cubicBezTo>
                <a:cubicBezTo>
                  <a:pt x="11140" y="15002"/>
                  <a:pt x="11271" y="14658"/>
                  <a:pt x="11271" y="14658"/>
                </a:cubicBezTo>
                <a:cubicBezTo>
                  <a:pt x="11539" y="13132"/>
                  <a:pt x="11242" y="14615"/>
                  <a:pt x="11608" y="13390"/>
                </a:cubicBezTo>
                <a:cubicBezTo>
                  <a:pt x="11950" y="12251"/>
                  <a:pt x="12172" y="11198"/>
                  <a:pt x="12612" y="10617"/>
                </a:cubicBezTo>
                <a:cubicBezTo>
                  <a:pt x="12749" y="10703"/>
                  <a:pt x="12903" y="10574"/>
                  <a:pt x="13017" y="10875"/>
                </a:cubicBezTo>
                <a:cubicBezTo>
                  <a:pt x="13148" y="11219"/>
                  <a:pt x="13285" y="12380"/>
                  <a:pt x="13285" y="12380"/>
                </a:cubicBezTo>
                <a:cubicBezTo>
                  <a:pt x="13411" y="13906"/>
                  <a:pt x="13485" y="15432"/>
                  <a:pt x="13616" y="16936"/>
                </a:cubicBezTo>
                <a:cubicBezTo>
                  <a:pt x="13639" y="17215"/>
                  <a:pt x="13685" y="17516"/>
                  <a:pt x="13753" y="17688"/>
                </a:cubicBezTo>
                <a:cubicBezTo>
                  <a:pt x="13873" y="17968"/>
                  <a:pt x="14153" y="18204"/>
                  <a:pt x="14153" y="18204"/>
                </a:cubicBezTo>
                <a:cubicBezTo>
                  <a:pt x="14763" y="17860"/>
                  <a:pt x="14478" y="18140"/>
                  <a:pt x="15026" y="17430"/>
                </a:cubicBezTo>
                <a:cubicBezTo>
                  <a:pt x="15100" y="17323"/>
                  <a:pt x="15157" y="17065"/>
                  <a:pt x="15231" y="16936"/>
                </a:cubicBezTo>
                <a:cubicBezTo>
                  <a:pt x="15363" y="16721"/>
                  <a:pt x="15631" y="16420"/>
                  <a:pt x="15631" y="16420"/>
                </a:cubicBezTo>
                <a:cubicBezTo>
                  <a:pt x="15876" y="16549"/>
                  <a:pt x="16167" y="16356"/>
                  <a:pt x="16367" y="16936"/>
                </a:cubicBezTo>
                <a:cubicBezTo>
                  <a:pt x="16669" y="17817"/>
                  <a:pt x="16858" y="18935"/>
                  <a:pt x="17172" y="19709"/>
                </a:cubicBezTo>
                <a:cubicBezTo>
                  <a:pt x="17217" y="19967"/>
                  <a:pt x="17240" y="20289"/>
                  <a:pt x="17309" y="20461"/>
                </a:cubicBezTo>
                <a:cubicBezTo>
                  <a:pt x="17525" y="20977"/>
                  <a:pt x="17919" y="21235"/>
                  <a:pt x="18182" y="21471"/>
                </a:cubicBezTo>
                <a:cubicBezTo>
                  <a:pt x="18695" y="21299"/>
                  <a:pt x="18878" y="21428"/>
                  <a:pt x="19255" y="20461"/>
                </a:cubicBezTo>
                <a:cubicBezTo>
                  <a:pt x="19477" y="19193"/>
                  <a:pt x="19546" y="18784"/>
                  <a:pt x="19654" y="17430"/>
                </a:cubicBezTo>
                <a:cubicBezTo>
                  <a:pt x="19597" y="15883"/>
                  <a:pt x="19648" y="15238"/>
                  <a:pt x="19323" y="14400"/>
                </a:cubicBezTo>
                <a:cubicBezTo>
                  <a:pt x="19260" y="14765"/>
                  <a:pt x="19118" y="15410"/>
                  <a:pt x="19118" y="15926"/>
                </a:cubicBezTo>
                <a:cubicBezTo>
                  <a:pt x="19118" y="17194"/>
                  <a:pt x="19534" y="17602"/>
                  <a:pt x="19791" y="17946"/>
                </a:cubicBezTo>
                <a:cubicBezTo>
                  <a:pt x="20059" y="17860"/>
                  <a:pt x="20339" y="17968"/>
                  <a:pt x="20596" y="17688"/>
                </a:cubicBezTo>
                <a:cubicBezTo>
                  <a:pt x="20750" y="17516"/>
                  <a:pt x="20995" y="16678"/>
                  <a:pt x="20995" y="16678"/>
                </a:cubicBezTo>
                <a:cubicBezTo>
                  <a:pt x="21280" y="15131"/>
                  <a:pt x="21600" y="12852"/>
                  <a:pt x="21600" y="10875"/>
                </a:cubicBezTo>
              </a:path>
            </a:pathLst>
          </a:custGeom>
          <a:ln w="101600">
            <a:solidFill>
              <a:srgbClr val="EEEEEE"/>
            </a:solidFill>
          </a:ln>
        </p:spPr>
        <p:txBody>
          <a:bodyPr lIns="72248" tIns="72248" rIns="72248" bIns="72248" anchor="ctr"/>
          <a:lstStyle/>
          <a:p>
            <a:pPr marL="40639" marR="40639" defTabSz="914400">
              <a:defRPr sz="3400">
                <a:solidFill>
                  <a:srgbClr val="EEEEEE"/>
                </a:solidFill>
                <a:uFill>
                  <a:solidFill>
                    <a:srgbClr val="EEEEEE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</p:txBody>
      </p:sp>
      <p:sp>
        <p:nvSpPr>
          <p:cNvPr id="789" name="Shape 789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Lines can be expressive!</a:t>
            </a:r>
          </a:p>
        </p:txBody>
      </p:sp>
      <p:sp>
        <p:nvSpPr>
          <p:cNvPr id="790" name="Shape 790"/>
          <p:cNvSpPr/>
          <p:nvPr>
            <p:ph type="body" idx="1"/>
          </p:nvPr>
        </p:nvSpPr>
        <p:spPr>
          <a:xfrm>
            <a:off x="975359" y="2492586"/>
            <a:ext cx="11054082" cy="6719148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EEEEEE"/>
              </a:buClr>
              <a:buFont typeface="Times New Roman"/>
              <a:buBlip>
                <a:blip r:embed="rId2"/>
              </a:buBlip>
            </a:pPr>
            <a:r>
              <a:t> Thick and thin</a:t>
            </a:r>
          </a:p>
          <a:p>
            <a:pPr>
              <a:buClr>
                <a:srgbClr val="EEEEEE"/>
              </a:buClr>
              <a:buFont typeface="Times New Roman"/>
              <a:buBlip>
                <a:blip r:embed="rId2"/>
              </a:buBlip>
            </a:pPr>
            <a:r>
              <a:t> Straight or curving</a:t>
            </a:r>
          </a:p>
          <a:p>
            <a:pPr>
              <a:buClr>
                <a:srgbClr val="EEEEEE"/>
              </a:buClr>
              <a:buFont typeface="Times New Roman"/>
              <a:buBlip>
                <a:blip r:embed="rId2"/>
              </a:buBlip>
            </a:pPr>
            <a:r>
              <a:t>Different tools= different lines</a:t>
            </a:r>
          </a:p>
          <a:p>
            <a:pPr>
              <a:buClr>
                <a:srgbClr val="EEEEEE"/>
              </a:buClr>
              <a:buFont typeface="Times New Roman"/>
              <a:buBlip>
                <a:blip r:embed="rId2"/>
              </a:buBlip>
            </a:pPr>
            <a:r>
              <a:t> Line quality can be: nervous, soft, graceful, heavy, erratic…</a:t>
            </a:r>
          </a:p>
        </p:txBody>
      </p:sp>
      <p:sp>
        <p:nvSpPr>
          <p:cNvPr id="791" name="Shape 791"/>
          <p:cNvSpPr/>
          <p:nvPr/>
        </p:nvSpPr>
        <p:spPr>
          <a:xfrm>
            <a:off x="7062328" y="6281137"/>
            <a:ext cx="4829388" cy="11424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506" fill="norm" stroke="1" extrusionOk="0">
                <a:moveTo>
                  <a:pt x="0" y="13819"/>
                </a:moveTo>
                <a:cubicBezTo>
                  <a:pt x="374" y="11630"/>
                  <a:pt x="535" y="9969"/>
                  <a:pt x="1060" y="8591"/>
                </a:cubicBezTo>
                <a:cubicBezTo>
                  <a:pt x="1202" y="6889"/>
                  <a:pt x="1535" y="5916"/>
                  <a:pt x="1898" y="4781"/>
                </a:cubicBezTo>
                <a:cubicBezTo>
                  <a:pt x="2121" y="4093"/>
                  <a:pt x="2605" y="2877"/>
                  <a:pt x="2605" y="2877"/>
                </a:cubicBezTo>
                <a:cubicBezTo>
                  <a:pt x="3272" y="6767"/>
                  <a:pt x="3040" y="13859"/>
                  <a:pt x="3080" y="17628"/>
                </a:cubicBezTo>
                <a:cubicBezTo>
                  <a:pt x="3393" y="15561"/>
                  <a:pt x="3484" y="14102"/>
                  <a:pt x="3676" y="11914"/>
                </a:cubicBezTo>
                <a:cubicBezTo>
                  <a:pt x="3716" y="10496"/>
                  <a:pt x="3757" y="9037"/>
                  <a:pt x="3797" y="7618"/>
                </a:cubicBezTo>
                <a:cubicBezTo>
                  <a:pt x="3837" y="6362"/>
                  <a:pt x="3696" y="4700"/>
                  <a:pt x="3918" y="3809"/>
                </a:cubicBezTo>
                <a:cubicBezTo>
                  <a:pt x="4059" y="3242"/>
                  <a:pt x="4181" y="5025"/>
                  <a:pt x="4272" y="5714"/>
                </a:cubicBezTo>
                <a:cubicBezTo>
                  <a:pt x="4696" y="8834"/>
                  <a:pt x="4978" y="12806"/>
                  <a:pt x="5453" y="15723"/>
                </a:cubicBezTo>
                <a:cubicBezTo>
                  <a:pt x="5655" y="14467"/>
                  <a:pt x="5907" y="13292"/>
                  <a:pt x="6049" y="11914"/>
                </a:cubicBezTo>
                <a:cubicBezTo>
                  <a:pt x="6130" y="11103"/>
                  <a:pt x="6190" y="10293"/>
                  <a:pt x="6291" y="9523"/>
                </a:cubicBezTo>
                <a:cubicBezTo>
                  <a:pt x="6433" y="8510"/>
                  <a:pt x="6604" y="7618"/>
                  <a:pt x="6766" y="6686"/>
                </a:cubicBezTo>
                <a:cubicBezTo>
                  <a:pt x="6847" y="6200"/>
                  <a:pt x="6998" y="5268"/>
                  <a:pt x="6998" y="5268"/>
                </a:cubicBezTo>
                <a:cubicBezTo>
                  <a:pt x="7038" y="5916"/>
                  <a:pt x="7109" y="6524"/>
                  <a:pt x="7119" y="7172"/>
                </a:cubicBezTo>
                <a:cubicBezTo>
                  <a:pt x="7190" y="10820"/>
                  <a:pt x="7109" y="14508"/>
                  <a:pt x="7240" y="18114"/>
                </a:cubicBezTo>
                <a:cubicBezTo>
                  <a:pt x="7261" y="18682"/>
                  <a:pt x="7402" y="17182"/>
                  <a:pt x="7473" y="16696"/>
                </a:cubicBezTo>
                <a:cubicBezTo>
                  <a:pt x="7564" y="16088"/>
                  <a:pt x="7624" y="15399"/>
                  <a:pt x="7715" y="14791"/>
                </a:cubicBezTo>
                <a:cubicBezTo>
                  <a:pt x="7826" y="13981"/>
                  <a:pt x="7967" y="13251"/>
                  <a:pt x="8068" y="12400"/>
                </a:cubicBezTo>
                <a:cubicBezTo>
                  <a:pt x="8250" y="10860"/>
                  <a:pt x="8351" y="9158"/>
                  <a:pt x="8543" y="7618"/>
                </a:cubicBezTo>
                <a:cubicBezTo>
                  <a:pt x="8684" y="6484"/>
                  <a:pt x="8886" y="5470"/>
                  <a:pt x="9018" y="4295"/>
                </a:cubicBezTo>
                <a:cubicBezTo>
                  <a:pt x="9119" y="3363"/>
                  <a:pt x="9179" y="2391"/>
                  <a:pt x="9260" y="1418"/>
                </a:cubicBezTo>
                <a:cubicBezTo>
                  <a:pt x="9300" y="932"/>
                  <a:pt x="9371" y="0"/>
                  <a:pt x="9371" y="0"/>
                </a:cubicBezTo>
                <a:cubicBezTo>
                  <a:pt x="9977" y="4781"/>
                  <a:pt x="9775" y="12360"/>
                  <a:pt x="9846" y="17628"/>
                </a:cubicBezTo>
                <a:cubicBezTo>
                  <a:pt x="9967" y="16818"/>
                  <a:pt x="10108" y="16088"/>
                  <a:pt x="10209" y="15237"/>
                </a:cubicBezTo>
                <a:cubicBezTo>
                  <a:pt x="10260" y="14791"/>
                  <a:pt x="10270" y="14264"/>
                  <a:pt x="10320" y="13819"/>
                </a:cubicBezTo>
                <a:cubicBezTo>
                  <a:pt x="10664" y="11063"/>
                  <a:pt x="11138" y="8712"/>
                  <a:pt x="11391" y="5714"/>
                </a:cubicBezTo>
                <a:cubicBezTo>
                  <a:pt x="11643" y="8794"/>
                  <a:pt x="11673" y="11468"/>
                  <a:pt x="11744" y="14791"/>
                </a:cubicBezTo>
                <a:cubicBezTo>
                  <a:pt x="11855" y="13008"/>
                  <a:pt x="11997" y="11306"/>
                  <a:pt x="12108" y="9523"/>
                </a:cubicBezTo>
                <a:cubicBezTo>
                  <a:pt x="12229" y="10171"/>
                  <a:pt x="12360" y="10739"/>
                  <a:pt x="12461" y="11428"/>
                </a:cubicBezTo>
                <a:cubicBezTo>
                  <a:pt x="12522" y="11873"/>
                  <a:pt x="12471" y="12643"/>
                  <a:pt x="12582" y="12887"/>
                </a:cubicBezTo>
                <a:cubicBezTo>
                  <a:pt x="12693" y="13130"/>
                  <a:pt x="12815" y="12562"/>
                  <a:pt x="12936" y="12400"/>
                </a:cubicBezTo>
                <a:cubicBezTo>
                  <a:pt x="13067" y="11306"/>
                  <a:pt x="13148" y="10131"/>
                  <a:pt x="13289" y="9077"/>
                </a:cubicBezTo>
                <a:cubicBezTo>
                  <a:pt x="13431" y="8064"/>
                  <a:pt x="13764" y="6200"/>
                  <a:pt x="13764" y="6200"/>
                </a:cubicBezTo>
                <a:cubicBezTo>
                  <a:pt x="13804" y="6848"/>
                  <a:pt x="13835" y="7456"/>
                  <a:pt x="13885" y="8105"/>
                </a:cubicBezTo>
                <a:cubicBezTo>
                  <a:pt x="13915" y="8591"/>
                  <a:pt x="13976" y="9037"/>
                  <a:pt x="14006" y="9523"/>
                </a:cubicBezTo>
                <a:cubicBezTo>
                  <a:pt x="14087" y="10779"/>
                  <a:pt x="14238" y="13332"/>
                  <a:pt x="14238" y="13332"/>
                </a:cubicBezTo>
                <a:cubicBezTo>
                  <a:pt x="14440" y="11387"/>
                  <a:pt x="14602" y="9482"/>
                  <a:pt x="14834" y="7618"/>
                </a:cubicBezTo>
                <a:cubicBezTo>
                  <a:pt x="14875" y="8105"/>
                  <a:pt x="14935" y="8550"/>
                  <a:pt x="14955" y="9077"/>
                </a:cubicBezTo>
                <a:cubicBezTo>
                  <a:pt x="15208" y="17182"/>
                  <a:pt x="14945" y="16858"/>
                  <a:pt x="15188" y="11914"/>
                </a:cubicBezTo>
                <a:cubicBezTo>
                  <a:pt x="15258" y="10536"/>
                  <a:pt x="15349" y="10252"/>
                  <a:pt x="15551" y="9077"/>
                </a:cubicBezTo>
                <a:cubicBezTo>
                  <a:pt x="15592" y="8591"/>
                  <a:pt x="15632" y="8105"/>
                  <a:pt x="15662" y="7618"/>
                </a:cubicBezTo>
                <a:cubicBezTo>
                  <a:pt x="15703" y="6970"/>
                  <a:pt x="15622" y="5714"/>
                  <a:pt x="15783" y="5714"/>
                </a:cubicBezTo>
                <a:cubicBezTo>
                  <a:pt x="15905" y="5714"/>
                  <a:pt x="16107" y="8631"/>
                  <a:pt x="16137" y="9077"/>
                </a:cubicBezTo>
                <a:cubicBezTo>
                  <a:pt x="16177" y="10658"/>
                  <a:pt x="16036" y="12481"/>
                  <a:pt x="16258" y="13819"/>
                </a:cubicBezTo>
                <a:cubicBezTo>
                  <a:pt x="16369" y="14467"/>
                  <a:pt x="16521" y="12603"/>
                  <a:pt x="16612" y="11914"/>
                </a:cubicBezTo>
                <a:cubicBezTo>
                  <a:pt x="16753" y="10779"/>
                  <a:pt x="17096" y="7497"/>
                  <a:pt x="17207" y="6200"/>
                </a:cubicBezTo>
                <a:cubicBezTo>
                  <a:pt x="17611" y="10171"/>
                  <a:pt x="17551" y="14386"/>
                  <a:pt x="17682" y="18601"/>
                </a:cubicBezTo>
                <a:cubicBezTo>
                  <a:pt x="17833" y="14913"/>
                  <a:pt x="18217" y="11590"/>
                  <a:pt x="18510" y="8105"/>
                </a:cubicBezTo>
                <a:cubicBezTo>
                  <a:pt x="18682" y="5997"/>
                  <a:pt x="18823" y="3606"/>
                  <a:pt x="18985" y="1418"/>
                </a:cubicBezTo>
                <a:cubicBezTo>
                  <a:pt x="18944" y="6362"/>
                  <a:pt x="18934" y="11266"/>
                  <a:pt x="18873" y="16210"/>
                </a:cubicBezTo>
                <a:cubicBezTo>
                  <a:pt x="18853" y="17506"/>
                  <a:pt x="18581" y="18965"/>
                  <a:pt x="18752" y="20019"/>
                </a:cubicBezTo>
                <a:cubicBezTo>
                  <a:pt x="18884" y="20789"/>
                  <a:pt x="18985" y="18439"/>
                  <a:pt x="19106" y="17628"/>
                </a:cubicBezTo>
                <a:cubicBezTo>
                  <a:pt x="19267" y="14427"/>
                  <a:pt x="19570" y="11509"/>
                  <a:pt x="19944" y="8591"/>
                </a:cubicBezTo>
                <a:cubicBezTo>
                  <a:pt x="20429" y="283"/>
                  <a:pt x="20318" y="6727"/>
                  <a:pt x="20419" y="16696"/>
                </a:cubicBezTo>
                <a:cubicBezTo>
                  <a:pt x="20691" y="11022"/>
                  <a:pt x="21125" y="5673"/>
                  <a:pt x="21368" y="0"/>
                </a:cubicBezTo>
                <a:cubicBezTo>
                  <a:pt x="21327" y="3160"/>
                  <a:pt x="21297" y="6362"/>
                  <a:pt x="21247" y="9523"/>
                </a:cubicBezTo>
                <a:cubicBezTo>
                  <a:pt x="21135" y="15885"/>
                  <a:pt x="21216" y="12360"/>
                  <a:pt x="21004" y="16210"/>
                </a:cubicBezTo>
                <a:cubicBezTo>
                  <a:pt x="20964" y="17020"/>
                  <a:pt x="20893" y="19411"/>
                  <a:pt x="20893" y="18601"/>
                </a:cubicBezTo>
                <a:cubicBezTo>
                  <a:pt x="20893" y="14508"/>
                  <a:pt x="21166" y="10171"/>
                  <a:pt x="21368" y="6200"/>
                </a:cubicBezTo>
                <a:cubicBezTo>
                  <a:pt x="21459" y="4457"/>
                  <a:pt x="21600" y="-811"/>
                  <a:pt x="21600" y="972"/>
                </a:cubicBezTo>
                <a:cubicBezTo>
                  <a:pt x="21600" y="7497"/>
                  <a:pt x="21600" y="13981"/>
                  <a:pt x="21600" y="20505"/>
                </a:cubicBezTo>
              </a:path>
            </a:pathLst>
          </a:custGeom>
          <a:ln w="12700">
            <a:solidFill>
              <a:srgbClr val="EEEEEE"/>
            </a:solidFill>
          </a:ln>
        </p:spPr>
        <p:txBody>
          <a:bodyPr lIns="72248" tIns="72248" rIns="72248" bIns="72248" anchor="ctr"/>
          <a:lstStyle/>
          <a:p>
            <a:pPr marL="40639" marR="40639" defTabSz="914400">
              <a:defRPr sz="3400">
                <a:solidFill>
                  <a:srgbClr val="EEEEEE"/>
                </a:solidFill>
                <a:uFill>
                  <a:solidFill>
                    <a:srgbClr val="EEEEEE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</p:txBody>
      </p:sp>
      <p:sp>
        <p:nvSpPr>
          <p:cNvPr id="792" name="Shape 792"/>
          <p:cNvSpPr/>
          <p:nvPr/>
        </p:nvSpPr>
        <p:spPr>
          <a:xfrm>
            <a:off x="5299933" y="5832478"/>
            <a:ext cx="2400505" cy="32620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62" h="21086" fill="norm" stroke="1" extrusionOk="0">
                <a:moveTo>
                  <a:pt x="7334" y="4214"/>
                </a:moveTo>
                <a:cubicBezTo>
                  <a:pt x="5115" y="7541"/>
                  <a:pt x="2896" y="10869"/>
                  <a:pt x="3783" y="12620"/>
                </a:cubicBezTo>
                <a:cubicBezTo>
                  <a:pt x="4671" y="14372"/>
                  <a:pt x="11477" y="13671"/>
                  <a:pt x="12660" y="14722"/>
                </a:cubicBezTo>
                <a:cubicBezTo>
                  <a:pt x="13844" y="15773"/>
                  <a:pt x="10145" y="18341"/>
                  <a:pt x="10885" y="18925"/>
                </a:cubicBezTo>
                <a:cubicBezTo>
                  <a:pt x="11624" y="19509"/>
                  <a:pt x="15767" y="18108"/>
                  <a:pt x="17098" y="18225"/>
                </a:cubicBezTo>
                <a:cubicBezTo>
                  <a:pt x="18430" y="18341"/>
                  <a:pt x="20945" y="19159"/>
                  <a:pt x="18874" y="19626"/>
                </a:cubicBezTo>
                <a:cubicBezTo>
                  <a:pt x="16803" y="20093"/>
                  <a:pt x="6446" y="21377"/>
                  <a:pt x="4671" y="21027"/>
                </a:cubicBezTo>
                <a:cubicBezTo>
                  <a:pt x="2896" y="20676"/>
                  <a:pt x="8813" y="18575"/>
                  <a:pt x="8222" y="17524"/>
                </a:cubicBezTo>
                <a:cubicBezTo>
                  <a:pt x="7630" y="16473"/>
                  <a:pt x="2304" y="16590"/>
                  <a:pt x="1120" y="14722"/>
                </a:cubicBezTo>
                <a:cubicBezTo>
                  <a:pt x="-63" y="12854"/>
                  <a:pt x="-655" y="8767"/>
                  <a:pt x="1120" y="6315"/>
                </a:cubicBezTo>
                <a:cubicBezTo>
                  <a:pt x="2896" y="3863"/>
                  <a:pt x="10885" y="244"/>
                  <a:pt x="11772" y="11"/>
                </a:cubicBezTo>
                <a:cubicBezTo>
                  <a:pt x="12660" y="-223"/>
                  <a:pt x="7630" y="3513"/>
                  <a:pt x="6446" y="4914"/>
                </a:cubicBezTo>
                <a:cubicBezTo>
                  <a:pt x="5263" y="6315"/>
                  <a:pt x="4967" y="7366"/>
                  <a:pt x="4671" y="8417"/>
                </a:cubicBezTo>
              </a:path>
            </a:pathLst>
          </a:custGeom>
          <a:solidFill>
            <a:srgbClr val="EEEEEE"/>
          </a:solidFill>
          <a:ln w="12700">
            <a:solidFill>
              <a:srgbClr val="EEEEEE"/>
            </a:solidFill>
          </a:ln>
        </p:spPr>
        <p:txBody>
          <a:bodyPr lIns="72248" tIns="72248" rIns="72248" bIns="72248" anchor="ctr"/>
          <a:lstStyle/>
          <a:p>
            <a:pPr marL="40639" marR="40639" defTabSz="914400">
              <a:defRPr sz="3400">
                <a:solidFill>
                  <a:srgbClr val="EEEEEE"/>
                </a:solidFill>
                <a:uFill>
                  <a:solidFill>
                    <a:srgbClr val="EEEEEE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</p:txBody>
      </p:sp>
      <p:sp>
        <p:nvSpPr>
          <p:cNvPr id="793" name="Shape 793"/>
          <p:cNvSpPr/>
          <p:nvPr/>
        </p:nvSpPr>
        <p:spPr>
          <a:xfrm>
            <a:off x="9078176" y="2762346"/>
            <a:ext cx="1752384" cy="18841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9" h="21009" fill="norm" stroke="1" extrusionOk="0">
                <a:moveTo>
                  <a:pt x="13387" y="2354"/>
                </a:moveTo>
                <a:cubicBezTo>
                  <a:pt x="12720" y="-591"/>
                  <a:pt x="13081" y="-88"/>
                  <a:pt x="9472" y="290"/>
                </a:cubicBezTo>
                <a:cubicBezTo>
                  <a:pt x="6862" y="894"/>
                  <a:pt x="5391" y="2531"/>
                  <a:pt x="3281" y="3840"/>
                </a:cubicBezTo>
                <a:cubicBezTo>
                  <a:pt x="2809" y="4469"/>
                  <a:pt x="2115" y="4973"/>
                  <a:pt x="1643" y="5627"/>
                </a:cubicBezTo>
                <a:cubicBezTo>
                  <a:pt x="1254" y="6181"/>
                  <a:pt x="1060" y="6836"/>
                  <a:pt x="671" y="7389"/>
                </a:cubicBezTo>
                <a:cubicBezTo>
                  <a:pt x="449" y="8170"/>
                  <a:pt x="-51" y="8950"/>
                  <a:pt x="5" y="9756"/>
                </a:cubicBezTo>
                <a:cubicBezTo>
                  <a:pt x="116" y="11443"/>
                  <a:pt x="171" y="13129"/>
                  <a:pt x="338" y="14791"/>
                </a:cubicBezTo>
                <a:cubicBezTo>
                  <a:pt x="754" y="18693"/>
                  <a:pt x="5974" y="20354"/>
                  <a:pt x="9472" y="21009"/>
                </a:cubicBezTo>
                <a:cubicBezTo>
                  <a:pt x="11860" y="20908"/>
                  <a:pt x="14275" y="20959"/>
                  <a:pt x="16663" y="20707"/>
                </a:cubicBezTo>
                <a:cubicBezTo>
                  <a:pt x="17912" y="20581"/>
                  <a:pt x="19911" y="18945"/>
                  <a:pt x="19911" y="18945"/>
                </a:cubicBezTo>
                <a:cubicBezTo>
                  <a:pt x="21355" y="16276"/>
                  <a:pt x="20910" y="17384"/>
                  <a:pt x="21549" y="15672"/>
                </a:cubicBezTo>
                <a:cubicBezTo>
                  <a:pt x="21327" y="13507"/>
                  <a:pt x="21493" y="12072"/>
                  <a:pt x="20244" y="10360"/>
                </a:cubicBezTo>
                <a:cubicBezTo>
                  <a:pt x="19828" y="8850"/>
                  <a:pt x="18745" y="7666"/>
                  <a:pt x="17301" y="6810"/>
                </a:cubicBezTo>
                <a:cubicBezTo>
                  <a:pt x="15358" y="7037"/>
                  <a:pt x="14580" y="7062"/>
                  <a:pt x="13053" y="7994"/>
                </a:cubicBezTo>
                <a:cubicBezTo>
                  <a:pt x="11554" y="10008"/>
                  <a:pt x="11998" y="9076"/>
                  <a:pt x="11415" y="10637"/>
                </a:cubicBezTo>
                <a:cubicBezTo>
                  <a:pt x="11526" y="11342"/>
                  <a:pt x="11582" y="12047"/>
                  <a:pt x="11748" y="12726"/>
                </a:cubicBezTo>
                <a:cubicBezTo>
                  <a:pt x="11804" y="13029"/>
                  <a:pt x="11776" y="13482"/>
                  <a:pt x="12082" y="13608"/>
                </a:cubicBezTo>
                <a:cubicBezTo>
                  <a:pt x="12387" y="13733"/>
                  <a:pt x="12748" y="13457"/>
                  <a:pt x="13053" y="13306"/>
                </a:cubicBezTo>
                <a:cubicBezTo>
                  <a:pt x="14747" y="12450"/>
                  <a:pt x="14664" y="12450"/>
                  <a:pt x="15663" y="11543"/>
                </a:cubicBezTo>
              </a:path>
            </a:pathLst>
          </a:custGeom>
          <a:ln w="38100">
            <a:solidFill>
              <a:srgbClr val="EEEEEE"/>
            </a:solidFill>
            <a:prstDash val="sysDot"/>
          </a:ln>
        </p:spPr>
        <p:txBody>
          <a:bodyPr lIns="72248" tIns="72248" rIns="72248" bIns="72248" anchor="ctr"/>
          <a:lstStyle/>
          <a:p>
            <a:pPr marL="40639" marR="40639" defTabSz="914400">
              <a:defRPr sz="3400">
                <a:solidFill>
                  <a:srgbClr val="EEEEEE"/>
                </a:solidFill>
                <a:uFill>
                  <a:solidFill>
                    <a:srgbClr val="EEEEEE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 p14:dur="100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9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nodeType="with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7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7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7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7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8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4000" fill="hold"/>
                                        <p:tgtEl>
                                          <p:spTgt spid="7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4000" fill="hold"/>
                                        <p:tgtEl>
                                          <p:spTgt spid="7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Class="entr" nodeType="clickEffect" presetSubtype="8" presetID="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4000" fill="hold"/>
                                        <p:tgtEl>
                                          <p:spTgt spid="7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4000" fill="hold"/>
                                        <p:tgtEl>
                                          <p:spTgt spid="7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Class="entr" nodeType="clickEffect" presetSubtype="8" presetID="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7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4000" fill="hold"/>
                                        <p:tgtEl>
                                          <p:spTgt spid="7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4000" fill="hold"/>
                                        <p:tgtEl>
                                          <p:spTgt spid="7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Class="entr" nodeType="clickEffect" presetSubtype="8" presetID="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4000" fill="hold"/>
                                        <p:tgtEl>
                                          <p:spTgt spid="7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4000" fill="hold"/>
                                        <p:tgtEl>
                                          <p:spTgt spid="7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792" grpId="4"/>
      <p:bldP build="whole" bldLvl="1" animBg="1" rev="0" advAuto="0" spid="793" grpId="2"/>
      <p:bldP build="whole" bldLvl="1" animBg="1" rev="0" advAuto="0" spid="788" grpId="5"/>
      <p:bldP build="whole" bldLvl="1" animBg="1" rev="0" advAuto="0" spid="791" grpId="3"/>
      <p:bldP build="p" bldLvl="5" animBg="1" rev="0" advAuto="0" spid="790" grpId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68" name="Group 5968"/>
          <p:cNvGrpSpPr/>
          <p:nvPr/>
        </p:nvGrpSpPr>
        <p:grpSpPr>
          <a:xfrm>
            <a:off x="0" y="-1"/>
            <a:ext cx="13004800" cy="9753601"/>
            <a:chOff x="0" y="0"/>
            <a:chExt cx="13004800" cy="9753600"/>
          </a:xfrm>
        </p:grpSpPr>
        <p:grpSp>
          <p:nvGrpSpPr>
            <p:cNvPr id="5966" name="Group 5966"/>
            <p:cNvGrpSpPr/>
            <p:nvPr/>
          </p:nvGrpSpPr>
          <p:grpSpPr>
            <a:xfrm>
              <a:off x="0" y="0"/>
              <a:ext cx="13004801" cy="9753600"/>
              <a:chOff x="0" y="0"/>
              <a:chExt cx="13004800" cy="9753600"/>
            </a:xfrm>
          </p:grpSpPr>
          <p:sp>
            <p:nvSpPr>
              <p:cNvPr id="5874" name="Shape 5874"/>
              <p:cNvSpPr/>
              <p:nvPr/>
            </p:nvSpPr>
            <p:spPr>
              <a:xfrm>
                <a:off x="11921066" y="1083733"/>
                <a:ext cx="758615" cy="3034454"/>
              </a:xfrm>
              <a:prstGeom prst="rect">
                <a:avLst/>
              </a:prstGeom>
              <a:gradFill flip="none" rotWithShape="1">
                <a:gsLst>
                  <a:gs pos="0">
                    <a:srgbClr val="817C6B"/>
                  </a:gs>
                  <a:gs pos="100000">
                    <a:srgbClr val="D3D0C7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72248" tIns="72248" rIns="72248" bIns="72248" numCol="1" anchor="ctr">
                <a:noAutofit/>
              </a:bodyPr>
              <a:lstStyle/>
              <a:p>
                <a:pPr marL="40639" marR="40639" defTabSz="914400">
                  <a:defRPr sz="3400">
                    <a:solidFill>
                      <a:srgbClr val="EEEEEE"/>
                    </a:solidFill>
                    <a:uFill>
                      <a:solidFill>
                        <a:srgbClr val="EEEEEE"/>
                      </a:solidFill>
                    </a:u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5875" name="Shape 5875"/>
              <p:cNvSpPr/>
              <p:nvPr/>
            </p:nvSpPr>
            <p:spPr>
              <a:xfrm>
                <a:off x="0" y="0"/>
                <a:ext cx="12788054" cy="216747"/>
              </a:xfrm>
              <a:prstGeom prst="rect">
                <a:avLst/>
              </a:prstGeom>
              <a:solidFill>
                <a:srgbClr val="9A94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2248" tIns="72248" rIns="72248" bIns="72248" numCol="1" anchor="ctr">
                <a:noAutofit/>
              </a:bodyPr>
              <a:lstStyle/>
              <a:p>
                <a:pPr marL="40639" marR="40639" defTabSz="914400">
                  <a:defRPr sz="3400">
                    <a:solidFill>
                      <a:srgbClr val="EEEEEE"/>
                    </a:solidFill>
                    <a:uFill>
                      <a:solidFill>
                        <a:srgbClr val="EEEEEE"/>
                      </a:solidFill>
                    </a:u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5876" name="Shape 5876"/>
              <p:cNvSpPr/>
              <p:nvPr/>
            </p:nvSpPr>
            <p:spPr>
              <a:xfrm>
                <a:off x="12679680" y="0"/>
                <a:ext cx="325121" cy="9753600"/>
              </a:xfrm>
              <a:prstGeom prst="rect">
                <a:avLst/>
              </a:prstGeom>
              <a:gradFill flip="none" rotWithShape="1">
                <a:gsLst>
                  <a:gs pos="0">
                    <a:srgbClr val="9A947F"/>
                  </a:gs>
                  <a:gs pos="50000">
                    <a:srgbClr val="BBB6A8"/>
                  </a:gs>
                  <a:gs pos="100000">
                    <a:srgbClr val="9A947F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72248" tIns="72248" rIns="72248" bIns="72248" numCol="1" anchor="ctr">
                <a:noAutofit/>
              </a:bodyPr>
              <a:lstStyle/>
              <a:p>
                <a:pPr marL="40639" marR="40639" defTabSz="914400">
                  <a:defRPr sz="3400">
                    <a:solidFill>
                      <a:srgbClr val="EEEEEE"/>
                    </a:solidFill>
                    <a:uFill>
                      <a:solidFill>
                        <a:srgbClr val="EEEEEE"/>
                      </a:solidFill>
                    </a:u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5877" name="Shape 5877"/>
              <p:cNvSpPr/>
              <p:nvPr/>
            </p:nvSpPr>
            <p:spPr>
              <a:xfrm>
                <a:off x="0" y="0"/>
                <a:ext cx="325121" cy="9753600"/>
              </a:xfrm>
              <a:prstGeom prst="rect">
                <a:avLst/>
              </a:prstGeom>
              <a:gradFill flip="none" rotWithShape="1">
                <a:gsLst>
                  <a:gs pos="0">
                    <a:srgbClr val="9A947F"/>
                  </a:gs>
                  <a:gs pos="50000">
                    <a:srgbClr val="BBB6A8"/>
                  </a:gs>
                  <a:gs pos="100000">
                    <a:srgbClr val="9A947F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72248" tIns="72248" rIns="72248" bIns="72248" numCol="1" anchor="ctr">
                <a:noAutofit/>
              </a:bodyPr>
              <a:lstStyle/>
              <a:p>
                <a:pPr marL="40639" marR="40639" defTabSz="914400">
                  <a:defRPr sz="3400">
                    <a:solidFill>
                      <a:srgbClr val="EEEEEE"/>
                    </a:solidFill>
                    <a:uFill>
                      <a:solidFill>
                        <a:srgbClr val="EEEEEE"/>
                      </a:solidFill>
                    </a:u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5878" name="Shape 5878"/>
              <p:cNvSpPr/>
              <p:nvPr/>
            </p:nvSpPr>
            <p:spPr>
              <a:xfrm>
                <a:off x="325120" y="1083733"/>
                <a:ext cx="758614" cy="3034454"/>
              </a:xfrm>
              <a:prstGeom prst="rect">
                <a:avLst/>
              </a:prstGeom>
              <a:gradFill flip="none" rotWithShape="1">
                <a:gsLst>
                  <a:gs pos="0">
                    <a:srgbClr val="817C6B"/>
                  </a:gs>
                  <a:gs pos="100000">
                    <a:srgbClr val="D3D0C7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72248" tIns="72248" rIns="72248" bIns="72248" numCol="1" anchor="ctr">
                <a:noAutofit/>
              </a:bodyPr>
              <a:lstStyle/>
              <a:p>
                <a:pPr marL="40639" marR="40639" defTabSz="914400">
                  <a:defRPr sz="3400">
                    <a:solidFill>
                      <a:srgbClr val="EEEEEE"/>
                    </a:solidFill>
                    <a:uFill>
                      <a:solidFill>
                        <a:srgbClr val="EEEEEE"/>
                      </a:solidFill>
                    </a:u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grpSp>
            <p:nvGrpSpPr>
              <p:cNvPr id="5965" name="Group 5965"/>
              <p:cNvGrpSpPr/>
              <p:nvPr/>
            </p:nvGrpSpPr>
            <p:grpSpPr>
              <a:xfrm>
                <a:off x="82851" y="72248"/>
                <a:ext cx="12793944" cy="1116891"/>
                <a:chOff x="0" y="0"/>
                <a:chExt cx="12793942" cy="1116889"/>
              </a:xfrm>
            </p:grpSpPr>
            <p:sp>
              <p:nvSpPr>
                <p:cNvPr id="5879" name="Shape 5879"/>
                <p:cNvSpPr/>
                <p:nvPr/>
              </p:nvSpPr>
              <p:spPr>
                <a:xfrm>
                  <a:off x="43584" y="0"/>
                  <a:ext cx="12736126" cy="1083734"/>
                </a:xfrm>
                <a:prstGeom prst="roundRect">
                  <a:avLst>
                    <a:gd name="adj" fmla="val 35156"/>
                  </a:avLst>
                </a:prstGeom>
                <a:solidFill>
                  <a:srgbClr val="BBB6A8"/>
                </a:solidFill>
                <a:ln w="9525" cap="flat">
                  <a:noFill/>
                  <a:round/>
                </a:ln>
                <a:effectLst/>
              </p:spPr>
              <p:txBody>
                <a:bodyPr wrap="square" lIns="72248" tIns="72248" rIns="72248" bIns="72248" numCol="1" anchor="ctr">
                  <a:noAutofit/>
                </a:bodyPr>
                <a:lstStyle/>
                <a:p>
                  <a:pPr marL="40639" marR="40639" defTabSz="914400">
                    <a:defRPr sz="3400">
                      <a:solidFill>
                        <a:srgbClr val="EEEEEE"/>
                      </a:solidFill>
                      <a:uFill>
                        <a:solidFill>
                          <a:srgbClr val="EEEEEE"/>
                        </a:solidFill>
                      </a:u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</a:p>
              </p:txBody>
            </p:sp>
            <p:sp>
              <p:nvSpPr>
                <p:cNvPr id="5880" name="Shape 5880"/>
                <p:cNvSpPr/>
                <p:nvPr/>
              </p:nvSpPr>
              <p:spPr>
                <a:xfrm>
                  <a:off x="477077" y="54186"/>
                  <a:ext cx="11812695" cy="126437"/>
                </a:xfrm>
                <a:prstGeom prst="rect">
                  <a:avLst/>
                </a:prstGeom>
                <a:solidFill>
                  <a:srgbClr val="9A947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72248" tIns="72248" rIns="72248" bIns="72248" numCol="1" anchor="ctr">
                  <a:noAutofit/>
                </a:bodyPr>
                <a:lstStyle/>
                <a:p>
                  <a:pPr marL="40639" marR="40639" defTabSz="914400">
                    <a:defRPr sz="3400">
                      <a:solidFill>
                        <a:srgbClr val="EEEEEE"/>
                      </a:solidFill>
                      <a:uFill>
                        <a:solidFill>
                          <a:srgbClr val="EEEEEE"/>
                        </a:solidFill>
                      </a:u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</a:p>
              </p:txBody>
            </p:sp>
            <p:grpSp>
              <p:nvGrpSpPr>
                <p:cNvPr id="5919" name="Group 5919"/>
                <p:cNvGrpSpPr/>
                <p:nvPr/>
              </p:nvGrpSpPr>
              <p:grpSpPr>
                <a:xfrm>
                  <a:off x="531264" y="842151"/>
                  <a:ext cx="11758508" cy="243841"/>
                  <a:chOff x="0" y="0"/>
                  <a:chExt cx="11758506" cy="243839"/>
                </a:xfrm>
              </p:grpSpPr>
              <p:sp>
                <p:nvSpPr>
                  <p:cNvPr id="5881" name="Shape 5881"/>
                  <p:cNvSpPr/>
                  <p:nvPr/>
                </p:nvSpPr>
                <p:spPr>
                  <a:xfrm flipH="1">
                    <a:off x="11239217" y="0"/>
                    <a:ext cx="519290" cy="23932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0"/>
                        </a:moveTo>
                        <a:lnTo>
                          <a:pt x="17092" y="0"/>
                        </a:lnTo>
                        <a:lnTo>
                          <a:pt x="0" y="17550"/>
                        </a:lnTo>
                        <a:lnTo>
                          <a:pt x="8077" y="21600"/>
                        </a:lnTo>
                        <a:lnTo>
                          <a:pt x="19158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9A947F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5882" name="Shape 5882"/>
                  <p:cNvSpPr/>
                  <p:nvPr/>
                </p:nvSpPr>
                <p:spPr>
                  <a:xfrm>
                    <a:off x="0" y="4515"/>
                    <a:ext cx="519289" cy="2393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0"/>
                        </a:moveTo>
                        <a:lnTo>
                          <a:pt x="17092" y="0"/>
                        </a:lnTo>
                        <a:lnTo>
                          <a:pt x="0" y="17550"/>
                        </a:lnTo>
                        <a:lnTo>
                          <a:pt x="8077" y="21600"/>
                        </a:lnTo>
                        <a:lnTo>
                          <a:pt x="19158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9A947F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grpSp>
                <p:nvGrpSpPr>
                  <p:cNvPr id="5918" name="Group 5918"/>
                  <p:cNvGrpSpPr/>
                  <p:nvPr/>
                </p:nvGrpSpPr>
                <p:grpSpPr>
                  <a:xfrm>
                    <a:off x="442524" y="1544"/>
                    <a:ext cx="10864428" cy="242296"/>
                    <a:chOff x="0" y="0"/>
                    <a:chExt cx="10864426" cy="242295"/>
                  </a:xfrm>
                </p:grpSpPr>
                <p:grpSp>
                  <p:nvGrpSpPr>
                    <p:cNvPr id="5904" name="Group 5904"/>
                    <p:cNvGrpSpPr/>
                    <p:nvPr/>
                  </p:nvGrpSpPr>
                  <p:grpSpPr>
                    <a:xfrm>
                      <a:off x="0" y="2257"/>
                      <a:ext cx="6610774" cy="240039"/>
                      <a:chOff x="0" y="0"/>
                      <a:chExt cx="6610773" cy="240037"/>
                    </a:xfrm>
                  </p:grpSpPr>
                  <p:grpSp>
                    <p:nvGrpSpPr>
                      <p:cNvPr id="5885" name="Group 5885"/>
                      <p:cNvGrpSpPr/>
                      <p:nvPr/>
                    </p:nvGrpSpPr>
                    <p:grpSpPr>
                      <a:xfrm>
                        <a:off x="0" y="0"/>
                        <a:ext cx="943611" cy="240038"/>
                        <a:chOff x="0" y="0"/>
                        <a:chExt cx="943610" cy="240037"/>
                      </a:xfrm>
                    </p:grpSpPr>
                    <p:sp>
                      <p:nvSpPr>
                        <p:cNvPr id="5883" name="Shape 5883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5884" name="Shape 5884"/>
                        <p:cNvSpPr/>
                        <p:nvPr/>
                      </p:nvSpPr>
                      <p:spPr>
                        <a:xfrm>
                          <a:off x="467296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5888" name="Group 5888"/>
                      <p:cNvGrpSpPr/>
                      <p:nvPr/>
                    </p:nvGrpSpPr>
                    <p:grpSpPr>
                      <a:xfrm>
                        <a:off x="943848" y="0"/>
                        <a:ext cx="945985" cy="240038"/>
                        <a:chOff x="0" y="0"/>
                        <a:chExt cx="945983" cy="240037"/>
                      </a:xfrm>
                    </p:grpSpPr>
                    <p:sp>
                      <p:nvSpPr>
                        <p:cNvPr id="5886" name="Shape 5886"/>
                        <p:cNvSpPr/>
                        <p:nvPr/>
                      </p:nvSpPr>
                      <p:spPr>
                        <a:xfrm>
                          <a:off x="0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5887" name="Shape 5887"/>
                        <p:cNvSpPr/>
                        <p:nvPr/>
                      </p:nvSpPr>
                      <p:spPr>
                        <a:xfrm>
                          <a:off x="467296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5891" name="Group 5891"/>
                      <p:cNvGrpSpPr/>
                      <p:nvPr/>
                    </p:nvGrpSpPr>
                    <p:grpSpPr>
                      <a:xfrm>
                        <a:off x="1893710" y="0"/>
                        <a:ext cx="939971" cy="240038"/>
                        <a:chOff x="0" y="0"/>
                        <a:chExt cx="939969" cy="240037"/>
                      </a:xfrm>
                    </p:grpSpPr>
                    <p:sp>
                      <p:nvSpPr>
                        <p:cNvPr id="5889" name="Shape 5889"/>
                        <p:cNvSpPr/>
                        <p:nvPr/>
                      </p:nvSpPr>
                      <p:spPr>
                        <a:xfrm>
                          <a:off x="0" y="0"/>
                          <a:ext cx="471707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5890" name="Shape 5890"/>
                        <p:cNvSpPr/>
                        <p:nvPr/>
                      </p:nvSpPr>
                      <p:spPr>
                        <a:xfrm>
                          <a:off x="463672" y="0"/>
                          <a:ext cx="47629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5894" name="Group 5894"/>
                      <p:cNvGrpSpPr/>
                      <p:nvPr/>
                    </p:nvGrpSpPr>
                    <p:grpSpPr>
                      <a:xfrm>
                        <a:off x="2833443" y="0"/>
                        <a:ext cx="943888" cy="240038"/>
                        <a:chOff x="0" y="0"/>
                        <a:chExt cx="943886" cy="240037"/>
                      </a:xfrm>
                    </p:grpSpPr>
                    <p:sp>
                      <p:nvSpPr>
                        <p:cNvPr id="5892" name="Shape 5892"/>
                        <p:cNvSpPr/>
                        <p:nvPr/>
                      </p:nvSpPr>
                      <p:spPr>
                        <a:xfrm>
                          <a:off x="0" y="0"/>
                          <a:ext cx="47644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5893" name="Shape 5893"/>
                        <p:cNvSpPr/>
                        <p:nvPr/>
                      </p:nvSpPr>
                      <p:spPr>
                        <a:xfrm>
                          <a:off x="467439" y="0"/>
                          <a:ext cx="47644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5897" name="Group 5897"/>
                      <p:cNvGrpSpPr/>
                      <p:nvPr/>
                    </p:nvGrpSpPr>
                    <p:grpSpPr>
                      <a:xfrm>
                        <a:off x="3777330" y="0"/>
                        <a:ext cx="943612" cy="240038"/>
                        <a:chOff x="0" y="0"/>
                        <a:chExt cx="943610" cy="240037"/>
                      </a:xfrm>
                    </p:grpSpPr>
                    <p:sp>
                      <p:nvSpPr>
                        <p:cNvPr id="5895" name="Shape 5895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5896" name="Shape 5896"/>
                        <p:cNvSpPr/>
                        <p:nvPr/>
                      </p:nvSpPr>
                      <p:spPr>
                        <a:xfrm>
                          <a:off x="467296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5900" name="Group 5900"/>
                      <p:cNvGrpSpPr/>
                      <p:nvPr/>
                    </p:nvGrpSpPr>
                    <p:grpSpPr>
                      <a:xfrm>
                        <a:off x="4720941" y="0"/>
                        <a:ext cx="946222" cy="240038"/>
                        <a:chOff x="0" y="0"/>
                        <a:chExt cx="946221" cy="240037"/>
                      </a:xfrm>
                    </p:grpSpPr>
                    <p:sp>
                      <p:nvSpPr>
                        <p:cNvPr id="5898" name="Shape 5898"/>
                        <p:cNvSpPr/>
                        <p:nvPr/>
                      </p:nvSpPr>
                      <p:spPr>
                        <a:xfrm>
                          <a:off x="0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5899" name="Shape 5899"/>
                        <p:cNvSpPr/>
                        <p:nvPr/>
                      </p:nvSpPr>
                      <p:spPr>
                        <a:xfrm>
                          <a:off x="467533" y="0"/>
                          <a:ext cx="478689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5903" name="Group 5903"/>
                      <p:cNvGrpSpPr/>
                      <p:nvPr/>
                    </p:nvGrpSpPr>
                    <p:grpSpPr>
                      <a:xfrm>
                        <a:off x="5666925" y="0"/>
                        <a:ext cx="943849" cy="240038"/>
                        <a:chOff x="0" y="0"/>
                        <a:chExt cx="943848" cy="240037"/>
                      </a:xfrm>
                    </p:grpSpPr>
                    <p:sp>
                      <p:nvSpPr>
                        <p:cNvPr id="5901" name="Shape 5901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5902" name="Shape 5902"/>
                        <p:cNvSpPr/>
                        <p:nvPr/>
                      </p:nvSpPr>
                      <p:spPr>
                        <a:xfrm>
                          <a:off x="467533" y="0"/>
                          <a:ext cx="476316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</p:grpSp>
                <p:grpSp>
                  <p:nvGrpSpPr>
                    <p:cNvPr id="5907" name="Group 5907"/>
                    <p:cNvGrpSpPr/>
                    <p:nvPr/>
                  </p:nvGrpSpPr>
                  <p:grpSpPr>
                    <a:xfrm>
                      <a:off x="6610773" y="0"/>
                      <a:ext cx="943752" cy="240038"/>
                      <a:chOff x="0" y="0"/>
                      <a:chExt cx="943750" cy="240037"/>
                    </a:xfrm>
                  </p:grpSpPr>
                  <p:sp>
                    <p:nvSpPr>
                      <p:cNvPr id="5905" name="Shape 5905"/>
                      <p:cNvSpPr/>
                      <p:nvPr/>
                    </p:nvSpPr>
                    <p:spPr>
                      <a:xfrm>
                        <a:off x="0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5906" name="Shape 5906"/>
                      <p:cNvSpPr/>
                      <p:nvPr/>
                    </p:nvSpPr>
                    <p:spPr>
                      <a:xfrm>
                        <a:off x="467369" y="0"/>
                        <a:ext cx="476382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5910" name="Group 5910"/>
                    <p:cNvGrpSpPr/>
                    <p:nvPr/>
                  </p:nvGrpSpPr>
                  <p:grpSpPr>
                    <a:xfrm>
                      <a:off x="7554524" y="0"/>
                      <a:ext cx="946010" cy="240038"/>
                      <a:chOff x="0" y="0"/>
                      <a:chExt cx="946009" cy="240037"/>
                    </a:xfrm>
                  </p:grpSpPr>
                  <p:sp>
                    <p:nvSpPr>
                      <p:cNvPr id="5908" name="Shape 5908"/>
                      <p:cNvSpPr/>
                      <p:nvPr/>
                    </p:nvSpPr>
                    <p:spPr>
                      <a:xfrm>
                        <a:off x="0" y="0"/>
                        <a:ext cx="47871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5909" name="Shape 5909"/>
                      <p:cNvSpPr/>
                      <p:nvPr/>
                    </p:nvSpPr>
                    <p:spPr>
                      <a:xfrm>
                        <a:off x="467300" y="0"/>
                        <a:ext cx="47871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5913" name="Group 5913"/>
                    <p:cNvGrpSpPr/>
                    <p:nvPr/>
                  </p:nvGrpSpPr>
                  <p:grpSpPr>
                    <a:xfrm>
                      <a:off x="8500533" y="0"/>
                      <a:ext cx="943753" cy="240038"/>
                      <a:chOff x="0" y="0"/>
                      <a:chExt cx="943751" cy="240037"/>
                    </a:xfrm>
                  </p:grpSpPr>
                  <p:sp>
                    <p:nvSpPr>
                      <p:cNvPr id="5911" name="Shape 5911"/>
                      <p:cNvSpPr/>
                      <p:nvPr/>
                    </p:nvSpPr>
                    <p:spPr>
                      <a:xfrm>
                        <a:off x="0" y="0"/>
                        <a:ext cx="47589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5912" name="Shape 5912"/>
                      <p:cNvSpPr/>
                      <p:nvPr/>
                    </p:nvSpPr>
                    <p:spPr>
                      <a:xfrm>
                        <a:off x="467862" y="0"/>
                        <a:ext cx="47589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5916" name="Group 5916"/>
                    <p:cNvGrpSpPr/>
                    <p:nvPr/>
                  </p:nvGrpSpPr>
                  <p:grpSpPr>
                    <a:xfrm>
                      <a:off x="9444284" y="0"/>
                      <a:ext cx="943753" cy="240038"/>
                      <a:chOff x="0" y="0"/>
                      <a:chExt cx="943751" cy="240037"/>
                    </a:xfrm>
                  </p:grpSpPr>
                  <p:sp>
                    <p:nvSpPr>
                      <p:cNvPr id="5914" name="Shape 5914"/>
                      <p:cNvSpPr/>
                      <p:nvPr/>
                    </p:nvSpPr>
                    <p:spPr>
                      <a:xfrm>
                        <a:off x="0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5915" name="Shape 5915"/>
                      <p:cNvSpPr/>
                      <p:nvPr/>
                    </p:nvSpPr>
                    <p:spPr>
                      <a:xfrm>
                        <a:off x="467371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sp>
                  <p:nvSpPr>
                    <p:cNvPr id="5917" name="Shape 5917"/>
                    <p:cNvSpPr/>
                    <p:nvPr/>
                  </p:nvSpPr>
                  <p:spPr>
                    <a:xfrm>
                      <a:off x="10388035" y="0"/>
                      <a:ext cx="476392" cy="240038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0504" fill="norm" stroke="1" extrusionOk="0">
                          <a:moveTo>
                            <a:pt x="0" y="0"/>
                          </a:moveTo>
                          <a:lnTo>
                            <a:pt x="0" y="20504"/>
                          </a:lnTo>
                          <a:lnTo>
                            <a:pt x="2534" y="20504"/>
                          </a:lnTo>
                          <a:cubicBezTo>
                            <a:pt x="2512" y="-934"/>
                            <a:pt x="19002" y="-1096"/>
                            <a:pt x="19023" y="20504"/>
                          </a:cubicBezTo>
                          <a:lnTo>
                            <a:pt x="21600" y="20504"/>
                          </a:lnTo>
                          <a:lnTo>
                            <a:pt x="21600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9A947F"/>
                    </a:solidFill>
                    <a:ln w="9525" cap="flat">
                      <a:noFill/>
                      <a:round/>
                    </a:ln>
                    <a:effectLst/>
                  </p:spPr>
                  <p:txBody>
                    <a:bodyPr wrap="square" lIns="72248" tIns="72248" rIns="72248" bIns="72248" numCol="1" anchor="ctr">
                      <a:noAutofit/>
                    </a:bodyPr>
                    <a:lstStyle/>
                    <a:p>
                      <a:pPr marL="40639" marR="40639" defTabSz="914400">
                        <a:defRPr sz="3400">
                          <a:solidFill>
                            <a:srgbClr val="EEEEEE"/>
                          </a:solidFill>
                          <a:uFill>
                            <a:solidFill>
                              <a:srgbClr val="EEEEEE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defRPr>
                      </a:pPr>
                    </a:p>
                  </p:txBody>
                </p:sp>
              </p:grpSp>
            </p:grpSp>
            <p:grpSp>
              <p:nvGrpSpPr>
                <p:cNvPr id="5958" name="Group 5958"/>
                <p:cNvGrpSpPr/>
                <p:nvPr/>
              </p:nvGrpSpPr>
              <p:grpSpPr>
                <a:xfrm>
                  <a:off x="508686" y="839893"/>
                  <a:ext cx="11758508" cy="243841"/>
                  <a:chOff x="0" y="0"/>
                  <a:chExt cx="11758506" cy="243839"/>
                </a:xfrm>
              </p:grpSpPr>
              <p:sp>
                <p:nvSpPr>
                  <p:cNvPr id="5920" name="Shape 5920"/>
                  <p:cNvSpPr/>
                  <p:nvPr/>
                </p:nvSpPr>
                <p:spPr>
                  <a:xfrm flipH="1">
                    <a:off x="11239217" y="0"/>
                    <a:ext cx="519290" cy="23932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0"/>
                        </a:moveTo>
                        <a:lnTo>
                          <a:pt x="17092" y="0"/>
                        </a:lnTo>
                        <a:lnTo>
                          <a:pt x="0" y="17550"/>
                        </a:lnTo>
                        <a:lnTo>
                          <a:pt x="8077" y="21600"/>
                        </a:lnTo>
                        <a:lnTo>
                          <a:pt x="19158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D3D0C7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5921" name="Shape 5921"/>
                  <p:cNvSpPr/>
                  <p:nvPr/>
                </p:nvSpPr>
                <p:spPr>
                  <a:xfrm>
                    <a:off x="0" y="4515"/>
                    <a:ext cx="519289" cy="2393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0"/>
                        </a:moveTo>
                        <a:lnTo>
                          <a:pt x="17092" y="0"/>
                        </a:lnTo>
                        <a:lnTo>
                          <a:pt x="0" y="17550"/>
                        </a:lnTo>
                        <a:lnTo>
                          <a:pt x="8077" y="21600"/>
                        </a:lnTo>
                        <a:lnTo>
                          <a:pt x="19158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D3D0C7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grpSp>
                <p:nvGrpSpPr>
                  <p:cNvPr id="5957" name="Group 5957"/>
                  <p:cNvGrpSpPr/>
                  <p:nvPr/>
                </p:nvGrpSpPr>
                <p:grpSpPr>
                  <a:xfrm>
                    <a:off x="442524" y="1544"/>
                    <a:ext cx="10864428" cy="242296"/>
                    <a:chOff x="0" y="0"/>
                    <a:chExt cx="10864426" cy="242295"/>
                  </a:xfrm>
                </p:grpSpPr>
                <p:grpSp>
                  <p:nvGrpSpPr>
                    <p:cNvPr id="5943" name="Group 5943"/>
                    <p:cNvGrpSpPr/>
                    <p:nvPr/>
                  </p:nvGrpSpPr>
                  <p:grpSpPr>
                    <a:xfrm>
                      <a:off x="0" y="2257"/>
                      <a:ext cx="6610774" cy="240039"/>
                      <a:chOff x="0" y="0"/>
                      <a:chExt cx="6610773" cy="240037"/>
                    </a:xfrm>
                  </p:grpSpPr>
                  <p:grpSp>
                    <p:nvGrpSpPr>
                      <p:cNvPr id="5924" name="Group 5924"/>
                      <p:cNvGrpSpPr/>
                      <p:nvPr/>
                    </p:nvGrpSpPr>
                    <p:grpSpPr>
                      <a:xfrm>
                        <a:off x="0" y="0"/>
                        <a:ext cx="943611" cy="240038"/>
                        <a:chOff x="0" y="0"/>
                        <a:chExt cx="943610" cy="240037"/>
                      </a:xfrm>
                    </p:grpSpPr>
                    <p:sp>
                      <p:nvSpPr>
                        <p:cNvPr id="5922" name="Shape 5922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5923" name="Shape 5923"/>
                        <p:cNvSpPr/>
                        <p:nvPr/>
                      </p:nvSpPr>
                      <p:spPr>
                        <a:xfrm>
                          <a:off x="467296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5927" name="Group 5927"/>
                      <p:cNvGrpSpPr/>
                      <p:nvPr/>
                    </p:nvGrpSpPr>
                    <p:grpSpPr>
                      <a:xfrm>
                        <a:off x="943848" y="0"/>
                        <a:ext cx="945985" cy="240038"/>
                        <a:chOff x="0" y="0"/>
                        <a:chExt cx="945983" cy="240037"/>
                      </a:xfrm>
                    </p:grpSpPr>
                    <p:sp>
                      <p:nvSpPr>
                        <p:cNvPr id="5925" name="Shape 5925"/>
                        <p:cNvSpPr/>
                        <p:nvPr/>
                      </p:nvSpPr>
                      <p:spPr>
                        <a:xfrm>
                          <a:off x="0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5926" name="Shape 5926"/>
                        <p:cNvSpPr/>
                        <p:nvPr/>
                      </p:nvSpPr>
                      <p:spPr>
                        <a:xfrm>
                          <a:off x="467296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5930" name="Group 5930"/>
                      <p:cNvGrpSpPr/>
                      <p:nvPr/>
                    </p:nvGrpSpPr>
                    <p:grpSpPr>
                      <a:xfrm>
                        <a:off x="1893710" y="0"/>
                        <a:ext cx="939971" cy="240038"/>
                        <a:chOff x="0" y="0"/>
                        <a:chExt cx="939969" cy="240037"/>
                      </a:xfrm>
                    </p:grpSpPr>
                    <p:sp>
                      <p:nvSpPr>
                        <p:cNvPr id="5928" name="Shape 5928"/>
                        <p:cNvSpPr/>
                        <p:nvPr/>
                      </p:nvSpPr>
                      <p:spPr>
                        <a:xfrm>
                          <a:off x="0" y="0"/>
                          <a:ext cx="471707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5929" name="Shape 5929"/>
                        <p:cNvSpPr/>
                        <p:nvPr/>
                      </p:nvSpPr>
                      <p:spPr>
                        <a:xfrm>
                          <a:off x="463672" y="0"/>
                          <a:ext cx="47629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5933" name="Group 5933"/>
                      <p:cNvGrpSpPr/>
                      <p:nvPr/>
                    </p:nvGrpSpPr>
                    <p:grpSpPr>
                      <a:xfrm>
                        <a:off x="2833443" y="0"/>
                        <a:ext cx="943888" cy="240038"/>
                        <a:chOff x="0" y="0"/>
                        <a:chExt cx="943886" cy="240037"/>
                      </a:xfrm>
                    </p:grpSpPr>
                    <p:sp>
                      <p:nvSpPr>
                        <p:cNvPr id="5931" name="Shape 5931"/>
                        <p:cNvSpPr/>
                        <p:nvPr/>
                      </p:nvSpPr>
                      <p:spPr>
                        <a:xfrm>
                          <a:off x="0" y="0"/>
                          <a:ext cx="47644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5932" name="Shape 5932"/>
                        <p:cNvSpPr/>
                        <p:nvPr/>
                      </p:nvSpPr>
                      <p:spPr>
                        <a:xfrm>
                          <a:off x="467439" y="0"/>
                          <a:ext cx="47644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5936" name="Group 5936"/>
                      <p:cNvGrpSpPr/>
                      <p:nvPr/>
                    </p:nvGrpSpPr>
                    <p:grpSpPr>
                      <a:xfrm>
                        <a:off x="3777330" y="0"/>
                        <a:ext cx="943612" cy="240038"/>
                        <a:chOff x="0" y="0"/>
                        <a:chExt cx="943610" cy="240037"/>
                      </a:xfrm>
                    </p:grpSpPr>
                    <p:sp>
                      <p:nvSpPr>
                        <p:cNvPr id="5934" name="Shape 5934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5935" name="Shape 5935"/>
                        <p:cNvSpPr/>
                        <p:nvPr/>
                      </p:nvSpPr>
                      <p:spPr>
                        <a:xfrm>
                          <a:off x="467296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5939" name="Group 5939"/>
                      <p:cNvGrpSpPr/>
                      <p:nvPr/>
                    </p:nvGrpSpPr>
                    <p:grpSpPr>
                      <a:xfrm>
                        <a:off x="4720941" y="0"/>
                        <a:ext cx="946222" cy="240038"/>
                        <a:chOff x="0" y="0"/>
                        <a:chExt cx="946221" cy="240037"/>
                      </a:xfrm>
                    </p:grpSpPr>
                    <p:sp>
                      <p:nvSpPr>
                        <p:cNvPr id="5937" name="Shape 5937"/>
                        <p:cNvSpPr/>
                        <p:nvPr/>
                      </p:nvSpPr>
                      <p:spPr>
                        <a:xfrm>
                          <a:off x="0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5938" name="Shape 5938"/>
                        <p:cNvSpPr/>
                        <p:nvPr/>
                      </p:nvSpPr>
                      <p:spPr>
                        <a:xfrm>
                          <a:off x="467533" y="0"/>
                          <a:ext cx="478689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5942" name="Group 5942"/>
                      <p:cNvGrpSpPr/>
                      <p:nvPr/>
                    </p:nvGrpSpPr>
                    <p:grpSpPr>
                      <a:xfrm>
                        <a:off x="5666925" y="0"/>
                        <a:ext cx="943849" cy="240038"/>
                        <a:chOff x="0" y="0"/>
                        <a:chExt cx="943848" cy="240037"/>
                      </a:xfrm>
                    </p:grpSpPr>
                    <p:sp>
                      <p:nvSpPr>
                        <p:cNvPr id="5940" name="Shape 5940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5941" name="Shape 5941"/>
                        <p:cNvSpPr/>
                        <p:nvPr/>
                      </p:nvSpPr>
                      <p:spPr>
                        <a:xfrm>
                          <a:off x="467533" y="0"/>
                          <a:ext cx="476316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</p:grpSp>
                <p:grpSp>
                  <p:nvGrpSpPr>
                    <p:cNvPr id="5946" name="Group 5946"/>
                    <p:cNvGrpSpPr/>
                    <p:nvPr/>
                  </p:nvGrpSpPr>
                  <p:grpSpPr>
                    <a:xfrm>
                      <a:off x="6610773" y="0"/>
                      <a:ext cx="943752" cy="240038"/>
                      <a:chOff x="0" y="0"/>
                      <a:chExt cx="943750" cy="240037"/>
                    </a:xfrm>
                  </p:grpSpPr>
                  <p:sp>
                    <p:nvSpPr>
                      <p:cNvPr id="5944" name="Shape 5944"/>
                      <p:cNvSpPr/>
                      <p:nvPr/>
                    </p:nvSpPr>
                    <p:spPr>
                      <a:xfrm>
                        <a:off x="0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5945" name="Shape 5945"/>
                      <p:cNvSpPr/>
                      <p:nvPr/>
                    </p:nvSpPr>
                    <p:spPr>
                      <a:xfrm>
                        <a:off x="467369" y="0"/>
                        <a:ext cx="476382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5949" name="Group 5949"/>
                    <p:cNvGrpSpPr/>
                    <p:nvPr/>
                  </p:nvGrpSpPr>
                  <p:grpSpPr>
                    <a:xfrm>
                      <a:off x="7554524" y="0"/>
                      <a:ext cx="946010" cy="240038"/>
                      <a:chOff x="0" y="0"/>
                      <a:chExt cx="946009" cy="240037"/>
                    </a:xfrm>
                  </p:grpSpPr>
                  <p:sp>
                    <p:nvSpPr>
                      <p:cNvPr id="5947" name="Shape 5947"/>
                      <p:cNvSpPr/>
                      <p:nvPr/>
                    </p:nvSpPr>
                    <p:spPr>
                      <a:xfrm>
                        <a:off x="0" y="0"/>
                        <a:ext cx="47871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5948" name="Shape 5948"/>
                      <p:cNvSpPr/>
                      <p:nvPr/>
                    </p:nvSpPr>
                    <p:spPr>
                      <a:xfrm>
                        <a:off x="467300" y="0"/>
                        <a:ext cx="47871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5952" name="Group 5952"/>
                    <p:cNvGrpSpPr/>
                    <p:nvPr/>
                  </p:nvGrpSpPr>
                  <p:grpSpPr>
                    <a:xfrm>
                      <a:off x="8500533" y="0"/>
                      <a:ext cx="943753" cy="240038"/>
                      <a:chOff x="0" y="0"/>
                      <a:chExt cx="943751" cy="240037"/>
                    </a:xfrm>
                  </p:grpSpPr>
                  <p:sp>
                    <p:nvSpPr>
                      <p:cNvPr id="5950" name="Shape 5950"/>
                      <p:cNvSpPr/>
                      <p:nvPr/>
                    </p:nvSpPr>
                    <p:spPr>
                      <a:xfrm>
                        <a:off x="0" y="0"/>
                        <a:ext cx="47589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5951" name="Shape 5951"/>
                      <p:cNvSpPr/>
                      <p:nvPr/>
                    </p:nvSpPr>
                    <p:spPr>
                      <a:xfrm>
                        <a:off x="467862" y="0"/>
                        <a:ext cx="47589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5955" name="Group 5955"/>
                    <p:cNvGrpSpPr/>
                    <p:nvPr/>
                  </p:nvGrpSpPr>
                  <p:grpSpPr>
                    <a:xfrm>
                      <a:off x="9444284" y="0"/>
                      <a:ext cx="943753" cy="240038"/>
                      <a:chOff x="0" y="0"/>
                      <a:chExt cx="943751" cy="240037"/>
                    </a:xfrm>
                  </p:grpSpPr>
                  <p:sp>
                    <p:nvSpPr>
                      <p:cNvPr id="5953" name="Shape 5953"/>
                      <p:cNvSpPr/>
                      <p:nvPr/>
                    </p:nvSpPr>
                    <p:spPr>
                      <a:xfrm>
                        <a:off x="0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5954" name="Shape 5954"/>
                      <p:cNvSpPr/>
                      <p:nvPr/>
                    </p:nvSpPr>
                    <p:spPr>
                      <a:xfrm>
                        <a:off x="467371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sp>
                  <p:nvSpPr>
                    <p:cNvPr id="5956" name="Shape 5956"/>
                    <p:cNvSpPr/>
                    <p:nvPr/>
                  </p:nvSpPr>
                  <p:spPr>
                    <a:xfrm>
                      <a:off x="10388035" y="0"/>
                      <a:ext cx="476392" cy="240038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0504" fill="norm" stroke="1" extrusionOk="0">
                          <a:moveTo>
                            <a:pt x="0" y="0"/>
                          </a:moveTo>
                          <a:lnTo>
                            <a:pt x="0" y="20504"/>
                          </a:lnTo>
                          <a:lnTo>
                            <a:pt x="2534" y="20504"/>
                          </a:lnTo>
                          <a:cubicBezTo>
                            <a:pt x="2512" y="-934"/>
                            <a:pt x="19002" y="-1096"/>
                            <a:pt x="19023" y="20504"/>
                          </a:cubicBezTo>
                          <a:lnTo>
                            <a:pt x="21600" y="20504"/>
                          </a:lnTo>
                          <a:lnTo>
                            <a:pt x="21600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D3D0C7"/>
                    </a:solidFill>
                    <a:ln w="9525" cap="flat">
                      <a:noFill/>
                      <a:round/>
                    </a:ln>
                    <a:effectLst/>
                  </p:spPr>
                  <p:txBody>
                    <a:bodyPr wrap="square" lIns="72248" tIns="72248" rIns="72248" bIns="72248" numCol="1" anchor="ctr">
                      <a:noAutofit/>
                    </a:bodyPr>
                    <a:lstStyle/>
                    <a:p>
                      <a:pPr marL="40639" marR="40639" defTabSz="914400">
                        <a:defRPr sz="3400">
                          <a:solidFill>
                            <a:srgbClr val="EEEEEE"/>
                          </a:solidFill>
                          <a:uFill>
                            <a:solidFill>
                              <a:srgbClr val="EEEEEE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defRPr>
                      </a:pPr>
                    </a:p>
                  </p:txBody>
                </p:sp>
              </p:grpSp>
            </p:grpSp>
            <p:grpSp>
              <p:nvGrpSpPr>
                <p:cNvPr id="5961" name="Group 5961"/>
                <p:cNvGrpSpPr/>
                <p:nvPr/>
              </p:nvGrpSpPr>
              <p:grpSpPr>
                <a:xfrm>
                  <a:off x="-1" y="-1"/>
                  <a:ext cx="997787" cy="1116891"/>
                  <a:chOff x="0" y="0"/>
                  <a:chExt cx="997785" cy="1116889"/>
                </a:xfrm>
              </p:grpSpPr>
              <p:sp>
                <p:nvSpPr>
                  <p:cNvPr id="5959" name="Shape 5959"/>
                  <p:cNvSpPr/>
                  <p:nvPr/>
                </p:nvSpPr>
                <p:spPr>
                  <a:xfrm>
                    <a:off x="27093" y="49671"/>
                    <a:ext cx="970693" cy="106721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6702" h="17423" fill="norm" stroke="1" extrusionOk="0">
                        <a:moveTo>
                          <a:pt x="8828" y="0"/>
                        </a:moveTo>
                        <a:cubicBezTo>
                          <a:pt x="-854" y="266"/>
                          <a:pt x="-1115" y="9621"/>
                          <a:pt x="1221" y="13322"/>
                        </a:cubicBezTo>
                        <a:cubicBezTo>
                          <a:pt x="6348" y="21600"/>
                          <a:pt x="20485" y="16227"/>
                          <a:pt x="15745" y="7130"/>
                        </a:cubicBezTo>
                        <a:cubicBezTo>
                          <a:pt x="11324" y="672"/>
                          <a:pt x="1482" y="5865"/>
                          <a:pt x="5062" y="11862"/>
                        </a:cubicBezTo>
                        <a:cubicBezTo>
                          <a:pt x="8004" y="16360"/>
                          <a:pt x="16005" y="13166"/>
                          <a:pt x="12845" y="8278"/>
                        </a:cubicBezTo>
                        <a:cubicBezTo>
                          <a:pt x="10744" y="5216"/>
                          <a:pt x="5407" y="7630"/>
                          <a:pt x="7794" y="10886"/>
                        </a:cubicBezTo>
                        <a:cubicBezTo>
                          <a:pt x="9408" y="12908"/>
                          <a:pt x="12727" y="11362"/>
                          <a:pt x="11400" y="9269"/>
                        </a:cubicBezTo>
                        <a:cubicBezTo>
                          <a:pt x="10559" y="8168"/>
                          <a:pt x="7752" y="8692"/>
                          <a:pt x="9433" y="10581"/>
                        </a:cubicBezTo>
                        <a:cubicBezTo>
                          <a:pt x="8845" y="10761"/>
                          <a:pt x="9147" y="8098"/>
                          <a:pt x="10904" y="9535"/>
                        </a:cubicBezTo>
                        <a:cubicBezTo>
                          <a:pt x="11677" y="10378"/>
                          <a:pt x="10046" y="12260"/>
                          <a:pt x="8500" y="10956"/>
                        </a:cubicBezTo>
                        <a:cubicBezTo>
                          <a:pt x="6189" y="7957"/>
                          <a:pt x="11374" y="6521"/>
                          <a:pt x="12425" y="8934"/>
                        </a:cubicBezTo>
                        <a:cubicBezTo>
                          <a:pt x="14039" y="11667"/>
                          <a:pt x="9340" y="15384"/>
                          <a:pt x="5970" y="11737"/>
                        </a:cubicBezTo>
                        <a:cubicBezTo>
                          <a:pt x="2810" y="6778"/>
                          <a:pt x="10996" y="2023"/>
                          <a:pt x="14652" y="7497"/>
                        </a:cubicBezTo>
                        <a:cubicBezTo>
                          <a:pt x="18115" y="12690"/>
                          <a:pt x="8483" y="20210"/>
                          <a:pt x="2869" y="12651"/>
                        </a:cubicBezTo>
                        <a:cubicBezTo>
                          <a:pt x="1751" y="10433"/>
                          <a:pt x="742" y="3256"/>
                          <a:pt x="8618" y="2085"/>
                        </a:cubicBezTo>
                        <a:lnTo>
                          <a:pt x="8828" y="0"/>
                        </a:lnTo>
                        <a:close/>
                      </a:path>
                    </a:pathLst>
                  </a:custGeom>
                  <a:solidFill>
                    <a:srgbClr val="9A947F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5960" name="Shape 5960"/>
                  <p:cNvSpPr/>
                  <p:nvPr/>
                </p:nvSpPr>
                <p:spPr>
                  <a:xfrm>
                    <a:off x="0" y="0"/>
                    <a:ext cx="970693" cy="106721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6702" h="17423" fill="norm" stroke="1" extrusionOk="0">
                        <a:moveTo>
                          <a:pt x="8828" y="0"/>
                        </a:moveTo>
                        <a:cubicBezTo>
                          <a:pt x="-854" y="266"/>
                          <a:pt x="-1115" y="9621"/>
                          <a:pt x="1221" y="13322"/>
                        </a:cubicBezTo>
                        <a:cubicBezTo>
                          <a:pt x="6348" y="21600"/>
                          <a:pt x="20485" y="16227"/>
                          <a:pt x="15745" y="7130"/>
                        </a:cubicBezTo>
                        <a:cubicBezTo>
                          <a:pt x="11324" y="672"/>
                          <a:pt x="1482" y="5865"/>
                          <a:pt x="5062" y="11862"/>
                        </a:cubicBezTo>
                        <a:cubicBezTo>
                          <a:pt x="8004" y="16360"/>
                          <a:pt x="16005" y="13166"/>
                          <a:pt x="12845" y="8278"/>
                        </a:cubicBezTo>
                        <a:cubicBezTo>
                          <a:pt x="10744" y="5216"/>
                          <a:pt x="5407" y="7630"/>
                          <a:pt x="7794" y="10886"/>
                        </a:cubicBezTo>
                        <a:cubicBezTo>
                          <a:pt x="9408" y="12908"/>
                          <a:pt x="12727" y="11362"/>
                          <a:pt x="11400" y="9269"/>
                        </a:cubicBezTo>
                        <a:cubicBezTo>
                          <a:pt x="10559" y="8168"/>
                          <a:pt x="7752" y="8692"/>
                          <a:pt x="9433" y="10581"/>
                        </a:cubicBezTo>
                        <a:cubicBezTo>
                          <a:pt x="8845" y="10761"/>
                          <a:pt x="9147" y="8098"/>
                          <a:pt x="10904" y="9535"/>
                        </a:cubicBezTo>
                        <a:cubicBezTo>
                          <a:pt x="11677" y="10378"/>
                          <a:pt x="10046" y="12260"/>
                          <a:pt x="8500" y="10956"/>
                        </a:cubicBezTo>
                        <a:cubicBezTo>
                          <a:pt x="6189" y="7957"/>
                          <a:pt x="11374" y="6521"/>
                          <a:pt x="12425" y="8934"/>
                        </a:cubicBezTo>
                        <a:cubicBezTo>
                          <a:pt x="14039" y="11667"/>
                          <a:pt x="9340" y="15384"/>
                          <a:pt x="5970" y="11737"/>
                        </a:cubicBezTo>
                        <a:cubicBezTo>
                          <a:pt x="2810" y="6778"/>
                          <a:pt x="10996" y="2023"/>
                          <a:pt x="14652" y="7497"/>
                        </a:cubicBezTo>
                        <a:cubicBezTo>
                          <a:pt x="18115" y="12690"/>
                          <a:pt x="8483" y="20210"/>
                          <a:pt x="2869" y="12651"/>
                        </a:cubicBezTo>
                        <a:cubicBezTo>
                          <a:pt x="1751" y="10433"/>
                          <a:pt x="742" y="3256"/>
                          <a:pt x="8618" y="2085"/>
                        </a:cubicBezTo>
                        <a:lnTo>
                          <a:pt x="8828" y="0"/>
                        </a:lnTo>
                        <a:close/>
                      </a:path>
                    </a:pathLst>
                  </a:custGeom>
                  <a:solidFill>
                    <a:srgbClr val="D3D0C7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</p:grpSp>
            <p:sp>
              <p:nvSpPr>
                <p:cNvPr id="5962" name="Shape 5962"/>
                <p:cNvSpPr/>
                <p:nvPr/>
              </p:nvSpPr>
              <p:spPr>
                <a:xfrm flipH="1">
                  <a:off x="11823250" y="49671"/>
                  <a:ext cx="970693" cy="106721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6702" h="17423" fill="norm" stroke="1" extrusionOk="0">
                      <a:moveTo>
                        <a:pt x="8828" y="0"/>
                      </a:moveTo>
                      <a:cubicBezTo>
                        <a:pt x="-854" y="266"/>
                        <a:pt x="-1115" y="9621"/>
                        <a:pt x="1221" y="13322"/>
                      </a:cubicBezTo>
                      <a:cubicBezTo>
                        <a:pt x="6348" y="21600"/>
                        <a:pt x="20485" y="16227"/>
                        <a:pt x="15745" y="7130"/>
                      </a:cubicBezTo>
                      <a:cubicBezTo>
                        <a:pt x="11324" y="672"/>
                        <a:pt x="1482" y="5865"/>
                        <a:pt x="5062" y="11862"/>
                      </a:cubicBezTo>
                      <a:cubicBezTo>
                        <a:pt x="8004" y="16360"/>
                        <a:pt x="16005" y="13166"/>
                        <a:pt x="12845" y="8278"/>
                      </a:cubicBezTo>
                      <a:cubicBezTo>
                        <a:pt x="10744" y="5216"/>
                        <a:pt x="5407" y="7630"/>
                        <a:pt x="7794" y="10886"/>
                      </a:cubicBezTo>
                      <a:cubicBezTo>
                        <a:pt x="9408" y="12908"/>
                        <a:pt x="12727" y="11362"/>
                        <a:pt x="11400" y="9269"/>
                      </a:cubicBezTo>
                      <a:cubicBezTo>
                        <a:pt x="10559" y="8168"/>
                        <a:pt x="7752" y="8692"/>
                        <a:pt x="9433" y="10581"/>
                      </a:cubicBezTo>
                      <a:cubicBezTo>
                        <a:pt x="8845" y="10761"/>
                        <a:pt x="9147" y="8098"/>
                        <a:pt x="10904" y="9535"/>
                      </a:cubicBezTo>
                      <a:cubicBezTo>
                        <a:pt x="11677" y="10378"/>
                        <a:pt x="10046" y="12260"/>
                        <a:pt x="8500" y="10956"/>
                      </a:cubicBezTo>
                      <a:cubicBezTo>
                        <a:pt x="6189" y="7957"/>
                        <a:pt x="11374" y="6521"/>
                        <a:pt x="12425" y="8934"/>
                      </a:cubicBezTo>
                      <a:cubicBezTo>
                        <a:pt x="14039" y="11667"/>
                        <a:pt x="9340" y="15384"/>
                        <a:pt x="5970" y="11737"/>
                      </a:cubicBezTo>
                      <a:cubicBezTo>
                        <a:pt x="2810" y="6778"/>
                        <a:pt x="10996" y="2023"/>
                        <a:pt x="14652" y="7497"/>
                      </a:cubicBezTo>
                      <a:cubicBezTo>
                        <a:pt x="18115" y="12690"/>
                        <a:pt x="8483" y="20210"/>
                        <a:pt x="2869" y="12651"/>
                      </a:cubicBezTo>
                      <a:cubicBezTo>
                        <a:pt x="1751" y="10433"/>
                        <a:pt x="742" y="3256"/>
                        <a:pt x="8618" y="2085"/>
                      </a:cubicBezTo>
                      <a:lnTo>
                        <a:pt x="8828" y="0"/>
                      </a:lnTo>
                      <a:close/>
                    </a:path>
                  </a:pathLst>
                </a:custGeom>
                <a:solidFill>
                  <a:srgbClr val="9A947F"/>
                </a:solidFill>
                <a:ln w="9525" cap="flat">
                  <a:noFill/>
                  <a:round/>
                </a:ln>
                <a:effectLst/>
              </p:spPr>
              <p:txBody>
                <a:bodyPr wrap="square" lIns="72248" tIns="72248" rIns="72248" bIns="72248" numCol="1" anchor="ctr">
                  <a:noAutofit/>
                </a:bodyPr>
                <a:lstStyle/>
                <a:p>
                  <a:pPr marL="40639" marR="40639" defTabSz="914400">
                    <a:defRPr sz="3400">
                      <a:solidFill>
                        <a:srgbClr val="EEEEEE"/>
                      </a:solidFill>
                      <a:uFill>
                        <a:solidFill>
                          <a:srgbClr val="EEEEEE"/>
                        </a:solidFill>
                      </a:u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</a:p>
              </p:txBody>
            </p:sp>
            <p:sp>
              <p:nvSpPr>
                <p:cNvPr id="5963" name="Shape 5963"/>
                <p:cNvSpPr/>
                <p:nvPr/>
              </p:nvSpPr>
              <p:spPr>
                <a:xfrm flipH="1">
                  <a:off x="11796157" y="0"/>
                  <a:ext cx="970693" cy="106721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6702" h="17423" fill="norm" stroke="1" extrusionOk="0">
                      <a:moveTo>
                        <a:pt x="8828" y="0"/>
                      </a:moveTo>
                      <a:cubicBezTo>
                        <a:pt x="-854" y="266"/>
                        <a:pt x="-1115" y="9621"/>
                        <a:pt x="1221" y="13322"/>
                      </a:cubicBezTo>
                      <a:cubicBezTo>
                        <a:pt x="6348" y="21600"/>
                        <a:pt x="20485" y="16227"/>
                        <a:pt x="15745" y="7130"/>
                      </a:cubicBezTo>
                      <a:cubicBezTo>
                        <a:pt x="11324" y="672"/>
                        <a:pt x="1482" y="5865"/>
                        <a:pt x="5062" y="11862"/>
                      </a:cubicBezTo>
                      <a:cubicBezTo>
                        <a:pt x="8004" y="16360"/>
                        <a:pt x="16005" y="13166"/>
                        <a:pt x="12845" y="8278"/>
                      </a:cubicBezTo>
                      <a:cubicBezTo>
                        <a:pt x="10744" y="5216"/>
                        <a:pt x="5407" y="7630"/>
                        <a:pt x="7794" y="10886"/>
                      </a:cubicBezTo>
                      <a:cubicBezTo>
                        <a:pt x="9408" y="12908"/>
                        <a:pt x="12727" y="11362"/>
                        <a:pt x="11400" y="9269"/>
                      </a:cubicBezTo>
                      <a:cubicBezTo>
                        <a:pt x="10559" y="8168"/>
                        <a:pt x="7752" y="8692"/>
                        <a:pt x="9433" y="10581"/>
                      </a:cubicBezTo>
                      <a:cubicBezTo>
                        <a:pt x="8845" y="10761"/>
                        <a:pt x="9147" y="8098"/>
                        <a:pt x="10904" y="9535"/>
                      </a:cubicBezTo>
                      <a:cubicBezTo>
                        <a:pt x="11677" y="10378"/>
                        <a:pt x="10046" y="12260"/>
                        <a:pt x="8500" y="10956"/>
                      </a:cubicBezTo>
                      <a:cubicBezTo>
                        <a:pt x="6189" y="7957"/>
                        <a:pt x="11374" y="6521"/>
                        <a:pt x="12425" y="8934"/>
                      </a:cubicBezTo>
                      <a:cubicBezTo>
                        <a:pt x="14039" y="11667"/>
                        <a:pt x="9340" y="15384"/>
                        <a:pt x="5970" y="11737"/>
                      </a:cubicBezTo>
                      <a:cubicBezTo>
                        <a:pt x="2810" y="6778"/>
                        <a:pt x="10996" y="2023"/>
                        <a:pt x="14652" y="7497"/>
                      </a:cubicBezTo>
                      <a:cubicBezTo>
                        <a:pt x="18115" y="12690"/>
                        <a:pt x="8483" y="20210"/>
                        <a:pt x="2869" y="12651"/>
                      </a:cubicBezTo>
                      <a:cubicBezTo>
                        <a:pt x="1751" y="10433"/>
                        <a:pt x="742" y="3256"/>
                        <a:pt x="8618" y="2085"/>
                      </a:cubicBezTo>
                      <a:lnTo>
                        <a:pt x="8828" y="0"/>
                      </a:lnTo>
                      <a:close/>
                    </a:path>
                  </a:pathLst>
                </a:custGeom>
                <a:solidFill>
                  <a:srgbClr val="D3D0C7"/>
                </a:solidFill>
                <a:ln w="9525" cap="flat">
                  <a:noFill/>
                  <a:round/>
                </a:ln>
                <a:effectLst/>
              </p:spPr>
              <p:txBody>
                <a:bodyPr wrap="square" lIns="72248" tIns="72248" rIns="72248" bIns="72248" numCol="1" anchor="ctr">
                  <a:noAutofit/>
                </a:bodyPr>
                <a:lstStyle/>
                <a:p>
                  <a:pPr marL="40639" marR="40639" defTabSz="914400">
                    <a:defRPr sz="3400">
                      <a:solidFill>
                        <a:srgbClr val="EEEEEE"/>
                      </a:solidFill>
                      <a:uFill>
                        <a:solidFill>
                          <a:srgbClr val="EEEEEE"/>
                        </a:solidFill>
                      </a:u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</a:p>
              </p:txBody>
            </p:sp>
            <p:sp>
              <p:nvSpPr>
                <p:cNvPr id="5964" name="Shape 5964"/>
                <p:cNvSpPr/>
                <p:nvPr/>
              </p:nvSpPr>
              <p:spPr>
                <a:xfrm>
                  <a:off x="477077" y="0"/>
                  <a:ext cx="11812695" cy="126436"/>
                </a:xfrm>
                <a:prstGeom prst="rect">
                  <a:avLst/>
                </a:prstGeom>
                <a:solidFill>
                  <a:srgbClr val="D3D0C7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72248" tIns="72248" rIns="72248" bIns="72248" numCol="1" anchor="ctr">
                  <a:noAutofit/>
                </a:bodyPr>
                <a:lstStyle/>
                <a:p>
                  <a:pPr marL="40639" marR="40639" defTabSz="914400">
                    <a:defRPr sz="3400">
                      <a:solidFill>
                        <a:srgbClr val="EEEEEE"/>
                      </a:solidFill>
                      <a:uFill>
                        <a:solidFill>
                          <a:srgbClr val="EEEEEE"/>
                        </a:solidFill>
                      </a:u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</a:p>
              </p:txBody>
            </p:sp>
          </p:grpSp>
        </p:grpSp>
        <p:sp>
          <p:nvSpPr>
            <p:cNvPr id="5967" name="Shape 5967"/>
            <p:cNvSpPr/>
            <p:nvPr/>
          </p:nvSpPr>
          <p:spPr>
            <a:xfrm>
              <a:off x="1083733" y="1144693"/>
              <a:ext cx="10805726" cy="433494"/>
            </a:xfrm>
            <a:prstGeom prst="rect">
              <a:avLst/>
            </a:prstGeom>
            <a:gradFill flip="none" rotWithShape="1">
              <a:gsLst>
                <a:gs pos="0">
                  <a:srgbClr val="817C6B"/>
                </a:gs>
                <a:gs pos="100000">
                  <a:srgbClr val="9A947F"/>
                </a:gs>
              </a:gsLst>
              <a:lin ang="162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72248" tIns="72248" rIns="72248" bIns="72248" numCol="1" anchor="ctr">
              <a:noAutofit/>
            </a:bodyPr>
            <a:lstStyle/>
            <a:p>
              <a:pPr marL="40639" marR="40639" defTabSz="914400">
                <a:defRPr sz="3400">
                  <a:solidFill>
                    <a:srgbClr val="EEEEEE"/>
                  </a:solidFill>
                  <a:uFill>
                    <a:solidFill>
                      <a:srgbClr val="EEEEEE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</p:grpSp>
      <p:sp>
        <p:nvSpPr>
          <p:cNvPr id="5969" name="Shape 5969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Emphasis/ subordination</a:t>
            </a:r>
          </a:p>
        </p:txBody>
      </p:sp>
      <p:sp>
        <p:nvSpPr>
          <p:cNvPr id="5970" name="Shape 5970"/>
          <p:cNvSpPr/>
          <p:nvPr>
            <p:ph type="body" sz="quarter" idx="1"/>
          </p:nvPr>
        </p:nvSpPr>
        <p:spPr>
          <a:xfrm>
            <a:off x="975359" y="3034453"/>
            <a:ext cx="10928024" cy="1499447"/>
          </a:xfrm>
          <a:prstGeom prst="rect">
            <a:avLst/>
          </a:prstGeom>
        </p:spPr>
        <p:txBody>
          <a:bodyPr/>
          <a:lstStyle>
            <a:lvl1pPr>
              <a:buClr>
                <a:srgbClr val="EEEEEE"/>
              </a:buClr>
              <a:buFont typeface="Times New Roman"/>
              <a:buBlip>
                <a:blip r:embed="rId2"/>
              </a:buBlip>
            </a:lvl1pPr>
          </a:lstStyle>
          <a:p>
            <a:pPr/>
            <a:r>
              <a:t>How the elements are arranged to bring your eye to a center of interest or focus</a:t>
            </a:r>
          </a:p>
        </p:txBody>
      </p:sp>
      <p:pic>
        <p:nvPicPr>
          <p:cNvPr id="5971" name="pasted-image.tif"/>
          <p:cNvPicPr>
            <a:picLocks noChangeAspect="1"/>
          </p:cNvPicPr>
          <p:nvPr/>
        </p:nvPicPr>
        <p:blipFill>
          <a:blip r:embed="rId3">
            <a:extLst/>
          </a:blip>
          <a:srcRect l="1729" t="12585" r="3450" b="18707"/>
          <a:stretch>
            <a:fillRect/>
          </a:stretch>
        </p:blipFill>
        <p:spPr>
          <a:xfrm>
            <a:off x="739824" y="6690072"/>
            <a:ext cx="6947844" cy="2565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972" name="pasted-image.ti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759700" y="4461222"/>
            <a:ext cx="4250267" cy="31877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97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nodeType="with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59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5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5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972" grpId="3"/>
      <p:bldP build="p" bldLvl="5" animBg="1" rev="0" advAuto="0" spid="5970" grpId="1"/>
      <p:bldP build="whole" bldLvl="1" animBg="1" rev="0" advAuto="0" spid="5971" grpId="2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68" name="Group 6068"/>
          <p:cNvGrpSpPr/>
          <p:nvPr/>
        </p:nvGrpSpPr>
        <p:grpSpPr>
          <a:xfrm>
            <a:off x="0" y="-1"/>
            <a:ext cx="13004800" cy="9753601"/>
            <a:chOff x="0" y="0"/>
            <a:chExt cx="13004800" cy="9753600"/>
          </a:xfrm>
        </p:grpSpPr>
        <p:grpSp>
          <p:nvGrpSpPr>
            <p:cNvPr id="6066" name="Group 6066"/>
            <p:cNvGrpSpPr/>
            <p:nvPr/>
          </p:nvGrpSpPr>
          <p:grpSpPr>
            <a:xfrm>
              <a:off x="0" y="0"/>
              <a:ext cx="13004801" cy="9753600"/>
              <a:chOff x="0" y="0"/>
              <a:chExt cx="13004800" cy="9753600"/>
            </a:xfrm>
          </p:grpSpPr>
          <p:sp>
            <p:nvSpPr>
              <p:cNvPr id="5974" name="Shape 5974"/>
              <p:cNvSpPr/>
              <p:nvPr/>
            </p:nvSpPr>
            <p:spPr>
              <a:xfrm>
                <a:off x="11921066" y="1083733"/>
                <a:ext cx="758615" cy="3034454"/>
              </a:xfrm>
              <a:prstGeom prst="rect">
                <a:avLst/>
              </a:prstGeom>
              <a:gradFill flip="none" rotWithShape="1">
                <a:gsLst>
                  <a:gs pos="0">
                    <a:srgbClr val="817C6B"/>
                  </a:gs>
                  <a:gs pos="100000">
                    <a:srgbClr val="D3D0C7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72248" tIns="72248" rIns="72248" bIns="72248" numCol="1" anchor="ctr">
                <a:noAutofit/>
              </a:bodyPr>
              <a:lstStyle/>
              <a:p>
                <a:pPr marL="40639" marR="40639" defTabSz="914400">
                  <a:defRPr sz="3400">
                    <a:solidFill>
                      <a:srgbClr val="EEEEEE"/>
                    </a:solidFill>
                    <a:uFill>
                      <a:solidFill>
                        <a:srgbClr val="EEEEEE"/>
                      </a:solidFill>
                    </a:u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5975" name="Shape 5975"/>
              <p:cNvSpPr/>
              <p:nvPr/>
            </p:nvSpPr>
            <p:spPr>
              <a:xfrm>
                <a:off x="0" y="0"/>
                <a:ext cx="12788054" cy="216747"/>
              </a:xfrm>
              <a:prstGeom prst="rect">
                <a:avLst/>
              </a:prstGeom>
              <a:solidFill>
                <a:srgbClr val="9A94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2248" tIns="72248" rIns="72248" bIns="72248" numCol="1" anchor="ctr">
                <a:noAutofit/>
              </a:bodyPr>
              <a:lstStyle/>
              <a:p>
                <a:pPr marL="40639" marR="40639" defTabSz="914400">
                  <a:defRPr sz="3400">
                    <a:solidFill>
                      <a:srgbClr val="EEEEEE"/>
                    </a:solidFill>
                    <a:uFill>
                      <a:solidFill>
                        <a:srgbClr val="EEEEEE"/>
                      </a:solidFill>
                    </a:u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5976" name="Shape 5976"/>
              <p:cNvSpPr/>
              <p:nvPr/>
            </p:nvSpPr>
            <p:spPr>
              <a:xfrm>
                <a:off x="12679680" y="0"/>
                <a:ext cx="325121" cy="9753600"/>
              </a:xfrm>
              <a:prstGeom prst="rect">
                <a:avLst/>
              </a:prstGeom>
              <a:gradFill flip="none" rotWithShape="1">
                <a:gsLst>
                  <a:gs pos="0">
                    <a:srgbClr val="9A947F"/>
                  </a:gs>
                  <a:gs pos="50000">
                    <a:srgbClr val="BBB6A8"/>
                  </a:gs>
                  <a:gs pos="100000">
                    <a:srgbClr val="9A947F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72248" tIns="72248" rIns="72248" bIns="72248" numCol="1" anchor="ctr">
                <a:noAutofit/>
              </a:bodyPr>
              <a:lstStyle/>
              <a:p>
                <a:pPr marL="40639" marR="40639" defTabSz="914400">
                  <a:defRPr sz="3400">
                    <a:solidFill>
                      <a:srgbClr val="EEEEEE"/>
                    </a:solidFill>
                    <a:uFill>
                      <a:solidFill>
                        <a:srgbClr val="EEEEEE"/>
                      </a:solidFill>
                    </a:u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5977" name="Shape 5977"/>
              <p:cNvSpPr/>
              <p:nvPr/>
            </p:nvSpPr>
            <p:spPr>
              <a:xfrm>
                <a:off x="0" y="0"/>
                <a:ext cx="325121" cy="9753600"/>
              </a:xfrm>
              <a:prstGeom prst="rect">
                <a:avLst/>
              </a:prstGeom>
              <a:gradFill flip="none" rotWithShape="1">
                <a:gsLst>
                  <a:gs pos="0">
                    <a:srgbClr val="9A947F"/>
                  </a:gs>
                  <a:gs pos="50000">
                    <a:srgbClr val="BBB6A8"/>
                  </a:gs>
                  <a:gs pos="100000">
                    <a:srgbClr val="9A947F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72248" tIns="72248" rIns="72248" bIns="72248" numCol="1" anchor="ctr">
                <a:noAutofit/>
              </a:bodyPr>
              <a:lstStyle/>
              <a:p>
                <a:pPr marL="40639" marR="40639" defTabSz="914400">
                  <a:defRPr sz="3400">
                    <a:solidFill>
                      <a:srgbClr val="EEEEEE"/>
                    </a:solidFill>
                    <a:uFill>
                      <a:solidFill>
                        <a:srgbClr val="EEEEEE"/>
                      </a:solidFill>
                    </a:u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5978" name="Shape 5978"/>
              <p:cNvSpPr/>
              <p:nvPr/>
            </p:nvSpPr>
            <p:spPr>
              <a:xfrm>
                <a:off x="325120" y="1083733"/>
                <a:ext cx="758614" cy="3034454"/>
              </a:xfrm>
              <a:prstGeom prst="rect">
                <a:avLst/>
              </a:prstGeom>
              <a:gradFill flip="none" rotWithShape="1">
                <a:gsLst>
                  <a:gs pos="0">
                    <a:srgbClr val="817C6B"/>
                  </a:gs>
                  <a:gs pos="100000">
                    <a:srgbClr val="D3D0C7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72248" tIns="72248" rIns="72248" bIns="72248" numCol="1" anchor="ctr">
                <a:noAutofit/>
              </a:bodyPr>
              <a:lstStyle/>
              <a:p>
                <a:pPr marL="40639" marR="40639" defTabSz="914400">
                  <a:defRPr sz="3400">
                    <a:solidFill>
                      <a:srgbClr val="EEEEEE"/>
                    </a:solidFill>
                    <a:uFill>
                      <a:solidFill>
                        <a:srgbClr val="EEEEEE"/>
                      </a:solidFill>
                    </a:u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grpSp>
            <p:nvGrpSpPr>
              <p:cNvPr id="6065" name="Group 6065"/>
              <p:cNvGrpSpPr/>
              <p:nvPr/>
            </p:nvGrpSpPr>
            <p:grpSpPr>
              <a:xfrm>
                <a:off x="82851" y="72248"/>
                <a:ext cx="12793944" cy="1116891"/>
                <a:chOff x="0" y="0"/>
                <a:chExt cx="12793942" cy="1116889"/>
              </a:xfrm>
            </p:grpSpPr>
            <p:sp>
              <p:nvSpPr>
                <p:cNvPr id="5979" name="Shape 5979"/>
                <p:cNvSpPr/>
                <p:nvPr/>
              </p:nvSpPr>
              <p:spPr>
                <a:xfrm>
                  <a:off x="43584" y="0"/>
                  <a:ext cx="12736126" cy="1083734"/>
                </a:xfrm>
                <a:prstGeom prst="roundRect">
                  <a:avLst>
                    <a:gd name="adj" fmla="val 35156"/>
                  </a:avLst>
                </a:prstGeom>
                <a:solidFill>
                  <a:srgbClr val="BBB6A8"/>
                </a:solidFill>
                <a:ln w="9525" cap="flat">
                  <a:noFill/>
                  <a:round/>
                </a:ln>
                <a:effectLst/>
              </p:spPr>
              <p:txBody>
                <a:bodyPr wrap="square" lIns="72248" tIns="72248" rIns="72248" bIns="72248" numCol="1" anchor="ctr">
                  <a:noAutofit/>
                </a:bodyPr>
                <a:lstStyle/>
                <a:p>
                  <a:pPr marL="40639" marR="40639" defTabSz="914400">
                    <a:defRPr sz="3400">
                      <a:solidFill>
                        <a:srgbClr val="EEEEEE"/>
                      </a:solidFill>
                      <a:uFill>
                        <a:solidFill>
                          <a:srgbClr val="EEEEEE"/>
                        </a:solidFill>
                      </a:u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</a:p>
              </p:txBody>
            </p:sp>
            <p:sp>
              <p:nvSpPr>
                <p:cNvPr id="5980" name="Shape 5980"/>
                <p:cNvSpPr/>
                <p:nvPr/>
              </p:nvSpPr>
              <p:spPr>
                <a:xfrm>
                  <a:off x="477077" y="54186"/>
                  <a:ext cx="11812695" cy="126437"/>
                </a:xfrm>
                <a:prstGeom prst="rect">
                  <a:avLst/>
                </a:prstGeom>
                <a:solidFill>
                  <a:srgbClr val="9A947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72248" tIns="72248" rIns="72248" bIns="72248" numCol="1" anchor="ctr">
                  <a:noAutofit/>
                </a:bodyPr>
                <a:lstStyle/>
                <a:p>
                  <a:pPr marL="40639" marR="40639" defTabSz="914400">
                    <a:defRPr sz="3400">
                      <a:solidFill>
                        <a:srgbClr val="EEEEEE"/>
                      </a:solidFill>
                      <a:uFill>
                        <a:solidFill>
                          <a:srgbClr val="EEEEEE"/>
                        </a:solidFill>
                      </a:u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</a:p>
              </p:txBody>
            </p:sp>
            <p:grpSp>
              <p:nvGrpSpPr>
                <p:cNvPr id="6019" name="Group 6019"/>
                <p:cNvGrpSpPr/>
                <p:nvPr/>
              </p:nvGrpSpPr>
              <p:grpSpPr>
                <a:xfrm>
                  <a:off x="531264" y="842151"/>
                  <a:ext cx="11758508" cy="243841"/>
                  <a:chOff x="0" y="0"/>
                  <a:chExt cx="11758506" cy="243839"/>
                </a:xfrm>
              </p:grpSpPr>
              <p:sp>
                <p:nvSpPr>
                  <p:cNvPr id="5981" name="Shape 5981"/>
                  <p:cNvSpPr/>
                  <p:nvPr/>
                </p:nvSpPr>
                <p:spPr>
                  <a:xfrm flipH="1">
                    <a:off x="11239217" y="0"/>
                    <a:ext cx="519290" cy="23932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0"/>
                        </a:moveTo>
                        <a:lnTo>
                          <a:pt x="17092" y="0"/>
                        </a:lnTo>
                        <a:lnTo>
                          <a:pt x="0" y="17550"/>
                        </a:lnTo>
                        <a:lnTo>
                          <a:pt x="8077" y="21600"/>
                        </a:lnTo>
                        <a:lnTo>
                          <a:pt x="19158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9A947F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5982" name="Shape 5982"/>
                  <p:cNvSpPr/>
                  <p:nvPr/>
                </p:nvSpPr>
                <p:spPr>
                  <a:xfrm>
                    <a:off x="0" y="4515"/>
                    <a:ext cx="519289" cy="2393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0"/>
                        </a:moveTo>
                        <a:lnTo>
                          <a:pt x="17092" y="0"/>
                        </a:lnTo>
                        <a:lnTo>
                          <a:pt x="0" y="17550"/>
                        </a:lnTo>
                        <a:lnTo>
                          <a:pt x="8077" y="21600"/>
                        </a:lnTo>
                        <a:lnTo>
                          <a:pt x="19158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9A947F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grpSp>
                <p:nvGrpSpPr>
                  <p:cNvPr id="6018" name="Group 6018"/>
                  <p:cNvGrpSpPr/>
                  <p:nvPr/>
                </p:nvGrpSpPr>
                <p:grpSpPr>
                  <a:xfrm>
                    <a:off x="442524" y="1544"/>
                    <a:ext cx="10864428" cy="242296"/>
                    <a:chOff x="0" y="0"/>
                    <a:chExt cx="10864426" cy="242295"/>
                  </a:xfrm>
                </p:grpSpPr>
                <p:grpSp>
                  <p:nvGrpSpPr>
                    <p:cNvPr id="6004" name="Group 6004"/>
                    <p:cNvGrpSpPr/>
                    <p:nvPr/>
                  </p:nvGrpSpPr>
                  <p:grpSpPr>
                    <a:xfrm>
                      <a:off x="0" y="2257"/>
                      <a:ext cx="6610774" cy="240039"/>
                      <a:chOff x="0" y="0"/>
                      <a:chExt cx="6610773" cy="240037"/>
                    </a:xfrm>
                  </p:grpSpPr>
                  <p:grpSp>
                    <p:nvGrpSpPr>
                      <p:cNvPr id="5985" name="Group 5985"/>
                      <p:cNvGrpSpPr/>
                      <p:nvPr/>
                    </p:nvGrpSpPr>
                    <p:grpSpPr>
                      <a:xfrm>
                        <a:off x="0" y="0"/>
                        <a:ext cx="943611" cy="240038"/>
                        <a:chOff x="0" y="0"/>
                        <a:chExt cx="943610" cy="240037"/>
                      </a:xfrm>
                    </p:grpSpPr>
                    <p:sp>
                      <p:nvSpPr>
                        <p:cNvPr id="5983" name="Shape 5983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5984" name="Shape 5984"/>
                        <p:cNvSpPr/>
                        <p:nvPr/>
                      </p:nvSpPr>
                      <p:spPr>
                        <a:xfrm>
                          <a:off x="467296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5988" name="Group 5988"/>
                      <p:cNvGrpSpPr/>
                      <p:nvPr/>
                    </p:nvGrpSpPr>
                    <p:grpSpPr>
                      <a:xfrm>
                        <a:off x="943848" y="0"/>
                        <a:ext cx="945985" cy="240038"/>
                        <a:chOff x="0" y="0"/>
                        <a:chExt cx="945983" cy="240037"/>
                      </a:xfrm>
                    </p:grpSpPr>
                    <p:sp>
                      <p:nvSpPr>
                        <p:cNvPr id="5986" name="Shape 5986"/>
                        <p:cNvSpPr/>
                        <p:nvPr/>
                      </p:nvSpPr>
                      <p:spPr>
                        <a:xfrm>
                          <a:off x="0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5987" name="Shape 5987"/>
                        <p:cNvSpPr/>
                        <p:nvPr/>
                      </p:nvSpPr>
                      <p:spPr>
                        <a:xfrm>
                          <a:off x="467296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5991" name="Group 5991"/>
                      <p:cNvGrpSpPr/>
                      <p:nvPr/>
                    </p:nvGrpSpPr>
                    <p:grpSpPr>
                      <a:xfrm>
                        <a:off x="1893710" y="0"/>
                        <a:ext cx="939971" cy="240038"/>
                        <a:chOff x="0" y="0"/>
                        <a:chExt cx="939969" cy="240037"/>
                      </a:xfrm>
                    </p:grpSpPr>
                    <p:sp>
                      <p:nvSpPr>
                        <p:cNvPr id="5989" name="Shape 5989"/>
                        <p:cNvSpPr/>
                        <p:nvPr/>
                      </p:nvSpPr>
                      <p:spPr>
                        <a:xfrm>
                          <a:off x="0" y="0"/>
                          <a:ext cx="471707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5990" name="Shape 5990"/>
                        <p:cNvSpPr/>
                        <p:nvPr/>
                      </p:nvSpPr>
                      <p:spPr>
                        <a:xfrm>
                          <a:off x="463672" y="0"/>
                          <a:ext cx="47629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5994" name="Group 5994"/>
                      <p:cNvGrpSpPr/>
                      <p:nvPr/>
                    </p:nvGrpSpPr>
                    <p:grpSpPr>
                      <a:xfrm>
                        <a:off x="2833443" y="0"/>
                        <a:ext cx="943888" cy="240038"/>
                        <a:chOff x="0" y="0"/>
                        <a:chExt cx="943886" cy="240037"/>
                      </a:xfrm>
                    </p:grpSpPr>
                    <p:sp>
                      <p:nvSpPr>
                        <p:cNvPr id="5992" name="Shape 5992"/>
                        <p:cNvSpPr/>
                        <p:nvPr/>
                      </p:nvSpPr>
                      <p:spPr>
                        <a:xfrm>
                          <a:off x="0" y="0"/>
                          <a:ext cx="47644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5993" name="Shape 5993"/>
                        <p:cNvSpPr/>
                        <p:nvPr/>
                      </p:nvSpPr>
                      <p:spPr>
                        <a:xfrm>
                          <a:off x="467439" y="0"/>
                          <a:ext cx="47644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5997" name="Group 5997"/>
                      <p:cNvGrpSpPr/>
                      <p:nvPr/>
                    </p:nvGrpSpPr>
                    <p:grpSpPr>
                      <a:xfrm>
                        <a:off x="3777330" y="0"/>
                        <a:ext cx="943612" cy="240038"/>
                        <a:chOff x="0" y="0"/>
                        <a:chExt cx="943610" cy="240037"/>
                      </a:xfrm>
                    </p:grpSpPr>
                    <p:sp>
                      <p:nvSpPr>
                        <p:cNvPr id="5995" name="Shape 5995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5996" name="Shape 5996"/>
                        <p:cNvSpPr/>
                        <p:nvPr/>
                      </p:nvSpPr>
                      <p:spPr>
                        <a:xfrm>
                          <a:off x="467296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6000" name="Group 6000"/>
                      <p:cNvGrpSpPr/>
                      <p:nvPr/>
                    </p:nvGrpSpPr>
                    <p:grpSpPr>
                      <a:xfrm>
                        <a:off x="4720941" y="0"/>
                        <a:ext cx="946222" cy="240038"/>
                        <a:chOff x="0" y="0"/>
                        <a:chExt cx="946221" cy="240037"/>
                      </a:xfrm>
                    </p:grpSpPr>
                    <p:sp>
                      <p:nvSpPr>
                        <p:cNvPr id="5998" name="Shape 5998"/>
                        <p:cNvSpPr/>
                        <p:nvPr/>
                      </p:nvSpPr>
                      <p:spPr>
                        <a:xfrm>
                          <a:off x="0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5999" name="Shape 5999"/>
                        <p:cNvSpPr/>
                        <p:nvPr/>
                      </p:nvSpPr>
                      <p:spPr>
                        <a:xfrm>
                          <a:off x="467533" y="0"/>
                          <a:ext cx="478689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6003" name="Group 6003"/>
                      <p:cNvGrpSpPr/>
                      <p:nvPr/>
                    </p:nvGrpSpPr>
                    <p:grpSpPr>
                      <a:xfrm>
                        <a:off x="5666925" y="0"/>
                        <a:ext cx="943849" cy="240038"/>
                        <a:chOff x="0" y="0"/>
                        <a:chExt cx="943848" cy="240037"/>
                      </a:xfrm>
                    </p:grpSpPr>
                    <p:sp>
                      <p:nvSpPr>
                        <p:cNvPr id="6001" name="Shape 6001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6002" name="Shape 6002"/>
                        <p:cNvSpPr/>
                        <p:nvPr/>
                      </p:nvSpPr>
                      <p:spPr>
                        <a:xfrm>
                          <a:off x="467533" y="0"/>
                          <a:ext cx="476316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</p:grpSp>
                <p:grpSp>
                  <p:nvGrpSpPr>
                    <p:cNvPr id="6007" name="Group 6007"/>
                    <p:cNvGrpSpPr/>
                    <p:nvPr/>
                  </p:nvGrpSpPr>
                  <p:grpSpPr>
                    <a:xfrm>
                      <a:off x="6610773" y="0"/>
                      <a:ext cx="943752" cy="240038"/>
                      <a:chOff x="0" y="0"/>
                      <a:chExt cx="943750" cy="240037"/>
                    </a:xfrm>
                  </p:grpSpPr>
                  <p:sp>
                    <p:nvSpPr>
                      <p:cNvPr id="6005" name="Shape 6005"/>
                      <p:cNvSpPr/>
                      <p:nvPr/>
                    </p:nvSpPr>
                    <p:spPr>
                      <a:xfrm>
                        <a:off x="0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6006" name="Shape 6006"/>
                      <p:cNvSpPr/>
                      <p:nvPr/>
                    </p:nvSpPr>
                    <p:spPr>
                      <a:xfrm>
                        <a:off x="467369" y="0"/>
                        <a:ext cx="476382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6010" name="Group 6010"/>
                    <p:cNvGrpSpPr/>
                    <p:nvPr/>
                  </p:nvGrpSpPr>
                  <p:grpSpPr>
                    <a:xfrm>
                      <a:off x="7554524" y="0"/>
                      <a:ext cx="946010" cy="240038"/>
                      <a:chOff x="0" y="0"/>
                      <a:chExt cx="946009" cy="240037"/>
                    </a:xfrm>
                  </p:grpSpPr>
                  <p:sp>
                    <p:nvSpPr>
                      <p:cNvPr id="6008" name="Shape 6008"/>
                      <p:cNvSpPr/>
                      <p:nvPr/>
                    </p:nvSpPr>
                    <p:spPr>
                      <a:xfrm>
                        <a:off x="0" y="0"/>
                        <a:ext cx="47871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6009" name="Shape 6009"/>
                      <p:cNvSpPr/>
                      <p:nvPr/>
                    </p:nvSpPr>
                    <p:spPr>
                      <a:xfrm>
                        <a:off x="467300" y="0"/>
                        <a:ext cx="47871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6013" name="Group 6013"/>
                    <p:cNvGrpSpPr/>
                    <p:nvPr/>
                  </p:nvGrpSpPr>
                  <p:grpSpPr>
                    <a:xfrm>
                      <a:off x="8500533" y="0"/>
                      <a:ext cx="943753" cy="240038"/>
                      <a:chOff x="0" y="0"/>
                      <a:chExt cx="943751" cy="240037"/>
                    </a:xfrm>
                  </p:grpSpPr>
                  <p:sp>
                    <p:nvSpPr>
                      <p:cNvPr id="6011" name="Shape 6011"/>
                      <p:cNvSpPr/>
                      <p:nvPr/>
                    </p:nvSpPr>
                    <p:spPr>
                      <a:xfrm>
                        <a:off x="0" y="0"/>
                        <a:ext cx="47589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6012" name="Shape 6012"/>
                      <p:cNvSpPr/>
                      <p:nvPr/>
                    </p:nvSpPr>
                    <p:spPr>
                      <a:xfrm>
                        <a:off x="467862" y="0"/>
                        <a:ext cx="47589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6016" name="Group 6016"/>
                    <p:cNvGrpSpPr/>
                    <p:nvPr/>
                  </p:nvGrpSpPr>
                  <p:grpSpPr>
                    <a:xfrm>
                      <a:off x="9444284" y="0"/>
                      <a:ext cx="943753" cy="240038"/>
                      <a:chOff x="0" y="0"/>
                      <a:chExt cx="943751" cy="240037"/>
                    </a:xfrm>
                  </p:grpSpPr>
                  <p:sp>
                    <p:nvSpPr>
                      <p:cNvPr id="6014" name="Shape 6014"/>
                      <p:cNvSpPr/>
                      <p:nvPr/>
                    </p:nvSpPr>
                    <p:spPr>
                      <a:xfrm>
                        <a:off x="0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6015" name="Shape 6015"/>
                      <p:cNvSpPr/>
                      <p:nvPr/>
                    </p:nvSpPr>
                    <p:spPr>
                      <a:xfrm>
                        <a:off x="467371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sp>
                  <p:nvSpPr>
                    <p:cNvPr id="6017" name="Shape 6017"/>
                    <p:cNvSpPr/>
                    <p:nvPr/>
                  </p:nvSpPr>
                  <p:spPr>
                    <a:xfrm>
                      <a:off x="10388035" y="0"/>
                      <a:ext cx="476392" cy="240038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0504" fill="norm" stroke="1" extrusionOk="0">
                          <a:moveTo>
                            <a:pt x="0" y="0"/>
                          </a:moveTo>
                          <a:lnTo>
                            <a:pt x="0" y="20504"/>
                          </a:lnTo>
                          <a:lnTo>
                            <a:pt x="2534" y="20504"/>
                          </a:lnTo>
                          <a:cubicBezTo>
                            <a:pt x="2512" y="-934"/>
                            <a:pt x="19002" y="-1096"/>
                            <a:pt x="19023" y="20504"/>
                          </a:cubicBezTo>
                          <a:lnTo>
                            <a:pt x="21600" y="20504"/>
                          </a:lnTo>
                          <a:lnTo>
                            <a:pt x="21600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9A947F"/>
                    </a:solidFill>
                    <a:ln w="9525" cap="flat">
                      <a:noFill/>
                      <a:round/>
                    </a:ln>
                    <a:effectLst/>
                  </p:spPr>
                  <p:txBody>
                    <a:bodyPr wrap="square" lIns="72248" tIns="72248" rIns="72248" bIns="72248" numCol="1" anchor="ctr">
                      <a:noAutofit/>
                    </a:bodyPr>
                    <a:lstStyle/>
                    <a:p>
                      <a:pPr marL="40639" marR="40639" defTabSz="914400">
                        <a:defRPr sz="3400">
                          <a:solidFill>
                            <a:srgbClr val="EEEEEE"/>
                          </a:solidFill>
                          <a:uFill>
                            <a:solidFill>
                              <a:srgbClr val="EEEEEE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defRPr>
                      </a:pPr>
                    </a:p>
                  </p:txBody>
                </p:sp>
              </p:grpSp>
            </p:grpSp>
            <p:grpSp>
              <p:nvGrpSpPr>
                <p:cNvPr id="6058" name="Group 6058"/>
                <p:cNvGrpSpPr/>
                <p:nvPr/>
              </p:nvGrpSpPr>
              <p:grpSpPr>
                <a:xfrm>
                  <a:off x="508686" y="839893"/>
                  <a:ext cx="11758508" cy="243841"/>
                  <a:chOff x="0" y="0"/>
                  <a:chExt cx="11758506" cy="243839"/>
                </a:xfrm>
              </p:grpSpPr>
              <p:sp>
                <p:nvSpPr>
                  <p:cNvPr id="6020" name="Shape 6020"/>
                  <p:cNvSpPr/>
                  <p:nvPr/>
                </p:nvSpPr>
                <p:spPr>
                  <a:xfrm flipH="1">
                    <a:off x="11239217" y="0"/>
                    <a:ext cx="519290" cy="23932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0"/>
                        </a:moveTo>
                        <a:lnTo>
                          <a:pt x="17092" y="0"/>
                        </a:lnTo>
                        <a:lnTo>
                          <a:pt x="0" y="17550"/>
                        </a:lnTo>
                        <a:lnTo>
                          <a:pt x="8077" y="21600"/>
                        </a:lnTo>
                        <a:lnTo>
                          <a:pt x="19158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D3D0C7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6021" name="Shape 6021"/>
                  <p:cNvSpPr/>
                  <p:nvPr/>
                </p:nvSpPr>
                <p:spPr>
                  <a:xfrm>
                    <a:off x="0" y="4515"/>
                    <a:ext cx="519289" cy="2393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0"/>
                        </a:moveTo>
                        <a:lnTo>
                          <a:pt x="17092" y="0"/>
                        </a:lnTo>
                        <a:lnTo>
                          <a:pt x="0" y="17550"/>
                        </a:lnTo>
                        <a:lnTo>
                          <a:pt x="8077" y="21600"/>
                        </a:lnTo>
                        <a:lnTo>
                          <a:pt x="19158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D3D0C7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grpSp>
                <p:nvGrpSpPr>
                  <p:cNvPr id="6057" name="Group 6057"/>
                  <p:cNvGrpSpPr/>
                  <p:nvPr/>
                </p:nvGrpSpPr>
                <p:grpSpPr>
                  <a:xfrm>
                    <a:off x="442524" y="1544"/>
                    <a:ext cx="10864428" cy="242296"/>
                    <a:chOff x="0" y="0"/>
                    <a:chExt cx="10864426" cy="242295"/>
                  </a:xfrm>
                </p:grpSpPr>
                <p:grpSp>
                  <p:nvGrpSpPr>
                    <p:cNvPr id="6043" name="Group 6043"/>
                    <p:cNvGrpSpPr/>
                    <p:nvPr/>
                  </p:nvGrpSpPr>
                  <p:grpSpPr>
                    <a:xfrm>
                      <a:off x="0" y="2257"/>
                      <a:ext cx="6610774" cy="240039"/>
                      <a:chOff x="0" y="0"/>
                      <a:chExt cx="6610773" cy="240037"/>
                    </a:xfrm>
                  </p:grpSpPr>
                  <p:grpSp>
                    <p:nvGrpSpPr>
                      <p:cNvPr id="6024" name="Group 6024"/>
                      <p:cNvGrpSpPr/>
                      <p:nvPr/>
                    </p:nvGrpSpPr>
                    <p:grpSpPr>
                      <a:xfrm>
                        <a:off x="0" y="0"/>
                        <a:ext cx="943611" cy="240038"/>
                        <a:chOff x="0" y="0"/>
                        <a:chExt cx="943610" cy="240037"/>
                      </a:xfrm>
                    </p:grpSpPr>
                    <p:sp>
                      <p:nvSpPr>
                        <p:cNvPr id="6022" name="Shape 6022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6023" name="Shape 6023"/>
                        <p:cNvSpPr/>
                        <p:nvPr/>
                      </p:nvSpPr>
                      <p:spPr>
                        <a:xfrm>
                          <a:off x="467296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6027" name="Group 6027"/>
                      <p:cNvGrpSpPr/>
                      <p:nvPr/>
                    </p:nvGrpSpPr>
                    <p:grpSpPr>
                      <a:xfrm>
                        <a:off x="943848" y="0"/>
                        <a:ext cx="945985" cy="240038"/>
                        <a:chOff x="0" y="0"/>
                        <a:chExt cx="945983" cy="240037"/>
                      </a:xfrm>
                    </p:grpSpPr>
                    <p:sp>
                      <p:nvSpPr>
                        <p:cNvPr id="6025" name="Shape 6025"/>
                        <p:cNvSpPr/>
                        <p:nvPr/>
                      </p:nvSpPr>
                      <p:spPr>
                        <a:xfrm>
                          <a:off x="0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6026" name="Shape 6026"/>
                        <p:cNvSpPr/>
                        <p:nvPr/>
                      </p:nvSpPr>
                      <p:spPr>
                        <a:xfrm>
                          <a:off x="467296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6030" name="Group 6030"/>
                      <p:cNvGrpSpPr/>
                      <p:nvPr/>
                    </p:nvGrpSpPr>
                    <p:grpSpPr>
                      <a:xfrm>
                        <a:off x="1893710" y="0"/>
                        <a:ext cx="939971" cy="240038"/>
                        <a:chOff x="0" y="0"/>
                        <a:chExt cx="939969" cy="240037"/>
                      </a:xfrm>
                    </p:grpSpPr>
                    <p:sp>
                      <p:nvSpPr>
                        <p:cNvPr id="6028" name="Shape 6028"/>
                        <p:cNvSpPr/>
                        <p:nvPr/>
                      </p:nvSpPr>
                      <p:spPr>
                        <a:xfrm>
                          <a:off x="0" y="0"/>
                          <a:ext cx="471707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6029" name="Shape 6029"/>
                        <p:cNvSpPr/>
                        <p:nvPr/>
                      </p:nvSpPr>
                      <p:spPr>
                        <a:xfrm>
                          <a:off x="463672" y="0"/>
                          <a:ext cx="47629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6033" name="Group 6033"/>
                      <p:cNvGrpSpPr/>
                      <p:nvPr/>
                    </p:nvGrpSpPr>
                    <p:grpSpPr>
                      <a:xfrm>
                        <a:off x="2833443" y="0"/>
                        <a:ext cx="943888" cy="240038"/>
                        <a:chOff x="0" y="0"/>
                        <a:chExt cx="943886" cy="240037"/>
                      </a:xfrm>
                    </p:grpSpPr>
                    <p:sp>
                      <p:nvSpPr>
                        <p:cNvPr id="6031" name="Shape 6031"/>
                        <p:cNvSpPr/>
                        <p:nvPr/>
                      </p:nvSpPr>
                      <p:spPr>
                        <a:xfrm>
                          <a:off x="0" y="0"/>
                          <a:ext cx="47644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6032" name="Shape 6032"/>
                        <p:cNvSpPr/>
                        <p:nvPr/>
                      </p:nvSpPr>
                      <p:spPr>
                        <a:xfrm>
                          <a:off x="467439" y="0"/>
                          <a:ext cx="47644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6036" name="Group 6036"/>
                      <p:cNvGrpSpPr/>
                      <p:nvPr/>
                    </p:nvGrpSpPr>
                    <p:grpSpPr>
                      <a:xfrm>
                        <a:off x="3777330" y="0"/>
                        <a:ext cx="943612" cy="240038"/>
                        <a:chOff x="0" y="0"/>
                        <a:chExt cx="943610" cy="240037"/>
                      </a:xfrm>
                    </p:grpSpPr>
                    <p:sp>
                      <p:nvSpPr>
                        <p:cNvPr id="6034" name="Shape 6034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6035" name="Shape 6035"/>
                        <p:cNvSpPr/>
                        <p:nvPr/>
                      </p:nvSpPr>
                      <p:spPr>
                        <a:xfrm>
                          <a:off x="467296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6039" name="Group 6039"/>
                      <p:cNvGrpSpPr/>
                      <p:nvPr/>
                    </p:nvGrpSpPr>
                    <p:grpSpPr>
                      <a:xfrm>
                        <a:off x="4720941" y="0"/>
                        <a:ext cx="946222" cy="240038"/>
                        <a:chOff x="0" y="0"/>
                        <a:chExt cx="946221" cy="240037"/>
                      </a:xfrm>
                    </p:grpSpPr>
                    <p:sp>
                      <p:nvSpPr>
                        <p:cNvPr id="6037" name="Shape 6037"/>
                        <p:cNvSpPr/>
                        <p:nvPr/>
                      </p:nvSpPr>
                      <p:spPr>
                        <a:xfrm>
                          <a:off x="0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6038" name="Shape 6038"/>
                        <p:cNvSpPr/>
                        <p:nvPr/>
                      </p:nvSpPr>
                      <p:spPr>
                        <a:xfrm>
                          <a:off x="467533" y="0"/>
                          <a:ext cx="478689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6042" name="Group 6042"/>
                      <p:cNvGrpSpPr/>
                      <p:nvPr/>
                    </p:nvGrpSpPr>
                    <p:grpSpPr>
                      <a:xfrm>
                        <a:off x="5666925" y="0"/>
                        <a:ext cx="943849" cy="240038"/>
                        <a:chOff x="0" y="0"/>
                        <a:chExt cx="943848" cy="240037"/>
                      </a:xfrm>
                    </p:grpSpPr>
                    <p:sp>
                      <p:nvSpPr>
                        <p:cNvPr id="6040" name="Shape 6040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6041" name="Shape 6041"/>
                        <p:cNvSpPr/>
                        <p:nvPr/>
                      </p:nvSpPr>
                      <p:spPr>
                        <a:xfrm>
                          <a:off x="467533" y="0"/>
                          <a:ext cx="476316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</p:grpSp>
                <p:grpSp>
                  <p:nvGrpSpPr>
                    <p:cNvPr id="6046" name="Group 6046"/>
                    <p:cNvGrpSpPr/>
                    <p:nvPr/>
                  </p:nvGrpSpPr>
                  <p:grpSpPr>
                    <a:xfrm>
                      <a:off x="6610773" y="0"/>
                      <a:ext cx="943752" cy="240038"/>
                      <a:chOff x="0" y="0"/>
                      <a:chExt cx="943750" cy="240037"/>
                    </a:xfrm>
                  </p:grpSpPr>
                  <p:sp>
                    <p:nvSpPr>
                      <p:cNvPr id="6044" name="Shape 6044"/>
                      <p:cNvSpPr/>
                      <p:nvPr/>
                    </p:nvSpPr>
                    <p:spPr>
                      <a:xfrm>
                        <a:off x="0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6045" name="Shape 6045"/>
                      <p:cNvSpPr/>
                      <p:nvPr/>
                    </p:nvSpPr>
                    <p:spPr>
                      <a:xfrm>
                        <a:off x="467369" y="0"/>
                        <a:ext cx="476382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6049" name="Group 6049"/>
                    <p:cNvGrpSpPr/>
                    <p:nvPr/>
                  </p:nvGrpSpPr>
                  <p:grpSpPr>
                    <a:xfrm>
                      <a:off x="7554524" y="0"/>
                      <a:ext cx="946010" cy="240038"/>
                      <a:chOff x="0" y="0"/>
                      <a:chExt cx="946009" cy="240037"/>
                    </a:xfrm>
                  </p:grpSpPr>
                  <p:sp>
                    <p:nvSpPr>
                      <p:cNvPr id="6047" name="Shape 6047"/>
                      <p:cNvSpPr/>
                      <p:nvPr/>
                    </p:nvSpPr>
                    <p:spPr>
                      <a:xfrm>
                        <a:off x="0" y="0"/>
                        <a:ext cx="47871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6048" name="Shape 6048"/>
                      <p:cNvSpPr/>
                      <p:nvPr/>
                    </p:nvSpPr>
                    <p:spPr>
                      <a:xfrm>
                        <a:off x="467300" y="0"/>
                        <a:ext cx="47871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6052" name="Group 6052"/>
                    <p:cNvGrpSpPr/>
                    <p:nvPr/>
                  </p:nvGrpSpPr>
                  <p:grpSpPr>
                    <a:xfrm>
                      <a:off x="8500533" y="0"/>
                      <a:ext cx="943753" cy="240038"/>
                      <a:chOff x="0" y="0"/>
                      <a:chExt cx="943751" cy="240037"/>
                    </a:xfrm>
                  </p:grpSpPr>
                  <p:sp>
                    <p:nvSpPr>
                      <p:cNvPr id="6050" name="Shape 6050"/>
                      <p:cNvSpPr/>
                      <p:nvPr/>
                    </p:nvSpPr>
                    <p:spPr>
                      <a:xfrm>
                        <a:off x="0" y="0"/>
                        <a:ext cx="47589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6051" name="Shape 6051"/>
                      <p:cNvSpPr/>
                      <p:nvPr/>
                    </p:nvSpPr>
                    <p:spPr>
                      <a:xfrm>
                        <a:off x="467862" y="0"/>
                        <a:ext cx="47589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6055" name="Group 6055"/>
                    <p:cNvGrpSpPr/>
                    <p:nvPr/>
                  </p:nvGrpSpPr>
                  <p:grpSpPr>
                    <a:xfrm>
                      <a:off x="9444284" y="0"/>
                      <a:ext cx="943753" cy="240038"/>
                      <a:chOff x="0" y="0"/>
                      <a:chExt cx="943751" cy="240037"/>
                    </a:xfrm>
                  </p:grpSpPr>
                  <p:sp>
                    <p:nvSpPr>
                      <p:cNvPr id="6053" name="Shape 6053"/>
                      <p:cNvSpPr/>
                      <p:nvPr/>
                    </p:nvSpPr>
                    <p:spPr>
                      <a:xfrm>
                        <a:off x="0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6054" name="Shape 6054"/>
                      <p:cNvSpPr/>
                      <p:nvPr/>
                    </p:nvSpPr>
                    <p:spPr>
                      <a:xfrm>
                        <a:off x="467371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sp>
                  <p:nvSpPr>
                    <p:cNvPr id="6056" name="Shape 6056"/>
                    <p:cNvSpPr/>
                    <p:nvPr/>
                  </p:nvSpPr>
                  <p:spPr>
                    <a:xfrm>
                      <a:off x="10388035" y="0"/>
                      <a:ext cx="476392" cy="240038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0504" fill="norm" stroke="1" extrusionOk="0">
                          <a:moveTo>
                            <a:pt x="0" y="0"/>
                          </a:moveTo>
                          <a:lnTo>
                            <a:pt x="0" y="20504"/>
                          </a:lnTo>
                          <a:lnTo>
                            <a:pt x="2534" y="20504"/>
                          </a:lnTo>
                          <a:cubicBezTo>
                            <a:pt x="2512" y="-934"/>
                            <a:pt x="19002" y="-1096"/>
                            <a:pt x="19023" y="20504"/>
                          </a:cubicBezTo>
                          <a:lnTo>
                            <a:pt x="21600" y="20504"/>
                          </a:lnTo>
                          <a:lnTo>
                            <a:pt x="21600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D3D0C7"/>
                    </a:solidFill>
                    <a:ln w="9525" cap="flat">
                      <a:noFill/>
                      <a:round/>
                    </a:ln>
                    <a:effectLst/>
                  </p:spPr>
                  <p:txBody>
                    <a:bodyPr wrap="square" lIns="72248" tIns="72248" rIns="72248" bIns="72248" numCol="1" anchor="ctr">
                      <a:noAutofit/>
                    </a:bodyPr>
                    <a:lstStyle/>
                    <a:p>
                      <a:pPr marL="40639" marR="40639" defTabSz="914400">
                        <a:defRPr sz="3400">
                          <a:solidFill>
                            <a:srgbClr val="EEEEEE"/>
                          </a:solidFill>
                          <a:uFill>
                            <a:solidFill>
                              <a:srgbClr val="EEEEEE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defRPr>
                      </a:pPr>
                    </a:p>
                  </p:txBody>
                </p:sp>
              </p:grpSp>
            </p:grpSp>
            <p:grpSp>
              <p:nvGrpSpPr>
                <p:cNvPr id="6061" name="Group 6061"/>
                <p:cNvGrpSpPr/>
                <p:nvPr/>
              </p:nvGrpSpPr>
              <p:grpSpPr>
                <a:xfrm>
                  <a:off x="-1" y="-1"/>
                  <a:ext cx="997787" cy="1116891"/>
                  <a:chOff x="0" y="0"/>
                  <a:chExt cx="997785" cy="1116889"/>
                </a:xfrm>
              </p:grpSpPr>
              <p:sp>
                <p:nvSpPr>
                  <p:cNvPr id="6059" name="Shape 6059"/>
                  <p:cNvSpPr/>
                  <p:nvPr/>
                </p:nvSpPr>
                <p:spPr>
                  <a:xfrm>
                    <a:off x="27093" y="49671"/>
                    <a:ext cx="970693" cy="106721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6702" h="17423" fill="norm" stroke="1" extrusionOk="0">
                        <a:moveTo>
                          <a:pt x="8828" y="0"/>
                        </a:moveTo>
                        <a:cubicBezTo>
                          <a:pt x="-854" y="266"/>
                          <a:pt x="-1115" y="9621"/>
                          <a:pt x="1221" y="13322"/>
                        </a:cubicBezTo>
                        <a:cubicBezTo>
                          <a:pt x="6348" y="21600"/>
                          <a:pt x="20485" y="16227"/>
                          <a:pt x="15745" y="7130"/>
                        </a:cubicBezTo>
                        <a:cubicBezTo>
                          <a:pt x="11324" y="672"/>
                          <a:pt x="1482" y="5865"/>
                          <a:pt x="5062" y="11862"/>
                        </a:cubicBezTo>
                        <a:cubicBezTo>
                          <a:pt x="8004" y="16360"/>
                          <a:pt x="16005" y="13166"/>
                          <a:pt x="12845" y="8278"/>
                        </a:cubicBezTo>
                        <a:cubicBezTo>
                          <a:pt x="10744" y="5216"/>
                          <a:pt x="5407" y="7630"/>
                          <a:pt x="7794" y="10886"/>
                        </a:cubicBezTo>
                        <a:cubicBezTo>
                          <a:pt x="9408" y="12908"/>
                          <a:pt x="12727" y="11362"/>
                          <a:pt x="11400" y="9269"/>
                        </a:cubicBezTo>
                        <a:cubicBezTo>
                          <a:pt x="10559" y="8168"/>
                          <a:pt x="7752" y="8692"/>
                          <a:pt x="9433" y="10581"/>
                        </a:cubicBezTo>
                        <a:cubicBezTo>
                          <a:pt x="8845" y="10761"/>
                          <a:pt x="9147" y="8098"/>
                          <a:pt x="10904" y="9535"/>
                        </a:cubicBezTo>
                        <a:cubicBezTo>
                          <a:pt x="11677" y="10378"/>
                          <a:pt x="10046" y="12260"/>
                          <a:pt x="8500" y="10956"/>
                        </a:cubicBezTo>
                        <a:cubicBezTo>
                          <a:pt x="6189" y="7957"/>
                          <a:pt x="11374" y="6521"/>
                          <a:pt x="12425" y="8934"/>
                        </a:cubicBezTo>
                        <a:cubicBezTo>
                          <a:pt x="14039" y="11667"/>
                          <a:pt x="9340" y="15384"/>
                          <a:pt x="5970" y="11737"/>
                        </a:cubicBezTo>
                        <a:cubicBezTo>
                          <a:pt x="2810" y="6778"/>
                          <a:pt x="10996" y="2023"/>
                          <a:pt x="14652" y="7497"/>
                        </a:cubicBezTo>
                        <a:cubicBezTo>
                          <a:pt x="18115" y="12690"/>
                          <a:pt x="8483" y="20210"/>
                          <a:pt x="2869" y="12651"/>
                        </a:cubicBezTo>
                        <a:cubicBezTo>
                          <a:pt x="1751" y="10433"/>
                          <a:pt x="742" y="3256"/>
                          <a:pt x="8618" y="2085"/>
                        </a:cubicBezTo>
                        <a:lnTo>
                          <a:pt x="8828" y="0"/>
                        </a:lnTo>
                        <a:close/>
                      </a:path>
                    </a:pathLst>
                  </a:custGeom>
                  <a:solidFill>
                    <a:srgbClr val="9A947F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6060" name="Shape 6060"/>
                  <p:cNvSpPr/>
                  <p:nvPr/>
                </p:nvSpPr>
                <p:spPr>
                  <a:xfrm>
                    <a:off x="0" y="0"/>
                    <a:ext cx="970693" cy="106721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6702" h="17423" fill="norm" stroke="1" extrusionOk="0">
                        <a:moveTo>
                          <a:pt x="8828" y="0"/>
                        </a:moveTo>
                        <a:cubicBezTo>
                          <a:pt x="-854" y="266"/>
                          <a:pt x="-1115" y="9621"/>
                          <a:pt x="1221" y="13322"/>
                        </a:cubicBezTo>
                        <a:cubicBezTo>
                          <a:pt x="6348" y="21600"/>
                          <a:pt x="20485" y="16227"/>
                          <a:pt x="15745" y="7130"/>
                        </a:cubicBezTo>
                        <a:cubicBezTo>
                          <a:pt x="11324" y="672"/>
                          <a:pt x="1482" y="5865"/>
                          <a:pt x="5062" y="11862"/>
                        </a:cubicBezTo>
                        <a:cubicBezTo>
                          <a:pt x="8004" y="16360"/>
                          <a:pt x="16005" y="13166"/>
                          <a:pt x="12845" y="8278"/>
                        </a:cubicBezTo>
                        <a:cubicBezTo>
                          <a:pt x="10744" y="5216"/>
                          <a:pt x="5407" y="7630"/>
                          <a:pt x="7794" y="10886"/>
                        </a:cubicBezTo>
                        <a:cubicBezTo>
                          <a:pt x="9408" y="12908"/>
                          <a:pt x="12727" y="11362"/>
                          <a:pt x="11400" y="9269"/>
                        </a:cubicBezTo>
                        <a:cubicBezTo>
                          <a:pt x="10559" y="8168"/>
                          <a:pt x="7752" y="8692"/>
                          <a:pt x="9433" y="10581"/>
                        </a:cubicBezTo>
                        <a:cubicBezTo>
                          <a:pt x="8845" y="10761"/>
                          <a:pt x="9147" y="8098"/>
                          <a:pt x="10904" y="9535"/>
                        </a:cubicBezTo>
                        <a:cubicBezTo>
                          <a:pt x="11677" y="10378"/>
                          <a:pt x="10046" y="12260"/>
                          <a:pt x="8500" y="10956"/>
                        </a:cubicBezTo>
                        <a:cubicBezTo>
                          <a:pt x="6189" y="7957"/>
                          <a:pt x="11374" y="6521"/>
                          <a:pt x="12425" y="8934"/>
                        </a:cubicBezTo>
                        <a:cubicBezTo>
                          <a:pt x="14039" y="11667"/>
                          <a:pt x="9340" y="15384"/>
                          <a:pt x="5970" y="11737"/>
                        </a:cubicBezTo>
                        <a:cubicBezTo>
                          <a:pt x="2810" y="6778"/>
                          <a:pt x="10996" y="2023"/>
                          <a:pt x="14652" y="7497"/>
                        </a:cubicBezTo>
                        <a:cubicBezTo>
                          <a:pt x="18115" y="12690"/>
                          <a:pt x="8483" y="20210"/>
                          <a:pt x="2869" y="12651"/>
                        </a:cubicBezTo>
                        <a:cubicBezTo>
                          <a:pt x="1751" y="10433"/>
                          <a:pt x="742" y="3256"/>
                          <a:pt x="8618" y="2085"/>
                        </a:cubicBezTo>
                        <a:lnTo>
                          <a:pt x="8828" y="0"/>
                        </a:lnTo>
                        <a:close/>
                      </a:path>
                    </a:pathLst>
                  </a:custGeom>
                  <a:solidFill>
                    <a:srgbClr val="D3D0C7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</p:grpSp>
            <p:sp>
              <p:nvSpPr>
                <p:cNvPr id="6062" name="Shape 6062"/>
                <p:cNvSpPr/>
                <p:nvPr/>
              </p:nvSpPr>
              <p:spPr>
                <a:xfrm flipH="1">
                  <a:off x="11823250" y="49671"/>
                  <a:ext cx="970693" cy="106721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6702" h="17423" fill="norm" stroke="1" extrusionOk="0">
                      <a:moveTo>
                        <a:pt x="8828" y="0"/>
                      </a:moveTo>
                      <a:cubicBezTo>
                        <a:pt x="-854" y="266"/>
                        <a:pt x="-1115" y="9621"/>
                        <a:pt x="1221" y="13322"/>
                      </a:cubicBezTo>
                      <a:cubicBezTo>
                        <a:pt x="6348" y="21600"/>
                        <a:pt x="20485" y="16227"/>
                        <a:pt x="15745" y="7130"/>
                      </a:cubicBezTo>
                      <a:cubicBezTo>
                        <a:pt x="11324" y="672"/>
                        <a:pt x="1482" y="5865"/>
                        <a:pt x="5062" y="11862"/>
                      </a:cubicBezTo>
                      <a:cubicBezTo>
                        <a:pt x="8004" y="16360"/>
                        <a:pt x="16005" y="13166"/>
                        <a:pt x="12845" y="8278"/>
                      </a:cubicBezTo>
                      <a:cubicBezTo>
                        <a:pt x="10744" y="5216"/>
                        <a:pt x="5407" y="7630"/>
                        <a:pt x="7794" y="10886"/>
                      </a:cubicBezTo>
                      <a:cubicBezTo>
                        <a:pt x="9408" y="12908"/>
                        <a:pt x="12727" y="11362"/>
                        <a:pt x="11400" y="9269"/>
                      </a:cubicBezTo>
                      <a:cubicBezTo>
                        <a:pt x="10559" y="8168"/>
                        <a:pt x="7752" y="8692"/>
                        <a:pt x="9433" y="10581"/>
                      </a:cubicBezTo>
                      <a:cubicBezTo>
                        <a:pt x="8845" y="10761"/>
                        <a:pt x="9147" y="8098"/>
                        <a:pt x="10904" y="9535"/>
                      </a:cubicBezTo>
                      <a:cubicBezTo>
                        <a:pt x="11677" y="10378"/>
                        <a:pt x="10046" y="12260"/>
                        <a:pt x="8500" y="10956"/>
                      </a:cubicBezTo>
                      <a:cubicBezTo>
                        <a:pt x="6189" y="7957"/>
                        <a:pt x="11374" y="6521"/>
                        <a:pt x="12425" y="8934"/>
                      </a:cubicBezTo>
                      <a:cubicBezTo>
                        <a:pt x="14039" y="11667"/>
                        <a:pt x="9340" y="15384"/>
                        <a:pt x="5970" y="11737"/>
                      </a:cubicBezTo>
                      <a:cubicBezTo>
                        <a:pt x="2810" y="6778"/>
                        <a:pt x="10996" y="2023"/>
                        <a:pt x="14652" y="7497"/>
                      </a:cubicBezTo>
                      <a:cubicBezTo>
                        <a:pt x="18115" y="12690"/>
                        <a:pt x="8483" y="20210"/>
                        <a:pt x="2869" y="12651"/>
                      </a:cubicBezTo>
                      <a:cubicBezTo>
                        <a:pt x="1751" y="10433"/>
                        <a:pt x="742" y="3256"/>
                        <a:pt x="8618" y="2085"/>
                      </a:cubicBezTo>
                      <a:lnTo>
                        <a:pt x="8828" y="0"/>
                      </a:lnTo>
                      <a:close/>
                    </a:path>
                  </a:pathLst>
                </a:custGeom>
                <a:solidFill>
                  <a:srgbClr val="9A947F"/>
                </a:solidFill>
                <a:ln w="9525" cap="flat">
                  <a:noFill/>
                  <a:round/>
                </a:ln>
                <a:effectLst/>
              </p:spPr>
              <p:txBody>
                <a:bodyPr wrap="square" lIns="72248" tIns="72248" rIns="72248" bIns="72248" numCol="1" anchor="ctr">
                  <a:noAutofit/>
                </a:bodyPr>
                <a:lstStyle/>
                <a:p>
                  <a:pPr marL="40639" marR="40639" defTabSz="914400">
                    <a:defRPr sz="3400">
                      <a:solidFill>
                        <a:srgbClr val="EEEEEE"/>
                      </a:solidFill>
                      <a:uFill>
                        <a:solidFill>
                          <a:srgbClr val="EEEEEE"/>
                        </a:solidFill>
                      </a:u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</a:p>
              </p:txBody>
            </p:sp>
            <p:sp>
              <p:nvSpPr>
                <p:cNvPr id="6063" name="Shape 6063"/>
                <p:cNvSpPr/>
                <p:nvPr/>
              </p:nvSpPr>
              <p:spPr>
                <a:xfrm flipH="1">
                  <a:off x="11796157" y="0"/>
                  <a:ext cx="970693" cy="106721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6702" h="17423" fill="norm" stroke="1" extrusionOk="0">
                      <a:moveTo>
                        <a:pt x="8828" y="0"/>
                      </a:moveTo>
                      <a:cubicBezTo>
                        <a:pt x="-854" y="266"/>
                        <a:pt x="-1115" y="9621"/>
                        <a:pt x="1221" y="13322"/>
                      </a:cubicBezTo>
                      <a:cubicBezTo>
                        <a:pt x="6348" y="21600"/>
                        <a:pt x="20485" y="16227"/>
                        <a:pt x="15745" y="7130"/>
                      </a:cubicBezTo>
                      <a:cubicBezTo>
                        <a:pt x="11324" y="672"/>
                        <a:pt x="1482" y="5865"/>
                        <a:pt x="5062" y="11862"/>
                      </a:cubicBezTo>
                      <a:cubicBezTo>
                        <a:pt x="8004" y="16360"/>
                        <a:pt x="16005" y="13166"/>
                        <a:pt x="12845" y="8278"/>
                      </a:cubicBezTo>
                      <a:cubicBezTo>
                        <a:pt x="10744" y="5216"/>
                        <a:pt x="5407" y="7630"/>
                        <a:pt x="7794" y="10886"/>
                      </a:cubicBezTo>
                      <a:cubicBezTo>
                        <a:pt x="9408" y="12908"/>
                        <a:pt x="12727" y="11362"/>
                        <a:pt x="11400" y="9269"/>
                      </a:cubicBezTo>
                      <a:cubicBezTo>
                        <a:pt x="10559" y="8168"/>
                        <a:pt x="7752" y="8692"/>
                        <a:pt x="9433" y="10581"/>
                      </a:cubicBezTo>
                      <a:cubicBezTo>
                        <a:pt x="8845" y="10761"/>
                        <a:pt x="9147" y="8098"/>
                        <a:pt x="10904" y="9535"/>
                      </a:cubicBezTo>
                      <a:cubicBezTo>
                        <a:pt x="11677" y="10378"/>
                        <a:pt x="10046" y="12260"/>
                        <a:pt x="8500" y="10956"/>
                      </a:cubicBezTo>
                      <a:cubicBezTo>
                        <a:pt x="6189" y="7957"/>
                        <a:pt x="11374" y="6521"/>
                        <a:pt x="12425" y="8934"/>
                      </a:cubicBezTo>
                      <a:cubicBezTo>
                        <a:pt x="14039" y="11667"/>
                        <a:pt x="9340" y="15384"/>
                        <a:pt x="5970" y="11737"/>
                      </a:cubicBezTo>
                      <a:cubicBezTo>
                        <a:pt x="2810" y="6778"/>
                        <a:pt x="10996" y="2023"/>
                        <a:pt x="14652" y="7497"/>
                      </a:cubicBezTo>
                      <a:cubicBezTo>
                        <a:pt x="18115" y="12690"/>
                        <a:pt x="8483" y="20210"/>
                        <a:pt x="2869" y="12651"/>
                      </a:cubicBezTo>
                      <a:cubicBezTo>
                        <a:pt x="1751" y="10433"/>
                        <a:pt x="742" y="3256"/>
                        <a:pt x="8618" y="2085"/>
                      </a:cubicBezTo>
                      <a:lnTo>
                        <a:pt x="8828" y="0"/>
                      </a:lnTo>
                      <a:close/>
                    </a:path>
                  </a:pathLst>
                </a:custGeom>
                <a:solidFill>
                  <a:srgbClr val="D3D0C7"/>
                </a:solidFill>
                <a:ln w="9525" cap="flat">
                  <a:noFill/>
                  <a:round/>
                </a:ln>
                <a:effectLst/>
              </p:spPr>
              <p:txBody>
                <a:bodyPr wrap="square" lIns="72248" tIns="72248" rIns="72248" bIns="72248" numCol="1" anchor="ctr">
                  <a:noAutofit/>
                </a:bodyPr>
                <a:lstStyle/>
                <a:p>
                  <a:pPr marL="40639" marR="40639" defTabSz="914400">
                    <a:defRPr sz="3400">
                      <a:solidFill>
                        <a:srgbClr val="EEEEEE"/>
                      </a:solidFill>
                      <a:uFill>
                        <a:solidFill>
                          <a:srgbClr val="EEEEEE"/>
                        </a:solidFill>
                      </a:u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</a:p>
              </p:txBody>
            </p:sp>
            <p:sp>
              <p:nvSpPr>
                <p:cNvPr id="6064" name="Shape 6064"/>
                <p:cNvSpPr/>
                <p:nvPr/>
              </p:nvSpPr>
              <p:spPr>
                <a:xfrm>
                  <a:off x="477077" y="0"/>
                  <a:ext cx="11812695" cy="126436"/>
                </a:xfrm>
                <a:prstGeom prst="rect">
                  <a:avLst/>
                </a:prstGeom>
                <a:solidFill>
                  <a:srgbClr val="D3D0C7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72248" tIns="72248" rIns="72248" bIns="72248" numCol="1" anchor="ctr">
                  <a:noAutofit/>
                </a:bodyPr>
                <a:lstStyle/>
                <a:p>
                  <a:pPr marL="40639" marR="40639" defTabSz="914400">
                    <a:defRPr sz="3400">
                      <a:solidFill>
                        <a:srgbClr val="EEEEEE"/>
                      </a:solidFill>
                      <a:uFill>
                        <a:solidFill>
                          <a:srgbClr val="EEEEEE"/>
                        </a:solidFill>
                      </a:u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</a:p>
              </p:txBody>
            </p:sp>
          </p:grpSp>
        </p:grpSp>
        <p:sp>
          <p:nvSpPr>
            <p:cNvPr id="6067" name="Shape 6067"/>
            <p:cNvSpPr/>
            <p:nvPr/>
          </p:nvSpPr>
          <p:spPr>
            <a:xfrm>
              <a:off x="1083733" y="1144693"/>
              <a:ext cx="10805726" cy="433494"/>
            </a:xfrm>
            <a:prstGeom prst="rect">
              <a:avLst/>
            </a:prstGeom>
            <a:gradFill flip="none" rotWithShape="1">
              <a:gsLst>
                <a:gs pos="0">
                  <a:srgbClr val="817C6B"/>
                </a:gs>
                <a:gs pos="100000">
                  <a:srgbClr val="9A947F"/>
                </a:gs>
              </a:gsLst>
              <a:lin ang="162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72248" tIns="72248" rIns="72248" bIns="72248" numCol="1" anchor="ctr">
              <a:noAutofit/>
            </a:bodyPr>
            <a:lstStyle/>
            <a:p>
              <a:pPr marL="40639" marR="40639" defTabSz="914400">
                <a:defRPr sz="3400">
                  <a:solidFill>
                    <a:srgbClr val="EEEEEE"/>
                  </a:solidFill>
                  <a:uFill>
                    <a:solidFill>
                      <a:srgbClr val="EEEEEE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</p:grpSp>
      <p:sp>
        <p:nvSpPr>
          <p:cNvPr id="6069" name="Shape 6069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Emphasis</a:t>
            </a:r>
          </a:p>
        </p:txBody>
      </p:sp>
      <p:pic>
        <p:nvPicPr>
          <p:cNvPr id="6070" name="pasted-image.ti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428807" y="2691255"/>
            <a:ext cx="8147186" cy="678438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66" name="Group 6166"/>
          <p:cNvGrpSpPr/>
          <p:nvPr/>
        </p:nvGrpSpPr>
        <p:grpSpPr>
          <a:xfrm>
            <a:off x="0" y="-1"/>
            <a:ext cx="13004800" cy="9753601"/>
            <a:chOff x="0" y="0"/>
            <a:chExt cx="13004800" cy="9753600"/>
          </a:xfrm>
        </p:grpSpPr>
        <p:grpSp>
          <p:nvGrpSpPr>
            <p:cNvPr id="6164" name="Group 6164"/>
            <p:cNvGrpSpPr/>
            <p:nvPr/>
          </p:nvGrpSpPr>
          <p:grpSpPr>
            <a:xfrm>
              <a:off x="0" y="0"/>
              <a:ext cx="13004801" cy="9753600"/>
              <a:chOff x="0" y="0"/>
              <a:chExt cx="13004800" cy="9753600"/>
            </a:xfrm>
          </p:grpSpPr>
          <p:sp>
            <p:nvSpPr>
              <p:cNvPr id="6072" name="Shape 6072"/>
              <p:cNvSpPr/>
              <p:nvPr/>
            </p:nvSpPr>
            <p:spPr>
              <a:xfrm>
                <a:off x="11921066" y="1083733"/>
                <a:ext cx="758615" cy="3034454"/>
              </a:xfrm>
              <a:prstGeom prst="rect">
                <a:avLst/>
              </a:prstGeom>
              <a:gradFill flip="none" rotWithShape="1">
                <a:gsLst>
                  <a:gs pos="0">
                    <a:srgbClr val="817C6B"/>
                  </a:gs>
                  <a:gs pos="100000">
                    <a:srgbClr val="D3D0C7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72248" tIns="72248" rIns="72248" bIns="72248" numCol="1" anchor="ctr">
                <a:noAutofit/>
              </a:bodyPr>
              <a:lstStyle/>
              <a:p>
                <a:pPr marL="40639" marR="40639" defTabSz="914400">
                  <a:defRPr sz="3400">
                    <a:solidFill>
                      <a:srgbClr val="EEEEEE"/>
                    </a:solidFill>
                    <a:uFill>
                      <a:solidFill>
                        <a:srgbClr val="EEEEEE"/>
                      </a:solidFill>
                    </a:u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6073" name="Shape 6073"/>
              <p:cNvSpPr/>
              <p:nvPr/>
            </p:nvSpPr>
            <p:spPr>
              <a:xfrm>
                <a:off x="0" y="0"/>
                <a:ext cx="12788054" cy="216747"/>
              </a:xfrm>
              <a:prstGeom prst="rect">
                <a:avLst/>
              </a:prstGeom>
              <a:solidFill>
                <a:srgbClr val="9A94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2248" tIns="72248" rIns="72248" bIns="72248" numCol="1" anchor="ctr">
                <a:noAutofit/>
              </a:bodyPr>
              <a:lstStyle/>
              <a:p>
                <a:pPr marL="40639" marR="40639" defTabSz="914400">
                  <a:defRPr sz="3400">
                    <a:solidFill>
                      <a:srgbClr val="EEEEEE"/>
                    </a:solidFill>
                    <a:uFill>
                      <a:solidFill>
                        <a:srgbClr val="EEEEEE"/>
                      </a:solidFill>
                    </a:u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6074" name="Shape 6074"/>
              <p:cNvSpPr/>
              <p:nvPr/>
            </p:nvSpPr>
            <p:spPr>
              <a:xfrm>
                <a:off x="12679680" y="0"/>
                <a:ext cx="325121" cy="9753600"/>
              </a:xfrm>
              <a:prstGeom prst="rect">
                <a:avLst/>
              </a:prstGeom>
              <a:gradFill flip="none" rotWithShape="1">
                <a:gsLst>
                  <a:gs pos="0">
                    <a:srgbClr val="9A947F"/>
                  </a:gs>
                  <a:gs pos="50000">
                    <a:srgbClr val="BBB6A8"/>
                  </a:gs>
                  <a:gs pos="100000">
                    <a:srgbClr val="9A947F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72248" tIns="72248" rIns="72248" bIns="72248" numCol="1" anchor="ctr">
                <a:noAutofit/>
              </a:bodyPr>
              <a:lstStyle/>
              <a:p>
                <a:pPr marL="40639" marR="40639" defTabSz="914400">
                  <a:defRPr sz="3400">
                    <a:solidFill>
                      <a:srgbClr val="EEEEEE"/>
                    </a:solidFill>
                    <a:uFill>
                      <a:solidFill>
                        <a:srgbClr val="EEEEEE"/>
                      </a:solidFill>
                    </a:u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6075" name="Shape 6075"/>
              <p:cNvSpPr/>
              <p:nvPr/>
            </p:nvSpPr>
            <p:spPr>
              <a:xfrm>
                <a:off x="0" y="0"/>
                <a:ext cx="325121" cy="9753600"/>
              </a:xfrm>
              <a:prstGeom prst="rect">
                <a:avLst/>
              </a:prstGeom>
              <a:gradFill flip="none" rotWithShape="1">
                <a:gsLst>
                  <a:gs pos="0">
                    <a:srgbClr val="9A947F"/>
                  </a:gs>
                  <a:gs pos="50000">
                    <a:srgbClr val="BBB6A8"/>
                  </a:gs>
                  <a:gs pos="100000">
                    <a:srgbClr val="9A947F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72248" tIns="72248" rIns="72248" bIns="72248" numCol="1" anchor="ctr">
                <a:noAutofit/>
              </a:bodyPr>
              <a:lstStyle/>
              <a:p>
                <a:pPr marL="40639" marR="40639" defTabSz="914400">
                  <a:defRPr sz="3400">
                    <a:solidFill>
                      <a:srgbClr val="EEEEEE"/>
                    </a:solidFill>
                    <a:uFill>
                      <a:solidFill>
                        <a:srgbClr val="EEEEEE"/>
                      </a:solidFill>
                    </a:u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6076" name="Shape 6076"/>
              <p:cNvSpPr/>
              <p:nvPr/>
            </p:nvSpPr>
            <p:spPr>
              <a:xfrm>
                <a:off x="325120" y="1083733"/>
                <a:ext cx="758614" cy="3034454"/>
              </a:xfrm>
              <a:prstGeom prst="rect">
                <a:avLst/>
              </a:prstGeom>
              <a:gradFill flip="none" rotWithShape="1">
                <a:gsLst>
                  <a:gs pos="0">
                    <a:srgbClr val="817C6B"/>
                  </a:gs>
                  <a:gs pos="100000">
                    <a:srgbClr val="D3D0C7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72248" tIns="72248" rIns="72248" bIns="72248" numCol="1" anchor="ctr">
                <a:noAutofit/>
              </a:bodyPr>
              <a:lstStyle/>
              <a:p>
                <a:pPr marL="40639" marR="40639" defTabSz="914400">
                  <a:defRPr sz="3400">
                    <a:solidFill>
                      <a:srgbClr val="EEEEEE"/>
                    </a:solidFill>
                    <a:uFill>
                      <a:solidFill>
                        <a:srgbClr val="EEEEEE"/>
                      </a:solidFill>
                    </a:u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grpSp>
            <p:nvGrpSpPr>
              <p:cNvPr id="6163" name="Group 6163"/>
              <p:cNvGrpSpPr/>
              <p:nvPr/>
            </p:nvGrpSpPr>
            <p:grpSpPr>
              <a:xfrm>
                <a:off x="82851" y="72248"/>
                <a:ext cx="12793944" cy="1116891"/>
                <a:chOff x="0" y="0"/>
                <a:chExt cx="12793942" cy="1116889"/>
              </a:xfrm>
            </p:grpSpPr>
            <p:sp>
              <p:nvSpPr>
                <p:cNvPr id="6077" name="Shape 6077"/>
                <p:cNvSpPr/>
                <p:nvPr/>
              </p:nvSpPr>
              <p:spPr>
                <a:xfrm>
                  <a:off x="43584" y="0"/>
                  <a:ext cx="12736126" cy="1083734"/>
                </a:xfrm>
                <a:prstGeom prst="roundRect">
                  <a:avLst>
                    <a:gd name="adj" fmla="val 35156"/>
                  </a:avLst>
                </a:prstGeom>
                <a:solidFill>
                  <a:srgbClr val="BBB6A8"/>
                </a:solidFill>
                <a:ln w="9525" cap="flat">
                  <a:noFill/>
                  <a:round/>
                </a:ln>
                <a:effectLst/>
              </p:spPr>
              <p:txBody>
                <a:bodyPr wrap="square" lIns="72248" tIns="72248" rIns="72248" bIns="72248" numCol="1" anchor="ctr">
                  <a:noAutofit/>
                </a:bodyPr>
                <a:lstStyle/>
                <a:p>
                  <a:pPr marL="40639" marR="40639" defTabSz="914400">
                    <a:defRPr sz="3400">
                      <a:solidFill>
                        <a:srgbClr val="EEEEEE"/>
                      </a:solidFill>
                      <a:uFill>
                        <a:solidFill>
                          <a:srgbClr val="EEEEEE"/>
                        </a:solidFill>
                      </a:u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</a:p>
              </p:txBody>
            </p:sp>
            <p:sp>
              <p:nvSpPr>
                <p:cNvPr id="6078" name="Shape 6078"/>
                <p:cNvSpPr/>
                <p:nvPr/>
              </p:nvSpPr>
              <p:spPr>
                <a:xfrm>
                  <a:off x="477077" y="54186"/>
                  <a:ext cx="11812695" cy="126437"/>
                </a:xfrm>
                <a:prstGeom prst="rect">
                  <a:avLst/>
                </a:prstGeom>
                <a:solidFill>
                  <a:srgbClr val="9A947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72248" tIns="72248" rIns="72248" bIns="72248" numCol="1" anchor="ctr">
                  <a:noAutofit/>
                </a:bodyPr>
                <a:lstStyle/>
                <a:p>
                  <a:pPr marL="40639" marR="40639" defTabSz="914400">
                    <a:defRPr sz="3400">
                      <a:solidFill>
                        <a:srgbClr val="EEEEEE"/>
                      </a:solidFill>
                      <a:uFill>
                        <a:solidFill>
                          <a:srgbClr val="EEEEEE"/>
                        </a:solidFill>
                      </a:u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</a:p>
              </p:txBody>
            </p:sp>
            <p:grpSp>
              <p:nvGrpSpPr>
                <p:cNvPr id="6117" name="Group 6117"/>
                <p:cNvGrpSpPr/>
                <p:nvPr/>
              </p:nvGrpSpPr>
              <p:grpSpPr>
                <a:xfrm>
                  <a:off x="531264" y="842151"/>
                  <a:ext cx="11758508" cy="243841"/>
                  <a:chOff x="0" y="0"/>
                  <a:chExt cx="11758506" cy="243839"/>
                </a:xfrm>
              </p:grpSpPr>
              <p:sp>
                <p:nvSpPr>
                  <p:cNvPr id="6079" name="Shape 6079"/>
                  <p:cNvSpPr/>
                  <p:nvPr/>
                </p:nvSpPr>
                <p:spPr>
                  <a:xfrm flipH="1">
                    <a:off x="11239217" y="0"/>
                    <a:ext cx="519290" cy="23932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0"/>
                        </a:moveTo>
                        <a:lnTo>
                          <a:pt x="17092" y="0"/>
                        </a:lnTo>
                        <a:lnTo>
                          <a:pt x="0" y="17550"/>
                        </a:lnTo>
                        <a:lnTo>
                          <a:pt x="8077" y="21600"/>
                        </a:lnTo>
                        <a:lnTo>
                          <a:pt x="19158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9A947F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6080" name="Shape 6080"/>
                  <p:cNvSpPr/>
                  <p:nvPr/>
                </p:nvSpPr>
                <p:spPr>
                  <a:xfrm>
                    <a:off x="0" y="4515"/>
                    <a:ext cx="519289" cy="2393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0"/>
                        </a:moveTo>
                        <a:lnTo>
                          <a:pt x="17092" y="0"/>
                        </a:lnTo>
                        <a:lnTo>
                          <a:pt x="0" y="17550"/>
                        </a:lnTo>
                        <a:lnTo>
                          <a:pt x="8077" y="21600"/>
                        </a:lnTo>
                        <a:lnTo>
                          <a:pt x="19158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9A947F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grpSp>
                <p:nvGrpSpPr>
                  <p:cNvPr id="6116" name="Group 6116"/>
                  <p:cNvGrpSpPr/>
                  <p:nvPr/>
                </p:nvGrpSpPr>
                <p:grpSpPr>
                  <a:xfrm>
                    <a:off x="442524" y="1544"/>
                    <a:ext cx="10864428" cy="242296"/>
                    <a:chOff x="0" y="0"/>
                    <a:chExt cx="10864426" cy="242295"/>
                  </a:xfrm>
                </p:grpSpPr>
                <p:grpSp>
                  <p:nvGrpSpPr>
                    <p:cNvPr id="6102" name="Group 6102"/>
                    <p:cNvGrpSpPr/>
                    <p:nvPr/>
                  </p:nvGrpSpPr>
                  <p:grpSpPr>
                    <a:xfrm>
                      <a:off x="0" y="2257"/>
                      <a:ext cx="6610774" cy="240039"/>
                      <a:chOff x="0" y="0"/>
                      <a:chExt cx="6610773" cy="240037"/>
                    </a:xfrm>
                  </p:grpSpPr>
                  <p:grpSp>
                    <p:nvGrpSpPr>
                      <p:cNvPr id="6083" name="Group 6083"/>
                      <p:cNvGrpSpPr/>
                      <p:nvPr/>
                    </p:nvGrpSpPr>
                    <p:grpSpPr>
                      <a:xfrm>
                        <a:off x="0" y="0"/>
                        <a:ext cx="943611" cy="240038"/>
                        <a:chOff x="0" y="0"/>
                        <a:chExt cx="943610" cy="240037"/>
                      </a:xfrm>
                    </p:grpSpPr>
                    <p:sp>
                      <p:nvSpPr>
                        <p:cNvPr id="6081" name="Shape 6081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6082" name="Shape 6082"/>
                        <p:cNvSpPr/>
                        <p:nvPr/>
                      </p:nvSpPr>
                      <p:spPr>
                        <a:xfrm>
                          <a:off x="467296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6086" name="Group 6086"/>
                      <p:cNvGrpSpPr/>
                      <p:nvPr/>
                    </p:nvGrpSpPr>
                    <p:grpSpPr>
                      <a:xfrm>
                        <a:off x="943848" y="0"/>
                        <a:ext cx="945985" cy="240038"/>
                        <a:chOff x="0" y="0"/>
                        <a:chExt cx="945983" cy="240037"/>
                      </a:xfrm>
                    </p:grpSpPr>
                    <p:sp>
                      <p:nvSpPr>
                        <p:cNvPr id="6084" name="Shape 6084"/>
                        <p:cNvSpPr/>
                        <p:nvPr/>
                      </p:nvSpPr>
                      <p:spPr>
                        <a:xfrm>
                          <a:off x="0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6085" name="Shape 6085"/>
                        <p:cNvSpPr/>
                        <p:nvPr/>
                      </p:nvSpPr>
                      <p:spPr>
                        <a:xfrm>
                          <a:off x="467296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6089" name="Group 6089"/>
                      <p:cNvGrpSpPr/>
                      <p:nvPr/>
                    </p:nvGrpSpPr>
                    <p:grpSpPr>
                      <a:xfrm>
                        <a:off x="1893710" y="0"/>
                        <a:ext cx="939971" cy="240038"/>
                        <a:chOff x="0" y="0"/>
                        <a:chExt cx="939969" cy="240037"/>
                      </a:xfrm>
                    </p:grpSpPr>
                    <p:sp>
                      <p:nvSpPr>
                        <p:cNvPr id="6087" name="Shape 6087"/>
                        <p:cNvSpPr/>
                        <p:nvPr/>
                      </p:nvSpPr>
                      <p:spPr>
                        <a:xfrm>
                          <a:off x="0" y="0"/>
                          <a:ext cx="471707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6088" name="Shape 6088"/>
                        <p:cNvSpPr/>
                        <p:nvPr/>
                      </p:nvSpPr>
                      <p:spPr>
                        <a:xfrm>
                          <a:off x="463672" y="0"/>
                          <a:ext cx="47629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6092" name="Group 6092"/>
                      <p:cNvGrpSpPr/>
                      <p:nvPr/>
                    </p:nvGrpSpPr>
                    <p:grpSpPr>
                      <a:xfrm>
                        <a:off x="2833443" y="0"/>
                        <a:ext cx="943888" cy="240038"/>
                        <a:chOff x="0" y="0"/>
                        <a:chExt cx="943886" cy="240037"/>
                      </a:xfrm>
                    </p:grpSpPr>
                    <p:sp>
                      <p:nvSpPr>
                        <p:cNvPr id="6090" name="Shape 6090"/>
                        <p:cNvSpPr/>
                        <p:nvPr/>
                      </p:nvSpPr>
                      <p:spPr>
                        <a:xfrm>
                          <a:off x="0" y="0"/>
                          <a:ext cx="47644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6091" name="Shape 6091"/>
                        <p:cNvSpPr/>
                        <p:nvPr/>
                      </p:nvSpPr>
                      <p:spPr>
                        <a:xfrm>
                          <a:off x="467439" y="0"/>
                          <a:ext cx="47644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6095" name="Group 6095"/>
                      <p:cNvGrpSpPr/>
                      <p:nvPr/>
                    </p:nvGrpSpPr>
                    <p:grpSpPr>
                      <a:xfrm>
                        <a:off x="3777330" y="0"/>
                        <a:ext cx="943612" cy="240038"/>
                        <a:chOff x="0" y="0"/>
                        <a:chExt cx="943610" cy="240037"/>
                      </a:xfrm>
                    </p:grpSpPr>
                    <p:sp>
                      <p:nvSpPr>
                        <p:cNvPr id="6093" name="Shape 6093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6094" name="Shape 6094"/>
                        <p:cNvSpPr/>
                        <p:nvPr/>
                      </p:nvSpPr>
                      <p:spPr>
                        <a:xfrm>
                          <a:off x="467296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6098" name="Group 6098"/>
                      <p:cNvGrpSpPr/>
                      <p:nvPr/>
                    </p:nvGrpSpPr>
                    <p:grpSpPr>
                      <a:xfrm>
                        <a:off x="4720941" y="0"/>
                        <a:ext cx="946222" cy="240038"/>
                        <a:chOff x="0" y="0"/>
                        <a:chExt cx="946221" cy="240037"/>
                      </a:xfrm>
                    </p:grpSpPr>
                    <p:sp>
                      <p:nvSpPr>
                        <p:cNvPr id="6096" name="Shape 6096"/>
                        <p:cNvSpPr/>
                        <p:nvPr/>
                      </p:nvSpPr>
                      <p:spPr>
                        <a:xfrm>
                          <a:off x="0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6097" name="Shape 6097"/>
                        <p:cNvSpPr/>
                        <p:nvPr/>
                      </p:nvSpPr>
                      <p:spPr>
                        <a:xfrm>
                          <a:off x="467533" y="0"/>
                          <a:ext cx="478689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6101" name="Group 6101"/>
                      <p:cNvGrpSpPr/>
                      <p:nvPr/>
                    </p:nvGrpSpPr>
                    <p:grpSpPr>
                      <a:xfrm>
                        <a:off x="5666925" y="0"/>
                        <a:ext cx="943849" cy="240038"/>
                        <a:chOff x="0" y="0"/>
                        <a:chExt cx="943848" cy="240037"/>
                      </a:xfrm>
                    </p:grpSpPr>
                    <p:sp>
                      <p:nvSpPr>
                        <p:cNvPr id="6099" name="Shape 6099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6100" name="Shape 6100"/>
                        <p:cNvSpPr/>
                        <p:nvPr/>
                      </p:nvSpPr>
                      <p:spPr>
                        <a:xfrm>
                          <a:off x="467533" y="0"/>
                          <a:ext cx="476316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</p:grpSp>
                <p:grpSp>
                  <p:nvGrpSpPr>
                    <p:cNvPr id="6105" name="Group 6105"/>
                    <p:cNvGrpSpPr/>
                    <p:nvPr/>
                  </p:nvGrpSpPr>
                  <p:grpSpPr>
                    <a:xfrm>
                      <a:off x="6610773" y="0"/>
                      <a:ext cx="943752" cy="240038"/>
                      <a:chOff x="0" y="0"/>
                      <a:chExt cx="943750" cy="240037"/>
                    </a:xfrm>
                  </p:grpSpPr>
                  <p:sp>
                    <p:nvSpPr>
                      <p:cNvPr id="6103" name="Shape 6103"/>
                      <p:cNvSpPr/>
                      <p:nvPr/>
                    </p:nvSpPr>
                    <p:spPr>
                      <a:xfrm>
                        <a:off x="0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6104" name="Shape 6104"/>
                      <p:cNvSpPr/>
                      <p:nvPr/>
                    </p:nvSpPr>
                    <p:spPr>
                      <a:xfrm>
                        <a:off x="467369" y="0"/>
                        <a:ext cx="476382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6108" name="Group 6108"/>
                    <p:cNvGrpSpPr/>
                    <p:nvPr/>
                  </p:nvGrpSpPr>
                  <p:grpSpPr>
                    <a:xfrm>
                      <a:off x="7554524" y="0"/>
                      <a:ext cx="946010" cy="240038"/>
                      <a:chOff x="0" y="0"/>
                      <a:chExt cx="946009" cy="240037"/>
                    </a:xfrm>
                  </p:grpSpPr>
                  <p:sp>
                    <p:nvSpPr>
                      <p:cNvPr id="6106" name="Shape 6106"/>
                      <p:cNvSpPr/>
                      <p:nvPr/>
                    </p:nvSpPr>
                    <p:spPr>
                      <a:xfrm>
                        <a:off x="0" y="0"/>
                        <a:ext cx="47871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6107" name="Shape 6107"/>
                      <p:cNvSpPr/>
                      <p:nvPr/>
                    </p:nvSpPr>
                    <p:spPr>
                      <a:xfrm>
                        <a:off x="467300" y="0"/>
                        <a:ext cx="47871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6111" name="Group 6111"/>
                    <p:cNvGrpSpPr/>
                    <p:nvPr/>
                  </p:nvGrpSpPr>
                  <p:grpSpPr>
                    <a:xfrm>
                      <a:off x="8500533" y="0"/>
                      <a:ext cx="943753" cy="240038"/>
                      <a:chOff x="0" y="0"/>
                      <a:chExt cx="943751" cy="240037"/>
                    </a:xfrm>
                  </p:grpSpPr>
                  <p:sp>
                    <p:nvSpPr>
                      <p:cNvPr id="6109" name="Shape 6109"/>
                      <p:cNvSpPr/>
                      <p:nvPr/>
                    </p:nvSpPr>
                    <p:spPr>
                      <a:xfrm>
                        <a:off x="0" y="0"/>
                        <a:ext cx="47589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6110" name="Shape 6110"/>
                      <p:cNvSpPr/>
                      <p:nvPr/>
                    </p:nvSpPr>
                    <p:spPr>
                      <a:xfrm>
                        <a:off x="467862" y="0"/>
                        <a:ext cx="47589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6114" name="Group 6114"/>
                    <p:cNvGrpSpPr/>
                    <p:nvPr/>
                  </p:nvGrpSpPr>
                  <p:grpSpPr>
                    <a:xfrm>
                      <a:off x="9444284" y="0"/>
                      <a:ext cx="943753" cy="240038"/>
                      <a:chOff x="0" y="0"/>
                      <a:chExt cx="943751" cy="240037"/>
                    </a:xfrm>
                  </p:grpSpPr>
                  <p:sp>
                    <p:nvSpPr>
                      <p:cNvPr id="6112" name="Shape 6112"/>
                      <p:cNvSpPr/>
                      <p:nvPr/>
                    </p:nvSpPr>
                    <p:spPr>
                      <a:xfrm>
                        <a:off x="0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6113" name="Shape 6113"/>
                      <p:cNvSpPr/>
                      <p:nvPr/>
                    </p:nvSpPr>
                    <p:spPr>
                      <a:xfrm>
                        <a:off x="467371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sp>
                  <p:nvSpPr>
                    <p:cNvPr id="6115" name="Shape 6115"/>
                    <p:cNvSpPr/>
                    <p:nvPr/>
                  </p:nvSpPr>
                  <p:spPr>
                    <a:xfrm>
                      <a:off x="10388035" y="0"/>
                      <a:ext cx="476392" cy="240038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0504" fill="norm" stroke="1" extrusionOk="0">
                          <a:moveTo>
                            <a:pt x="0" y="0"/>
                          </a:moveTo>
                          <a:lnTo>
                            <a:pt x="0" y="20504"/>
                          </a:lnTo>
                          <a:lnTo>
                            <a:pt x="2534" y="20504"/>
                          </a:lnTo>
                          <a:cubicBezTo>
                            <a:pt x="2512" y="-934"/>
                            <a:pt x="19002" y="-1096"/>
                            <a:pt x="19023" y="20504"/>
                          </a:cubicBezTo>
                          <a:lnTo>
                            <a:pt x="21600" y="20504"/>
                          </a:lnTo>
                          <a:lnTo>
                            <a:pt x="21600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9A947F"/>
                    </a:solidFill>
                    <a:ln w="9525" cap="flat">
                      <a:noFill/>
                      <a:round/>
                    </a:ln>
                    <a:effectLst/>
                  </p:spPr>
                  <p:txBody>
                    <a:bodyPr wrap="square" lIns="72248" tIns="72248" rIns="72248" bIns="72248" numCol="1" anchor="ctr">
                      <a:noAutofit/>
                    </a:bodyPr>
                    <a:lstStyle/>
                    <a:p>
                      <a:pPr marL="40639" marR="40639" defTabSz="914400">
                        <a:defRPr sz="3400">
                          <a:solidFill>
                            <a:srgbClr val="EEEEEE"/>
                          </a:solidFill>
                          <a:uFill>
                            <a:solidFill>
                              <a:srgbClr val="EEEEEE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defRPr>
                      </a:pPr>
                    </a:p>
                  </p:txBody>
                </p:sp>
              </p:grpSp>
            </p:grpSp>
            <p:grpSp>
              <p:nvGrpSpPr>
                <p:cNvPr id="6156" name="Group 6156"/>
                <p:cNvGrpSpPr/>
                <p:nvPr/>
              </p:nvGrpSpPr>
              <p:grpSpPr>
                <a:xfrm>
                  <a:off x="508686" y="839893"/>
                  <a:ext cx="11758508" cy="243841"/>
                  <a:chOff x="0" y="0"/>
                  <a:chExt cx="11758506" cy="243839"/>
                </a:xfrm>
              </p:grpSpPr>
              <p:sp>
                <p:nvSpPr>
                  <p:cNvPr id="6118" name="Shape 6118"/>
                  <p:cNvSpPr/>
                  <p:nvPr/>
                </p:nvSpPr>
                <p:spPr>
                  <a:xfrm flipH="1">
                    <a:off x="11239217" y="0"/>
                    <a:ext cx="519290" cy="23932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0"/>
                        </a:moveTo>
                        <a:lnTo>
                          <a:pt x="17092" y="0"/>
                        </a:lnTo>
                        <a:lnTo>
                          <a:pt x="0" y="17550"/>
                        </a:lnTo>
                        <a:lnTo>
                          <a:pt x="8077" y="21600"/>
                        </a:lnTo>
                        <a:lnTo>
                          <a:pt x="19158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D3D0C7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6119" name="Shape 6119"/>
                  <p:cNvSpPr/>
                  <p:nvPr/>
                </p:nvSpPr>
                <p:spPr>
                  <a:xfrm>
                    <a:off x="0" y="4515"/>
                    <a:ext cx="519289" cy="2393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0"/>
                        </a:moveTo>
                        <a:lnTo>
                          <a:pt x="17092" y="0"/>
                        </a:lnTo>
                        <a:lnTo>
                          <a:pt x="0" y="17550"/>
                        </a:lnTo>
                        <a:lnTo>
                          <a:pt x="8077" y="21600"/>
                        </a:lnTo>
                        <a:lnTo>
                          <a:pt x="19158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D3D0C7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grpSp>
                <p:nvGrpSpPr>
                  <p:cNvPr id="6155" name="Group 6155"/>
                  <p:cNvGrpSpPr/>
                  <p:nvPr/>
                </p:nvGrpSpPr>
                <p:grpSpPr>
                  <a:xfrm>
                    <a:off x="442524" y="1544"/>
                    <a:ext cx="10864428" cy="242296"/>
                    <a:chOff x="0" y="0"/>
                    <a:chExt cx="10864426" cy="242295"/>
                  </a:xfrm>
                </p:grpSpPr>
                <p:grpSp>
                  <p:nvGrpSpPr>
                    <p:cNvPr id="6141" name="Group 6141"/>
                    <p:cNvGrpSpPr/>
                    <p:nvPr/>
                  </p:nvGrpSpPr>
                  <p:grpSpPr>
                    <a:xfrm>
                      <a:off x="0" y="2257"/>
                      <a:ext cx="6610774" cy="240039"/>
                      <a:chOff x="0" y="0"/>
                      <a:chExt cx="6610773" cy="240037"/>
                    </a:xfrm>
                  </p:grpSpPr>
                  <p:grpSp>
                    <p:nvGrpSpPr>
                      <p:cNvPr id="6122" name="Group 6122"/>
                      <p:cNvGrpSpPr/>
                      <p:nvPr/>
                    </p:nvGrpSpPr>
                    <p:grpSpPr>
                      <a:xfrm>
                        <a:off x="0" y="0"/>
                        <a:ext cx="943611" cy="240038"/>
                        <a:chOff x="0" y="0"/>
                        <a:chExt cx="943610" cy="240037"/>
                      </a:xfrm>
                    </p:grpSpPr>
                    <p:sp>
                      <p:nvSpPr>
                        <p:cNvPr id="6120" name="Shape 6120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6121" name="Shape 6121"/>
                        <p:cNvSpPr/>
                        <p:nvPr/>
                      </p:nvSpPr>
                      <p:spPr>
                        <a:xfrm>
                          <a:off x="467296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6125" name="Group 6125"/>
                      <p:cNvGrpSpPr/>
                      <p:nvPr/>
                    </p:nvGrpSpPr>
                    <p:grpSpPr>
                      <a:xfrm>
                        <a:off x="943848" y="0"/>
                        <a:ext cx="945985" cy="240038"/>
                        <a:chOff x="0" y="0"/>
                        <a:chExt cx="945983" cy="240037"/>
                      </a:xfrm>
                    </p:grpSpPr>
                    <p:sp>
                      <p:nvSpPr>
                        <p:cNvPr id="6123" name="Shape 6123"/>
                        <p:cNvSpPr/>
                        <p:nvPr/>
                      </p:nvSpPr>
                      <p:spPr>
                        <a:xfrm>
                          <a:off x="0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6124" name="Shape 6124"/>
                        <p:cNvSpPr/>
                        <p:nvPr/>
                      </p:nvSpPr>
                      <p:spPr>
                        <a:xfrm>
                          <a:off x="467296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6128" name="Group 6128"/>
                      <p:cNvGrpSpPr/>
                      <p:nvPr/>
                    </p:nvGrpSpPr>
                    <p:grpSpPr>
                      <a:xfrm>
                        <a:off x="1893710" y="0"/>
                        <a:ext cx="939971" cy="240038"/>
                        <a:chOff x="0" y="0"/>
                        <a:chExt cx="939969" cy="240037"/>
                      </a:xfrm>
                    </p:grpSpPr>
                    <p:sp>
                      <p:nvSpPr>
                        <p:cNvPr id="6126" name="Shape 6126"/>
                        <p:cNvSpPr/>
                        <p:nvPr/>
                      </p:nvSpPr>
                      <p:spPr>
                        <a:xfrm>
                          <a:off x="0" y="0"/>
                          <a:ext cx="471707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6127" name="Shape 6127"/>
                        <p:cNvSpPr/>
                        <p:nvPr/>
                      </p:nvSpPr>
                      <p:spPr>
                        <a:xfrm>
                          <a:off x="463672" y="0"/>
                          <a:ext cx="47629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6131" name="Group 6131"/>
                      <p:cNvGrpSpPr/>
                      <p:nvPr/>
                    </p:nvGrpSpPr>
                    <p:grpSpPr>
                      <a:xfrm>
                        <a:off x="2833443" y="0"/>
                        <a:ext cx="943888" cy="240038"/>
                        <a:chOff x="0" y="0"/>
                        <a:chExt cx="943886" cy="240037"/>
                      </a:xfrm>
                    </p:grpSpPr>
                    <p:sp>
                      <p:nvSpPr>
                        <p:cNvPr id="6129" name="Shape 6129"/>
                        <p:cNvSpPr/>
                        <p:nvPr/>
                      </p:nvSpPr>
                      <p:spPr>
                        <a:xfrm>
                          <a:off x="0" y="0"/>
                          <a:ext cx="47644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6130" name="Shape 6130"/>
                        <p:cNvSpPr/>
                        <p:nvPr/>
                      </p:nvSpPr>
                      <p:spPr>
                        <a:xfrm>
                          <a:off x="467439" y="0"/>
                          <a:ext cx="47644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6134" name="Group 6134"/>
                      <p:cNvGrpSpPr/>
                      <p:nvPr/>
                    </p:nvGrpSpPr>
                    <p:grpSpPr>
                      <a:xfrm>
                        <a:off x="3777330" y="0"/>
                        <a:ext cx="943612" cy="240038"/>
                        <a:chOff x="0" y="0"/>
                        <a:chExt cx="943610" cy="240037"/>
                      </a:xfrm>
                    </p:grpSpPr>
                    <p:sp>
                      <p:nvSpPr>
                        <p:cNvPr id="6132" name="Shape 6132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6133" name="Shape 6133"/>
                        <p:cNvSpPr/>
                        <p:nvPr/>
                      </p:nvSpPr>
                      <p:spPr>
                        <a:xfrm>
                          <a:off x="467296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6137" name="Group 6137"/>
                      <p:cNvGrpSpPr/>
                      <p:nvPr/>
                    </p:nvGrpSpPr>
                    <p:grpSpPr>
                      <a:xfrm>
                        <a:off x="4720941" y="0"/>
                        <a:ext cx="946222" cy="240038"/>
                        <a:chOff x="0" y="0"/>
                        <a:chExt cx="946221" cy="240037"/>
                      </a:xfrm>
                    </p:grpSpPr>
                    <p:sp>
                      <p:nvSpPr>
                        <p:cNvPr id="6135" name="Shape 6135"/>
                        <p:cNvSpPr/>
                        <p:nvPr/>
                      </p:nvSpPr>
                      <p:spPr>
                        <a:xfrm>
                          <a:off x="0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6136" name="Shape 6136"/>
                        <p:cNvSpPr/>
                        <p:nvPr/>
                      </p:nvSpPr>
                      <p:spPr>
                        <a:xfrm>
                          <a:off x="467533" y="0"/>
                          <a:ext cx="478689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6140" name="Group 6140"/>
                      <p:cNvGrpSpPr/>
                      <p:nvPr/>
                    </p:nvGrpSpPr>
                    <p:grpSpPr>
                      <a:xfrm>
                        <a:off x="5666925" y="0"/>
                        <a:ext cx="943849" cy="240038"/>
                        <a:chOff x="0" y="0"/>
                        <a:chExt cx="943848" cy="240037"/>
                      </a:xfrm>
                    </p:grpSpPr>
                    <p:sp>
                      <p:nvSpPr>
                        <p:cNvPr id="6138" name="Shape 6138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6139" name="Shape 6139"/>
                        <p:cNvSpPr/>
                        <p:nvPr/>
                      </p:nvSpPr>
                      <p:spPr>
                        <a:xfrm>
                          <a:off x="467533" y="0"/>
                          <a:ext cx="476316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</p:grpSp>
                <p:grpSp>
                  <p:nvGrpSpPr>
                    <p:cNvPr id="6144" name="Group 6144"/>
                    <p:cNvGrpSpPr/>
                    <p:nvPr/>
                  </p:nvGrpSpPr>
                  <p:grpSpPr>
                    <a:xfrm>
                      <a:off x="6610773" y="0"/>
                      <a:ext cx="943752" cy="240038"/>
                      <a:chOff x="0" y="0"/>
                      <a:chExt cx="943750" cy="240037"/>
                    </a:xfrm>
                  </p:grpSpPr>
                  <p:sp>
                    <p:nvSpPr>
                      <p:cNvPr id="6142" name="Shape 6142"/>
                      <p:cNvSpPr/>
                      <p:nvPr/>
                    </p:nvSpPr>
                    <p:spPr>
                      <a:xfrm>
                        <a:off x="0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6143" name="Shape 6143"/>
                      <p:cNvSpPr/>
                      <p:nvPr/>
                    </p:nvSpPr>
                    <p:spPr>
                      <a:xfrm>
                        <a:off x="467369" y="0"/>
                        <a:ext cx="476382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6147" name="Group 6147"/>
                    <p:cNvGrpSpPr/>
                    <p:nvPr/>
                  </p:nvGrpSpPr>
                  <p:grpSpPr>
                    <a:xfrm>
                      <a:off x="7554524" y="0"/>
                      <a:ext cx="946010" cy="240038"/>
                      <a:chOff x="0" y="0"/>
                      <a:chExt cx="946009" cy="240037"/>
                    </a:xfrm>
                  </p:grpSpPr>
                  <p:sp>
                    <p:nvSpPr>
                      <p:cNvPr id="6145" name="Shape 6145"/>
                      <p:cNvSpPr/>
                      <p:nvPr/>
                    </p:nvSpPr>
                    <p:spPr>
                      <a:xfrm>
                        <a:off x="0" y="0"/>
                        <a:ext cx="47871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6146" name="Shape 6146"/>
                      <p:cNvSpPr/>
                      <p:nvPr/>
                    </p:nvSpPr>
                    <p:spPr>
                      <a:xfrm>
                        <a:off x="467300" y="0"/>
                        <a:ext cx="47871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6150" name="Group 6150"/>
                    <p:cNvGrpSpPr/>
                    <p:nvPr/>
                  </p:nvGrpSpPr>
                  <p:grpSpPr>
                    <a:xfrm>
                      <a:off x="8500533" y="0"/>
                      <a:ext cx="943753" cy="240038"/>
                      <a:chOff x="0" y="0"/>
                      <a:chExt cx="943751" cy="240037"/>
                    </a:xfrm>
                  </p:grpSpPr>
                  <p:sp>
                    <p:nvSpPr>
                      <p:cNvPr id="6148" name="Shape 6148"/>
                      <p:cNvSpPr/>
                      <p:nvPr/>
                    </p:nvSpPr>
                    <p:spPr>
                      <a:xfrm>
                        <a:off x="0" y="0"/>
                        <a:ext cx="47589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6149" name="Shape 6149"/>
                      <p:cNvSpPr/>
                      <p:nvPr/>
                    </p:nvSpPr>
                    <p:spPr>
                      <a:xfrm>
                        <a:off x="467862" y="0"/>
                        <a:ext cx="47589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6153" name="Group 6153"/>
                    <p:cNvGrpSpPr/>
                    <p:nvPr/>
                  </p:nvGrpSpPr>
                  <p:grpSpPr>
                    <a:xfrm>
                      <a:off x="9444284" y="0"/>
                      <a:ext cx="943753" cy="240038"/>
                      <a:chOff x="0" y="0"/>
                      <a:chExt cx="943751" cy="240037"/>
                    </a:xfrm>
                  </p:grpSpPr>
                  <p:sp>
                    <p:nvSpPr>
                      <p:cNvPr id="6151" name="Shape 6151"/>
                      <p:cNvSpPr/>
                      <p:nvPr/>
                    </p:nvSpPr>
                    <p:spPr>
                      <a:xfrm>
                        <a:off x="0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6152" name="Shape 6152"/>
                      <p:cNvSpPr/>
                      <p:nvPr/>
                    </p:nvSpPr>
                    <p:spPr>
                      <a:xfrm>
                        <a:off x="467371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sp>
                  <p:nvSpPr>
                    <p:cNvPr id="6154" name="Shape 6154"/>
                    <p:cNvSpPr/>
                    <p:nvPr/>
                  </p:nvSpPr>
                  <p:spPr>
                    <a:xfrm>
                      <a:off x="10388035" y="0"/>
                      <a:ext cx="476392" cy="240038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0504" fill="norm" stroke="1" extrusionOk="0">
                          <a:moveTo>
                            <a:pt x="0" y="0"/>
                          </a:moveTo>
                          <a:lnTo>
                            <a:pt x="0" y="20504"/>
                          </a:lnTo>
                          <a:lnTo>
                            <a:pt x="2534" y="20504"/>
                          </a:lnTo>
                          <a:cubicBezTo>
                            <a:pt x="2512" y="-934"/>
                            <a:pt x="19002" y="-1096"/>
                            <a:pt x="19023" y="20504"/>
                          </a:cubicBezTo>
                          <a:lnTo>
                            <a:pt x="21600" y="20504"/>
                          </a:lnTo>
                          <a:lnTo>
                            <a:pt x="21600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D3D0C7"/>
                    </a:solidFill>
                    <a:ln w="9525" cap="flat">
                      <a:noFill/>
                      <a:round/>
                    </a:ln>
                    <a:effectLst/>
                  </p:spPr>
                  <p:txBody>
                    <a:bodyPr wrap="square" lIns="72248" tIns="72248" rIns="72248" bIns="72248" numCol="1" anchor="ctr">
                      <a:noAutofit/>
                    </a:bodyPr>
                    <a:lstStyle/>
                    <a:p>
                      <a:pPr marL="40639" marR="40639" defTabSz="914400">
                        <a:defRPr sz="3400">
                          <a:solidFill>
                            <a:srgbClr val="EEEEEE"/>
                          </a:solidFill>
                          <a:uFill>
                            <a:solidFill>
                              <a:srgbClr val="EEEEEE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defRPr>
                      </a:pPr>
                    </a:p>
                  </p:txBody>
                </p:sp>
              </p:grpSp>
            </p:grpSp>
            <p:grpSp>
              <p:nvGrpSpPr>
                <p:cNvPr id="6159" name="Group 6159"/>
                <p:cNvGrpSpPr/>
                <p:nvPr/>
              </p:nvGrpSpPr>
              <p:grpSpPr>
                <a:xfrm>
                  <a:off x="-1" y="-1"/>
                  <a:ext cx="997787" cy="1116891"/>
                  <a:chOff x="0" y="0"/>
                  <a:chExt cx="997785" cy="1116889"/>
                </a:xfrm>
              </p:grpSpPr>
              <p:sp>
                <p:nvSpPr>
                  <p:cNvPr id="6157" name="Shape 6157"/>
                  <p:cNvSpPr/>
                  <p:nvPr/>
                </p:nvSpPr>
                <p:spPr>
                  <a:xfrm>
                    <a:off x="27093" y="49671"/>
                    <a:ext cx="970693" cy="106721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6702" h="17423" fill="norm" stroke="1" extrusionOk="0">
                        <a:moveTo>
                          <a:pt x="8828" y="0"/>
                        </a:moveTo>
                        <a:cubicBezTo>
                          <a:pt x="-854" y="266"/>
                          <a:pt x="-1115" y="9621"/>
                          <a:pt x="1221" y="13322"/>
                        </a:cubicBezTo>
                        <a:cubicBezTo>
                          <a:pt x="6348" y="21600"/>
                          <a:pt x="20485" y="16227"/>
                          <a:pt x="15745" y="7130"/>
                        </a:cubicBezTo>
                        <a:cubicBezTo>
                          <a:pt x="11324" y="672"/>
                          <a:pt x="1482" y="5865"/>
                          <a:pt x="5062" y="11862"/>
                        </a:cubicBezTo>
                        <a:cubicBezTo>
                          <a:pt x="8004" y="16360"/>
                          <a:pt x="16005" y="13166"/>
                          <a:pt x="12845" y="8278"/>
                        </a:cubicBezTo>
                        <a:cubicBezTo>
                          <a:pt x="10744" y="5216"/>
                          <a:pt x="5407" y="7630"/>
                          <a:pt x="7794" y="10886"/>
                        </a:cubicBezTo>
                        <a:cubicBezTo>
                          <a:pt x="9408" y="12908"/>
                          <a:pt x="12727" y="11362"/>
                          <a:pt x="11400" y="9269"/>
                        </a:cubicBezTo>
                        <a:cubicBezTo>
                          <a:pt x="10559" y="8168"/>
                          <a:pt x="7752" y="8692"/>
                          <a:pt x="9433" y="10581"/>
                        </a:cubicBezTo>
                        <a:cubicBezTo>
                          <a:pt x="8845" y="10761"/>
                          <a:pt x="9147" y="8098"/>
                          <a:pt x="10904" y="9535"/>
                        </a:cubicBezTo>
                        <a:cubicBezTo>
                          <a:pt x="11677" y="10378"/>
                          <a:pt x="10046" y="12260"/>
                          <a:pt x="8500" y="10956"/>
                        </a:cubicBezTo>
                        <a:cubicBezTo>
                          <a:pt x="6189" y="7957"/>
                          <a:pt x="11374" y="6521"/>
                          <a:pt x="12425" y="8934"/>
                        </a:cubicBezTo>
                        <a:cubicBezTo>
                          <a:pt x="14039" y="11667"/>
                          <a:pt x="9340" y="15384"/>
                          <a:pt x="5970" y="11737"/>
                        </a:cubicBezTo>
                        <a:cubicBezTo>
                          <a:pt x="2810" y="6778"/>
                          <a:pt x="10996" y="2023"/>
                          <a:pt x="14652" y="7497"/>
                        </a:cubicBezTo>
                        <a:cubicBezTo>
                          <a:pt x="18115" y="12690"/>
                          <a:pt x="8483" y="20210"/>
                          <a:pt x="2869" y="12651"/>
                        </a:cubicBezTo>
                        <a:cubicBezTo>
                          <a:pt x="1751" y="10433"/>
                          <a:pt x="742" y="3256"/>
                          <a:pt x="8618" y="2085"/>
                        </a:cubicBezTo>
                        <a:lnTo>
                          <a:pt x="8828" y="0"/>
                        </a:lnTo>
                        <a:close/>
                      </a:path>
                    </a:pathLst>
                  </a:custGeom>
                  <a:solidFill>
                    <a:srgbClr val="9A947F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6158" name="Shape 6158"/>
                  <p:cNvSpPr/>
                  <p:nvPr/>
                </p:nvSpPr>
                <p:spPr>
                  <a:xfrm>
                    <a:off x="0" y="0"/>
                    <a:ext cx="970693" cy="106721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6702" h="17423" fill="norm" stroke="1" extrusionOk="0">
                        <a:moveTo>
                          <a:pt x="8828" y="0"/>
                        </a:moveTo>
                        <a:cubicBezTo>
                          <a:pt x="-854" y="266"/>
                          <a:pt x="-1115" y="9621"/>
                          <a:pt x="1221" y="13322"/>
                        </a:cubicBezTo>
                        <a:cubicBezTo>
                          <a:pt x="6348" y="21600"/>
                          <a:pt x="20485" y="16227"/>
                          <a:pt x="15745" y="7130"/>
                        </a:cubicBezTo>
                        <a:cubicBezTo>
                          <a:pt x="11324" y="672"/>
                          <a:pt x="1482" y="5865"/>
                          <a:pt x="5062" y="11862"/>
                        </a:cubicBezTo>
                        <a:cubicBezTo>
                          <a:pt x="8004" y="16360"/>
                          <a:pt x="16005" y="13166"/>
                          <a:pt x="12845" y="8278"/>
                        </a:cubicBezTo>
                        <a:cubicBezTo>
                          <a:pt x="10744" y="5216"/>
                          <a:pt x="5407" y="7630"/>
                          <a:pt x="7794" y="10886"/>
                        </a:cubicBezTo>
                        <a:cubicBezTo>
                          <a:pt x="9408" y="12908"/>
                          <a:pt x="12727" y="11362"/>
                          <a:pt x="11400" y="9269"/>
                        </a:cubicBezTo>
                        <a:cubicBezTo>
                          <a:pt x="10559" y="8168"/>
                          <a:pt x="7752" y="8692"/>
                          <a:pt x="9433" y="10581"/>
                        </a:cubicBezTo>
                        <a:cubicBezTo>
                          <a:pt x="8845" y="10761"/>
                          <a:pt x="9147" y="8098"/>
                          <a:pt x="10904" y="9535"/>
                        </a:cubicBezTo>
                        <a:cubicBezTo>
                          <a:pt x="11677" y="10378"/>
                          <a:pt x="10046" y="12260"/>
                          <a:pt x="8500" y="10956"/>
                        </a:cubicBezTo>
                        <a:cubicBezTo>
                          <a:pt x="6189" y="7957"/>
                          <a:pt x="11374" y="6521"/>
                          <a:pt x="12425" y="8934"/>
                        </a:cubicBezTo>
                        <a:cubicBezTo>
                          <a:pt x="14039" y="11667"/>
                          <a:pt x="9340" y="15384"/>
                          <a:pt x="5970" y="11737"/>
                        </a:cubicBezTo>
                        <a:cubicBezTo>
                          <a:pt x="2810" y="6778"/>
                          <a:pt x="10996" y="2023"/>
                          <a:pt x="14652" y="7497"/>
                        </a:cubicBezTo>
                        <a:cubicBezTo>
                          <a:pt x="18115" y="12690"/>
                          <a:pt x="8483" y="20210"/>
                          <a:pt x="2869" y="12651"/>
                        </a:cubicBezTo>
                        <a:cubicBezTo>
                          <a:pt x="1751" y="10433"/>
                          <a:pt x="742" y="3256"/>
                          <a:pt x="8618" y="2085"/>
                        </a:cubicBezTo>
                        <a:lnTo>
                          <a:pt x="8828" y="0"/>
                        </a:lnTo>
                        <a:close/>
                      </a:path>
                    </a:pathLst>
                  </a:custGeom>
                  <a:solidFill>
                    <a:srgbClr val="D3D0C7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</p:grpSp>
            <p:sp>
              <p:nvSpPr>
                <p:cNvPr id="6160" name="Shape 6160"/>
                <p:cNvSpPr/>
                <p:nvPr/>
              </p:nvSpPr>
              <p:spPr>
                <a:xfrm flipH="1">
                  <a:off x="11823250" y="49671"/>
                  <a:ext cx="970693" cy="106721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6702" h="17423" fill="norm" stroke="1" extrusionOk="0">
                      <a:moveTo>
                        <a:pt x="8828" y="0"/>
                      </a:moveTo>
                      <a:cubicBezTo>
                        <a:pt x="-854" y="266"/>
                        <a:pt x="-1115" y="9621"/>
                        <a:pt x="1221" y="13322"/>
                      </a:cubicBezTo>
                      <a:cubicBezTo>
                        <a:pt x="6348" y="21600"/>
                        <a:pt x="20485" y="16227"/>
                        <a:pt x="15745" y="7130"/>
                      </a:cubicBezTo>
                      <a:cubicBezTo>
                        <a:pt x="11324" y="672"/>
                        <a:pt x="1482" y="5865"/>
                        <a:pt x="5062" y="11862"/>
                      </a:cubicBezTo>
                      <a:cubicBezTo>
                        <a:pt x="8004" y="16360"/>
                        <a:pt x="16005" y="13166"/>
                        <a:pt x="12845" y="8278"/>
                      </a:cubicBezTo>
                      <a:cubicBezTo>
                        <a:pt x="10744" y="5216"/>
                        <a:pt x="5407" y="7630"/>
                        <a:pt x="7794" y="10886"/>
                      </a:cubicBezTo>
                      <a:cubicBezTo>
                        <a:pt x="9408" y="12908"/>
                        <a:pt x="12727" y="11362"/>
                        <a:pt x="11400" y="9269"/>
                      </a:cubicBezTo>
                      <a:cubicBezTo>
                        <a:pt x="10559" y="8168"/>
                        <a:pt x="7752" y="8692"/>
                        <a:pt x="9433" y="10581"/>
                      </a:cubicBezTo>
                      <a:cubicBezTo>
                        <a:pt x="8845" y="10761"/>
                        <a:pt x="9147" y="8098"/>
                        <a:pt x="10904" y="9535"/>
                      </a:cubicBezTo>
                      <a:cubicBezTo>
                        <a:pt x="11677" y="10378"/>
                        <a:pt x="10046" y="12260"/>
                        <a:pt x="8500" y="10956"/>
                      </a:cubicBezTo>
                      <a:cubicBezTo>
                        <a:pt x="6189" y="7957"/>
                        <a:pt x="11374" y="6521"/>
                        <a:pt x="12425" y="8934"/>
                      </a:cubicBezTo>
                      <a:cubicBezTo>
                        <a:pt x="14039" y="11667"/>
                        <a:pt x="9340" y="15384"/>
                        <a:pt x="5970" y="11737"/>
                      </a:cubicBezTo>
                      <a:cubicBezTo>
                        <a:pt x="2810" y="6778"/>
                        <a:pt x="10996" y="2023"/>
                        <a:pt x="14652" y="7497"/>
                      </a:cubicBezTo>
                      <a:cubicBezTo>
                        <a:pt x="18115" y="12690"/>
                        <a:pt x="8483" y="20210"/>
                        <a:pt x="2869" y="12651"/>
                      </a:cubicBezTo>
                      <a:cubicBezTo>
                        <a:pt x="1751" y="10433"/>
                        <a:pt x="742" y="3256"/>
                        <a:pt x="8618" y="2085"/>
                      </a:cubicBezTo>
                      <a:lnTo>
                        <a:pt x="8828" y="0"/>
                      </a:lnTo>
                      <a:close/>
                    </a:path>
                  </a:pathLst>
                </a:custGeom>
                <a:solidFill>
                  <a:srgbClr val="9A947F"/>
                </a:solidFill>
                <a:ln w="9525" cap="flat">
                  <a:noFill/>
                  <a:round/>
                </a:ln>
                <a:effectLst/>
              </p:spPr>
              <p:txBody>
                <a:bodyPr wrap="square" lIns="72248" tIns="72248" rIns="72248" bIns="72248" numCol="1" anchor="ctr">
                  <a:noAutofit/>
                </a:bodyPr>
                <a:lstStyle/>
                <a:p>
                  <a:pPr marL="40639" marR="40639" defTabSz="914400">
                    <a:defRPr sz="3400">
                      <a:solidFill>
                        <a:srgbClr val="EEEEEE"/>
                      </a:solidFill>
                      <a:uFill>
                        <a:solidFill>
                          <a:srgbClr val="EEEEEE"/>
                        </a:solidFill>
                      </a:u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</a:p>
              </p:txBody>
            </p:sp>
            <p:sp>
              <p:nvSpPr>
                <p:cNvPr id="6161" name="Shape 6161"/>
                <p:cNvSpPr/>
                <p:nvPr/>
              </p:nvSpPr>
              <p:spPr>
                <a:xfrm flipH="1">
                  <a:off x="11796157" y="0"/>
                  <a:ext cx="970693" cy="106721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6702" h="17423" fill="norm" stroke="1" extrusionOk="0">
                      <a:moveTo>
                        <a:pt x="8828" y="0"/>
                      </a:moveTo>
                      <a:cubicBezTo>
                        <a:pt x="-854" y="266"/>
                        <a:pt x="-1115" y="9621"/>
                        <a:pt x="1221" y="13322"/>
                      </a:cubicBezTo>
                      <a:cubicBezTo>
                        <a:pt x="6348" y="21600"/>
                        <a:pt x="20485" y="16227"/>
                        <a:pt x="15745" y="7130"/>
                      </a:cubicBezTo>
                      <a:cubicBezTo>
                        <a:pt x="11324" y="672"/>
                        <a:pt x="1482" y="5865"/>
                        <a:pt x="5062" y="11862"/>
                      </a:cubicBezTo>
                      <a:cubicBezTo>
                        <a:pt x="8004" y="16360"/>
                        <a:pt x="16005" y="13166"/>
                        <a:pt x="12845" y="8278"/>
                      </a:cubicBezTo>
                      <a:cubicBezTo>
                        <a:pt x="10744" y="5216"/>
                        <a:pt x="5407" y="7630"/>
                        <a:pt x="7794" y="10886"/>
                      </a:cubicBezTo>
                      <a:cubicBezTo>
                        <a:pt x="9408" y="12908"/>
                        <a:pt x="12727" y="11362"/>
                        <a:pt x="11400" y="9269"/>
                      </a:cubicBezTo>
                      <a:cubicBezTo>
                        <a:pt x="10559" y="8168"/>
                        <a:pt x="7752" y="8692"/>
                        <a:pt x="9433" y="10581"/>
                      </a:cubicBezTo>
                      <a:cubicBezTo>
                        <a:pt x="8845" y="10761"/>
                        <a:pt x="9147" y="8098"/>
                        <a:pt x="10904" y="9535"/>
                      </a:cubicBezTo>
                      <a:cubicBezTo>
                        <a:pt x="11677" y="10378"/>
                        <a:pt x="10046" y="12260"/>
                        <a:pt x="8500" y="10956"/>
                      </a:cubicBezTo>
                      <a:cubicBezTo>
                        <a:pt x="6189" y="7957"/>
                        <a:pt x="11374" y="6521"/>
                        <a:pt x="12425" y="8934"/>
                      </a:cubicBezTo>
                      <a:cubicBezTo>
                        <a:pt x="14039" y="11667"/>
                        <a:pt x="9340" y="15384"/>
                        <a:pt x="5970" y="11737"/>
                      </a:cubicBezTo>
                      <a:cubicBezTo>
                        <a:pt x="2810" y="6778"/>
                        <a:pt x="10996" y="2023"/>
                        <a:pt x="14652" y="7497"/>
                      </a:cubicBezTo>
                      <a:cubicBezTo>
                        <a:pt x="18115" y="12690"/>
                        <a:pt x="8483" y="20210"/>
                        <a:pt x="2869" y="12651"/>
                      </a:cubicBezTo>
                      <a:cubicBezTo>
                        <a:pt x="1751" y="10433"/>
                        <a:pt x="742" y="3256"/>
                        <a:pt x="8618" y="2085"/>
                      </a:cubicBezTo>
                      <a:lnTo>
                        <a:pt x="8828" y="0"/>
                      </a:lnTo>
                      <a:close/>
                    </a:path>
                  </a:pathLst>
                </a:custGeom>
                <a:solidFill>
                  <a:srgbClr val="D3D0C7"/>
                </a:solidFill>
                <a:ln w="9525" cap="flat">
                  <a:noFill/>
                  <a:round/>
                </a:ln>
                <a:effectLst/>
              </p:spPr>
              <p:txBody>
                <a:bodyPr wrap="square" lIns="72248" tIns="72248" rIns="72248" bIns="72248" numCol="1" anchor="ctr">
                  <a:noAutofit/>
                </a:bodyPr>
                <a:lstStyle/>
                <a:p>
                  <a:pPr marL="40639" marR="40639" defTabSz="914400">
                    <a:defRPr sz="3400">
                      <a:solidFill>
                        <a:srgbClr val="EEEEEE"/>
                      </a:solidFill>
                      <a:uFill>
                        <a:solidFill>
                          <a:srgbClr val="EEEEEE"/>
                        </a:solidFill>
                      </a:u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</a:p>
              </p:txBody>
            </p:sp>
            <p:sp>
              <p:nvSpPr>
                <p:cNvPr id="6162" name="Shape 6162"/>
                <p:cNvSpPr/>
                <p:nvPr/>
              </p:nvSpPr>
              <p:spPr>
                <a:xfrm>
                  <a:off x="477077" y="0"/>
                  <a:ext cx="11812695" cy="126436"/>
                </a:xfrm>
                <a:prstGeom prst="rect">
                  <a:avLst/>
                </a:prstGeom>
                <a:solidFill>
                  <a:srgbClr val="D3D0C7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72248" tIns="72248" rIns="72248" bIns="72248" numCol="1" anchor="ctr">
                  <a:noAutofit/>
                </a:bodyPr>
                <a:lstStyle/>
                <a:p>
                  <a:pPr marL="40639" marR="40639" defTabSz="914400">
                    <a:defRPr sz="3400">
                      <a:solidFill>
                        <a:srgbClr val="EEEEEE"/>
                      </a:solidFill>
                      <a:uFill>
                        <a:solidFill>
                          <a:srgbClr val="EEEEEE"/>
                        </a:solidFill>
                      </a:u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</a:p>
              </p:txBody>
            </p:sp>
          </p:grpSp>
        </p:grpSp>
        <p:sp>
          <p:nvSpPr>
            <p:cNvPr id="6165" name="Shape 6165"/>
            <p:cNvSpPr/>
            <p:nvPr/>
          </p:nvSpPr>
          <p:spPr>
            <a:xfrm>
              <a:off x="1083733" y="1144693"/>
              <a:ext cx="10805726" cy="433494"/>
            </a:xfrm>
            <a:prstGeom prst="rect">
              <a:avLst/>
            </a:prstGeom>
            <a:gradFill flip="none" rotWithShape="1">
              <a:gsLst>
                <a:gs pos="0">
                  <a:srgbClr val="817C6B"/>
                </a:gs>
                <a:gs pos="100000">
                  <a:srgbClr val="9A947F"/>
                </a:gs>
              </a:gsLst>
              <a:lin ang="162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72248" tIns="72248" rIns="72248" bIns="72248" numCol="1" anchor="ctr">
              <a:noAutofit/>
            </a:bodyPr>
            <a:lstStyle/>
            <a:p>
              <a:pPr marL="40639" marR="40639" defTabSz="914400">
                <a:defRPr sz="3400">
                  <a:solidFill>
                    <a:srgbClr val="EEEEEE"/>
                  </a:solidFill>
                  <a:uFill>
                    <a:solidFill>
                      <a:srgbClr val="EEEEEE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</p:grpSp>
      <p:sp>
        <p:nvSpPr>
          <p:cNvPr id="6167" name="Shape 6167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Emphasis</a:t>
            </a:r>
          </a:p>
        </p:txBody>
      </p:sp>
      <p:pic>
        <p:nvPicPr>
          <p:cNvPr id="6168" name="pasted-image-filtered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063851" y="2400300"/>
            <a:ext cx="4699001" cy="7620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64" name="Group 6264"/>
          <p:cNvGrpSpPr/>
          <p:nvPr/>
        </p:nvGrpSpPr>
        <p:grpSpPr>
          <a:xfrm>
            <a:off x="0" y="-1"/>
            <a:ext cx="13004800" cy="9753601"/>
            <a:chOff x="0" y="0"/>
            <a:chExt cx="13004800" cy="9753600"/>
          </a:xfrm>
        </p:grpSpPr>
        <p:grpSp>
          <p:nvGrpSpPr>
            <p:cNvPr id="6262" name="Group 6262"/>
            <p:cNvGrpSpPr/>
            <p:nvPr/>
          </p:nvGrpSpPr>
          <p:grpSpPr>
            <a:xfrm>
              <a:off x="0" y="0"/>
              <a:ext cx="13004801" cy="9753600"/>
              <a:chOff x="0" y="0"/>
              <a:chExt cx="13004800" cy="9753600"/>
            </a:xfrm>
          </p:grpSpPr>
          <p:sp>
            <p:nvSpPr>
              <p:cNvPr id="6170" name="Shape 6170"/>
              <p:cNvSpPr/>
              <p:nvPr/>
            </p:nvSpPr>
            <p:spPr>
              <a:xfrm>
                <a:off x="11921066" y="1083733"/>
                <a:ext cx="758615" cy="3034454"/>
              </a:xfrm>
              <a:prstGeom prst="rect">
                <a:avLst/>
              </a:prstGeom>
              <a:gradFill flip="none" rotWithShape="1">
                <a:gsLst>
                  <a:gs pos="0">
                    <a:srgbClr val="817C6B"/>
                  </a:gs>
                  <a:gs pos="100000">
                    <a:srgbClr val="D3D0C7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72248" tIns="72248" rIns="72248" bIns="72248" numCol="1" anchor="ctr">
                <a:noAutofit/>
              </a:bodyPr>
              <a:lstStyle/>
              <a:p>
                <a:pPr marL="40639" marR="40639" defTabSz="914400">
                  <a:defRPr sz="3400">
                    <a:solidFill>
                      <a:srgbClr val="EEEEEE"/>
                    </a:solidFill>
                    <a:uFill>
                      <a:solidFill>
                        <a:srgbClr val="EEEEEE"/>
                      </a:solidFill>
                    </a:u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6171" name="Shape 6171"/>
              <p:cNvSpPr/>
              <p:nvPr/>
            </p:nvSpPr>
            <p:spPr>
              <a:xfrm>
                <a:off x="0" y="0"/>
                <a:ext cx="12788054" cy="216747"/>
              </a:xfrm>
              <a:prstGeom prst="rect">
                <a:avLst/>
              </a:prstGeom>
              <a:solidFill>
                <a:srgbClr val="9A94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2248" tIns="72248" rIns="72248" bIns="72248" numCol="1" anchor="ctr">
                <a:noAutofit/>
              </a:bodyPr>
              <a:lstStyle/>
              <a:p>
                <a:pPr marL="40639" marR="40639" defTabSz="914400">
                  <a:defRPr sz="3400">
                    <a:solidFill>
                      <a:srgbClr val="EEEEEE"/>
                    </a:solidFill>
                    <a:uFill>
                      <a:solidFill>
                        <a:srgbClr val="EEEEEE"/>
                      </a:solidFill>
                    </a:u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6172" name="Shape 6172"/>
              <p:cNvSpPr/>
              <p:nvPr/>
            </p:nvSpPr>
            <p:spPr>
              <a:xfrm>
                <a:off x="12679680" y="0"/>
                <a:ext cx="325121" cy="9753600"/>
              </a:xfrm>
              <a:prstGeom prst="rect">
                <a:avLst/>
              </a:prstGeom>
              <a:gradFill flip="none" rotWithShape="1">
                <a:gsLst>
                  <a:gs pos="0">
                    <a:srgbClr val="9A947F"/>
                  </a:gs>
                  <a:gs pos="50000">
                    <a:srgbClr val="BBB6A8"/>
                  </a:gs>
                  <a:gs pos="100000">
                    <a:srgbClr val="9A947F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72248" tIns="72248" rIns="72248" bIns="72248" numCol="1" anchor="ctr">
                <a:noAutofit/>
              </a:bodyPr>
              <a:lstStyle/>
              <a:p>
                <a:pPr marL="40639" marR="40639" defTabSz="914400">
                  <a:defRPr sz="3400">
                    <a:solidFill>
                      <a:srgbClr val="EEEEEE"/>
                    </a:solidFill>
                    <a:uFill>
                      <a:solidFill>
                        <a:srgbClr val="EEEEEE"/>
                      </a:solidFill>
                    </a:u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6173" name="Shape 6173"/>
              <p:cNvSpPr/>
              <p:nvPr/>
            </p:nvSpPr>
            <p:spPr>
              <a:xfrm>
                <a:off x="0" y="0"/>
                <a:ext cx="325121" cy="9753600"/>
              </a:xfrm>
              <a:prstGeom prst="rect">
                <a:avLst/>
              </a:prstGeom>
              <a:gradFill flip="none" rotWithShape="1">
                <a:gsLst>
                  <a:gs pos="0">
                    <a:srgbClr val="9A947F"/>
                  </a:gs>
                  <a:gs pos="50000">
                    <a:srgbClr val="BBB6A8"/>
                  </a:gs>
                  <a:gs pos="100000">
                    <a:srgbClr val="9A947F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72248" tIns="72248" rIns="72248" bIns="72248" numCol="1" anchor="ctr">
                <a:noAutofit/>
              </a:bodyPr>
              <a:lstStyle/>
              <a:p>
                <a:pPr marL="40639" marR="40639" defTabSz="914400">
                  <a:defRPr sz="3400">
                    <a:solidFill>
                      <a:srgbClr val="EEEEEE"/>
                    </a:solidFill>
                    <a:uFill>
                      <a:solidFill>
                        <a:srgbClr val="EEEEEE"/>
                      </a:solidFill>
                    </a:u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6174" name="Shape 6174"/>
              <p:cNvSpPr/>
              <p:nvPr/>
            </p:nvSpPr>
            <p:spPr>
              <a:xfrm>
                <a:off x="325120" y="1083733"/>
                <a:ext cx="758614" cy="3034454"/>
              </a:xfrm>
              <a:prstGeom prst="rect">
                <a:avLst/>
              </a:prstGeom>
              <a:gradFill flip="none" rotWithShape="1">
                <a:gsLst>
                  <a:gs pos="0">
                    <a:srgbClr val="817C6B"/>
                  </a:gs>
                  <a:gs pos="100000">
                    <a:srgbClr val="D3D0C7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72248" tIns="72248" rIns="72248" bIns="72248" numCol="1" anchor="ctr">
                <a:noAutofit/>
              </a:bodyPr>
              <a:lstStyle/>
              <a:p>
                <a:pPr marL="40639" marR="40639" defTabSz="914400">
                  <a:defRPr sz="3400">
                    <a:solidFill>
                      <a:srgbClr val="EEEEEE"/>
                    </a:solidFill>
                    <a:uFill>
                      <a:solidFill>
                        <a:srgbClr val="EEEEEE"/>
                      </a:solidFill>
                    </a:u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grpSp>
            <p:nvGrpSpPr>
              <p:cNvPr id="6261" name="Group 6261"/>
              <p:cNvGrpSpPr/>
              <p:nvPr/>
            </p:nvGrpSpPr>
            <p:grpSpPr>
              <a:xfrm>
                <a:off x="82851" y="72248"/>
                <a:ext cx="12793944" cy="1116891"/>
                <a:chOff x="0" y="0"/>
                <a:chExt cx="12793942" cy="1116889"/>
              </a:xfrm>
            </p:grpSpPr>
            <p:sp>
              <p:nvSpPr>
                <p:cNvPr id="6175" name="Shape 6175"/>
                <p:cNvSpPr/>
                <p:nvPr/>
              </p:nvSpPr>
              <p:spPr>
                <a:xfrm>
                  <a:off x="43584" y="0"/>
                  <a:ext cx="12736126" cy="1083734"/>
                </a:xfrm>
                <a:prstGeom prst="roundRect">
                  <a:avLst>
                    <a:gd name="adj" fmla="val 35156"/>
                  </a:avLst>
                </a:prstGeom>
                <a:solidFill>
                  <a:srgbClr val="BBB6A8"/>
                </a:solidFill>
                <a:ln w="9525" cap="flat">
                  <a:noFill/>
                  <a:round/>
                </a:ln>
                <a:effectLst/>
              </p:spPr>
              <p:txBody>
                <a:bodyPr wrap="square" lIns="72248" tIns="72248" rIns="72248" bIns="72248" numCol="1" anchor="ctr">
                  <a:noAutofit/>
                </a:bodyPr>
                <a:lstStyle/>
                <a:p>
                  <a:pPr marL="40639" marR="40639" defTabSz="914400">
                    <a:defRPr sz="3400">
                      <a:solidFill>
                        <a:srgbClr val="EEEEEE"/>
                      </a:solidFill>
                      <a:uFill>
                        <a:solidFill>
                          <a:srgbClr val="EEEEEE"/>
                        </a:solidFill>
                      </a:u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</a:p>
              </p:txBody>
            </p:sp>
            <p:sp>
              <p:nvSpPr>
                <p:cNvPr id="6176" name="Shape 6176"/>
                <p:cNvSpPr/>
                <p:nvPr/>
              </p:nvSpPr>
              <p:spPr>
                <a:xfrm>
                  <a:off x="477077" y="54186"/>
                  <a:ext cx="11812695" cy="126437"/>
                </a:xfrm>
                <a:prstGeom prst="rect">
                  <a:avLst/>
                </a:prstGeom>
                <a:solidFill>
                  <a:srgbClr val="9A947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72248" tIns="72248" rIns="72248" bIns="72248" numCol="1" anchor="ctr">
                  <a:noAutofit/>
                </a:bodyPr>
                <a:lstStyle/>
                <a:p>
                  <a:pPr marL="40639" marR="40639" defTabSz="914400">
                    <a:defRPr sz="3400">
                      <a:solidFill>
                        <a:srgbClr val="EEEEEE"/>
                      </a:solidFill>
                      <a:uFill>
                        <a:solidFill>
                          <a:srgbClr val="EEEEEE"/>
                        </a:solidFill>
                      </a:u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</a:p>
              </p:txBody>
            </p:sp>
            <p:grpSp>
              <p:nvGrpSpPr>
                <p:cNvPr id="6215" name="Group 6215"/>
                <p:cNvGrpSpPr/>
                <p:nvPr/>
              </p:nvGrpSpPr>
              <p:grpSpPr>
                <a:xfrm>
                  <a:off x="531264" y="842151"/>
                  <a:ext cx="11758508" cy="243841"/>
                  <a:chOff x="0" y="0"/>
                  <a:chExt cx="11758506" cy="243839"/>
                </a:xfrm>
              </p:grpSpPr>
              <p:sp>
                <p:nvSpPr>
                  <p:cNvPr id="6177" name="Shape 6177"/>
                  <p:cNvSpPr/>
                  <p:nvPr/>
                </p:nvSpPr>
                <p:spPr>
                  <a:xfrm flipH="1">
                    <a:off x="11239217" y="0"/>
                    <a:ext cx="519290" cy="23932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0"/>
                        </a:moveTo>
                        <a:lnTo>
                          <a:pt x="17092" y="0"/>
                        </a:lnTo>
                        <a:lnTo>
                          <a:pt x="0" y="17550"/>
                        </a:lnTo>
                        <a:lnTo>
                          <a:pt x="8077" y="21600"/>
                        </a:lnTo>
                        <a:lnTo>
                          <a:pt x="19158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9A947F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6178" name="Shape 6178"/>
                  <p:cNvSpPr/>
                  <p:nvPr/>
                </p:nvSpPr>
                <p:spPr>
                  <a:xfrm>
                    <a:off x="0" y="4515"/>
                    <a:ext cx="519289" cy="2393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0"/>
                        </a:moveTo>
                        <a:lnTo>
                          <a:pt x="17092" y="0"/>
                        </a:lnTo>
                        <a:lnTo>
                          <a:pt x="0" y="17550"/>
                        </a:lnTo>
                        <a:lnTo>
                          <a:pt x="8077" y="21600"/>
                        </a:lnTo>
                        <a:lnTo>
                          <a:pt x="19158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9A947F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grpSp>
                <p:nvGrpSpPr>
                  <p:cNvPr id="6214" name="Group 6214"/>
                  <p:cNvGrpSpPr/>
                  <p:nvPr/>
                </p:nvGrpSpPr>
                <p:grpSpPr>
                  <a:xfrm>
                    <a:off x="442524" y="1544"/>
                    <a:ext cx="10864428" cy="242296"/>
                    <a:chOff x="0" y="0"/>
                    <a:chExt cx="10864426" cy="242295"/>
                  </a:xfrm>
                </p:grpSpPr>
                <p:grpSp>
                  <p:nvGrpSpPr>
                    <p:cNvPr id="6200" name="Group 6200"/>
                    <p:cNvGrpSpPr/>
                    <p:nvPr/>
                  </p:nvGrpSpPr>
                  <p:grpSpPr>
                    <a:xfrm>
                      <a:off x="0" y="2257"/>
                      <a:ext cx="6610774" cy="240039"/>
                      <a:chOff x="0" y="0"/>
                      <a:chExt cx="6610773" cy="240037"/>
                    </a:xfrm>
                  </p:grpSpPr>
                  <p:grpSp>
                    <p:nvGrpSpPr>
                      <p:cNvPr id="6181" name="Group 6181"/>
                      <p:cNvGrpSpPr/>
                      <p:nvPr/>
                    </p:nvGrpSpPr>
                    <p:grpSpPr>
                      <a:xfrm>
                        <a:off x="0" y="0"/>
                        <a:ext cx="943611" cy="240038"/>
                        <a:chOff x="0" y="0"/>
                        <a:chExt cx="943610" cy="240037"/>
                      </a:xfrm>
                    </p:grpSpPr>
                    <p:sp>
                      <p:nvSpPr>
                        <p:cNvPr id="6179" name="Shape 6179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6180" name="Shape 6180"/>
                        <p:cNvSpPr/>
                        <p:nvPr/>
                      </p:nvSpPr>
                      <p:spPr>
                        <a:xfrm>
                          <a:off x="467296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6184" name="Group 6184"/>
                      <p:cNvGrpSpPr/>
                      <p:nvPr/>
                    </p:nvGrpSpPr>
                    <p:grpSpPr>
                      <a:xfrm>
                        <a:off x="943848" y="0"/>
                        <a:ext cx="945985" cy="240038"/>
                        <a:chOff x="0" y="0"/>
                        <a:chExt cx="945983" cy="240037"/>
                      </a:xfrm>
                    </p:grpSpPr>
                    <p:sp>
                      <p:nvSpPr>
                        <p:cNvPr id="6182" name="Shape 6182"/>
                        <p:cNvSpPr/>
                        <p:nvPr/>
                      </p:nvSpPr>
                      <p:spPr>
                        <a:xfrm>
                          <a:off x="0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6183" name="Shape 6183"/>
                        <p:cNvSpPr/>
                        <p:nvPr/>
                      </p:nvSpPr>
                      <p:spPr>
                        <a:xfrm>
                          <a:off x="467296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6187" name="Group 6187"/>
                      <p:cNvGrpSpPr/>
                      <p:nvPr/>
                    </p:nvGrpSpPr>
                    <p:grpSpPr>
                      <a:xfrm>
                        <a:off x="1893710" y="0"/>
                        <a:ext cx="939971" cy="240038"/>
                        <a:chOff x="0" y="0"/>
                        <a:chExt cx="939969" cy="240037"/>
                      </a:xfrm>
                    </p:grpSpPr>
                    <p:sp>
                      <p:nvSpPr>
                        <p:cNvPr id="6185" name="Shape 6185"/>
                        <p:cNvSpPr/>
                        <p:nvPr/>
                      </p:nvSpPr>
                      <p:spPr>
                        <a:xfrm>
                          <a:off x="0" y="0"/>
                          <a:ext cx="471707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6186" name="Shape 6186"/>
                        <p:cNvSpPr/>
                        <p:nvPr/>
                      </p:nvSpPr>
                      <p:spPr>
                        <a:xfrm>
                          <a:off x="463672" y="0"/>
                          <a:ext cx="47629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6190" name="Group 6190"/>
                      <p:cNvGrpSpPr/>
                      <p:nvPr/>
                    </p:nvGrpSpPr>
                    <p:grpSpPr>
                      <a:xfrm>
                        <a:off x="2833443" y="0"/>
                        <a:ext cx="943888" cy="240038"/>
                        <a:chOff x="0" y="0"/>
                        <a:chExt cx="943886" cy="240037"/>
                      </a:xfrm>
                    </p:grpSpPr>
                    <p:sp>
                      <p:nvSpPr>
                        <p:cNvPr id="6188" name="Shape 6188"/>
                        <p:cNvSpPr/>
                        <p:nvPr/>
                      </p:nvSpPr>
                      <p:spPr>
                        <a:xfrm>
                          <a:off x="0" y="0"/>
                          <a:ext cx="47644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6189" name="Shape 6189"/>
                        <p:cNvSpPr/>
                        <p:nvPr/>
                      </p:nvSpPr>
                      <p:spPr>
                        <a:xfrm>
                          <a:off x="467439" y="0"/>
                          <a:ext cx="47644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6193" name="Group 6193"/>
                      <p:cNvGrpSpPr/>
                      <p:nvPr/>
                    </p:nvGrpSpPr>
                    <p:grpSpPr>
                      <a:xfrm>
                        <a:off x="3777330" y="0"/>
                        <a:ext cx="943612" cy="240038"/>
                        <a:chOff x="0" y="0"/>
                        <a:chExt cx="943610" cy="240037"/>
                      </a:xfrm>
                    </p:grpSpPr>
                    <p:sp>
                      <p:nvSpPr>
                        <p:cNvPr id="6191" name="Shape 6191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6192" name="Shape 6192"/>
                        <p:cNvSpPr/>
                        <p:nvPr/>
                      </p:nvSpPr>
                      <p:spPr>
                        <a:xfrm>
                          <a:off x="467296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6196" name="Group 6196"/>
                      <p:cNvGrpSpPr/>
                      <p:nvPr/>
                    </p:nvGrpSpPr>
                    <p:grpSpPr>
                      <a:xfrm>
                        <a:off x="4720941" y="0"/>
                        <a:ext cx="946222" cy="240038"/>
                        <a:chOff x="0" y="0"/>
                        <a:chExt cx="946221" cy="240037"/>
                      </a:xfrm>
                    </p:grpSpPr>
                    <p:sp>
                      <p:nvSpPr>
                        <p:cNvPr id="6194" name="Shape 6194"/>
                        <p:cNvSpPr/>
                        <p:nvPr/>
                      </p:nvSpPr>
                      <p:spPr>
                        <a:xfrm>
                          <a:off x="0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6195" name="Shape 6195"/>
                        <p:cNvSpPr/>
                        <p:nvPr/>
                      </p:nvSpPr>
                      <p:spPr>
                        <a:xfrm>
                          <a:off x="467533" y="0"/>
                          <a:ext cx="478689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6199" name="Group 6199"/>
                      <p:cNvGrpSpPr/>
                      <p:nvPr/>
                    </p:nvGrpSpPr>
                    <p:grpSpPr>
                      <a:xfrm>
                        <a:off x="5666925" y="0"/>
                        <a:ext cx="943849" cy="240038"/>
                        <a:chOff x="0" y="0"/>
                        <a:chExt cx="943848" cy="240037"/>
                      </a:xfrm>
                    </p:grpSpPr>
                    <p:sp>
                      <p:nvSpPr>
                        <p:cNvPr id="6197" name="Shape 6197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6198" name="Shape 6198"/>
                        <p:cNvSpPr/>
                        <p:nvPr/>
                      </p:nvSpPr>
                      <p:spPr>
                        <a:xfrm>
                          <a:off x="467533" y="0"/>
                          <a:ext cx="476316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</p:grpSp>
                <p:grpSp>
                  <p:nvGrpSpPr>
                    <p:cNvPr id="6203" name="Group 6203"/>
                    <p:cNvGrpSpPr/>
                    <p:nvPr/>
                  </p:nvGrpSpPr>
                  <p:grpSpPr>
                    <a:xfrm>
                      <a:off x="6610773" y="0"/>
                      <a:ext cx="943752" cy="240038"/>
                      <a:chOff x="0" y="0"/>
                      <a:chExt cx="943750" cy="240037"/>
                    </a:xfrm>
                  </p:grpSpPr>
                  <p:sp>
                    <p:nvSpPr>
                      <p:cNvPr id="6201" name="Shape 6201"/>
                      <p:cNvSpPr/>
                      <p:nvPr/>
                    </p:nvSpPr>
                    <p:spPr>
                      <a:xfrm>
                        <a:off x="0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6202" name="Shape 6202"/>
                      <p:cNvSpPr/>
                      <p:nvPr/>
                    </p:nvSpPr>
                    <p:spPr>
                      <a:xfrm>
                        <a:off x="467369" y="0"/>
                        <a:ext cx="476382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6206" name="Group 6206"/>
                    <p:cNvGrpSpPr/>
                    <p:nvPr/>
                  </p:nvGrpSpPr>
                  <p:grpSpPr>
                    <a:xfrm>
                      <a:off x="7554524" y="0"/>
                      <a:ext cx="946010" cy="240038"/>
                      <a:chOff x="0" y="0"/>
                      <a:chExt cx="946009" cy="240037"/>
                    </a:xfrm>
                  </p:grpSpPr>
                  <p:sp>
                    <p:nvSpPr>
                      <p:cNvPr id="6204" name="Shape 6204"/>
                      <p:cNvSpPr/>
                      <p:nvPr/>
                    </p:nvSpPr>
                    <p:spPr>
                      <a:xfrm>
                        <a:off x="0" y="0"/>
                        <a:ext cx="47871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6205" name="Shape 6205"/>
                      <p:cNvSpPr/>
                      <p:nvPr/>
                    </p:nvSpPr>
                    <p:spPr>
                      <a:xfrm>
                        <a:off x="467300" y="0"/>
                        <a:ext cx="47871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6209" name="Group 6209"/>
                    <p:cNvGrpSpPr/>
                    <p:nvPr/>
                  </p:nvGrpSpPr>
                  <p:grpSpPr>
                    <a:xfrm>
                      <a:off x="8500533" y="0"/>
                      <a:ext cx="943753" cy="240038"/>
                      <a:chOff x="0" y="0"/>
                      <a:chExt cx="943751" cy="240037"/>
                    </a:xfrm>
                  </p:grpSpPr>
                  <p:sp>
                    <p:nvSpPr>
                      <p:cNvPr id="6207" name="Shape 6207"/>
                      <p:cNvSpPr/>
                      <p:nvPr/>
                    </p:nvSpPr>
                    <p:spPr>
                      <a:xfrm>
                        <a:off x="0" y="0"/>
                        <a:ext cx="47589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6208" name="Shape 6208"/>
                      <p:cNvSpPr/>
                      <p:nvPr/>
                    </p:nvSpPr>
                    <p:spPr>
                      <a:xfrm>
                        <a:off x="467862" y="0"/>
                        <a:ext cx="47589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6212" name="Group 6212"/>
                    <p:cNvGrpSpPr/>
                    <p:nvPr/>
                  </p:nvGrpSpPr>
                  <p:grpSpPr>
                    <a:xfrm>
                      <a:off x="9444284" y="0"/>
                      <a:ext cx="943753" cy="240038"/>
                      <a:chOff x="0" y="0"/>
                      <a:chExt cx="943751" cy="240037"/>
                    </a:xfrm>
                  </p:grpSpPr>
                  <p:sp>
                    <p:nvSpPr>
                      <p:cNvPr id="6210" name="Shape 6210"/>
                      <p:cNvSpPr/>
                      <p:nvPr/>
                    </p:nvSpPr>
                    <p:spPr>
                      <a:xfrm>
                        <a:off x="0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6211" name="Shape 6211"/>
                      <p:cNvSpPr/>
                      <p:nvPr/>
                    </p:nvSpPr>
                    <p:spPr>
                      <a:xfrm>
                        <a:off x="467371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sp>
                  <p:nvSpPr>
                    <p:cNvPr id="6213" name="Shape 6213"/>
                    <p:cNvSpPr/>
                    <p:nvPr/>
                  </p:nvSpPr>
                  <p:spPr>
                    <a:xfrm>
                      <a:off x="10388035" y="0"/>
                      <a:ext cx="476392" cy="240038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0504" fill="norm" stroke="1" extrusionOk="0">
                          <a:moveTo>
                            <a:pt x="0" y="0"/>
                          </a:moveTo>
                          <a:lnTo>
                            <a:pt x="0" y="20504"/>
                          </a:lnTo>
                          <a:lnTo>
                            <a:pt x="2534" y="20504"/>
                          </a:lnTo>
                          <a:cubicBezTo>
                            <a:pt x="2512" y="-934"/>
                            <a:pt x="19002" y="-1096"/>
                            <a:pt x="19023" y="20504"/>
                          </a:cubicBezTo>
                          <a:lnTo>
                            <a:pt x="21600" y="20504"/>
                          </a:lnTo>
                          <a:lnTo>
                            <a:pt x="21600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9A947F"/>
                    </a:solidFill>
                    <a:ln w="9525" cap="flat">
                      <a:noFill/>
                      <a:round/>
                    </a:ln>
                    <a:effectLst/>
                  </p:spPr>
                  <p:txBody>
                    <a:bodyPr wrap="square" lIns="72248" tIns="72248" rIns="72248" bIns="72248" numCol="1" anchor="ctr">
                      <a:noAutofit/>
                    </a:bodyPr>
                    <a:lstStyle/>
                    <a:p>
                      <a:pPr marL="40639" marR="40639" defTabSz="914400">
                        <a:defRPr sz="3400">
                          <a:solidFill>
                            <a:srgbClr val="EEEEEE"/>
                          </a:solidFill>
                          <a:uFill>
                            <a:solidFill>
                              <a:srgbClr val="EEEEEE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defRPr>
                      </a:pPr>
                    </a:p>
                  </p:txBody>
                </p:sp>
              </p:grpSp>
            </p:grpSp>
            <p:grpSp>
              <p:nvGrpSpPr>
                <p:cNvPr id="6254" name="Group 6254"/>
                <p:cNvGrpSpPr/>
                <p:nvPr/>
              </p:nvGrpSpPr>
              <p:grpSpPr>
                <a:xfrm>
                  <a:off x="508686" y="839893"/>
                  <a:ext cx="11758508" cy="243841"/>
                  <a:chOff x="0" y="0"/>
                  <a:chExt cx="11758506" cy="243839"/>
                </a:xfrm>
              </p:grpSpPr>
              <p:sp>
                <p:nvSpPr>
                  <p:cNvPr id="6216" name="Shape 6216"/>
                  <p:cNvSpPr/>
                  <p:nvPr/>
                </p:nvSpPr>
                <p:spPr>
                  <a:xfrm flipH="1">
                    <a:off x="11239217" y="0"/>
                    <a:ext cx="519290" cy="23932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0"/>
                        </a:moveTo>
                        <a:lnTo>
                          <a:pt x="17092" y="0"/>
                        </a:lnTo>
                        <a:lnTo>
                          <a:pt x="0" y="17550"/>
                        </a:lnTo>
                        <a:lnTo>
                          <a:pt x="8077" y="21600"/>
                        </a:lnTo>
                        <a:lnTo>
                          <a:pt x="19158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D3D0C7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6217" name="Shape 6217"/>
                  <p:cNvSpPr/>
                  <p:nvPr/>
                </p:nvSpPr>
                <p:spPr>
                  <a:xfrm>
                    <a:off x="0" y="4515"/>
                    <a:ext cx="519289" cy="2393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0"/>
                        </a:moveTo>
                        <a:lnTo>
                          <a:pt x="17092" y="0"/>
                        </a:lnTo>
                        <a:lnTo>
                          <a:pt x="0" y="17550"/>
                        </a:lnTo>
                        <a:lnTo>
                          <a:pt x="8077" y="21600"/>
                        </a:lnTo>
                        <a:lnTo>
                          <a:pt x="19158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D3D0C7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grpSp>
                <p:nvGrpSpPr>
                  <p:cNvPr id="6253" name="Group 6253"/>
                  <p:cNvGrpSpPr/>
                  <p:nvPr/>
                </p:nvGrpSpPr>
                <p:grpSpPr>
                  <a:xfrm>
                    <a:off x="442524" y="1544"/>
                    <a:ext cx="10864428" cy="242296"/>
                    <a:chOff x="0" y="0"/>
                    <a:chExt cx="10864426" cy="242295"/>
                  </a:xfrm>
                </p:grpSpPr>
                <p:grpSp>
                  <p:nvGrpSpPr>
                    <p:cNvPr id="6239" name="Group 6239"/>
                    <p:cNvGrpSpPr/>
                    <p:nvPr/>
                  </p:nvGrpSpPr>
                  <p:grpSpPr>
                    <a:xfrm>
                      <a:off x="0" y="2257"/>
                      <a:ext cx="6610774" cy="240039"/>
                      <a:chOff x="0" y="0"/>
                      <a:chExt cx="6610773" cy="240037"/>
                    </a:xfrm>
                  </p:grpSpPr>
                  <p:grpSp>
                    <p:nvGrpSpPr>
                      <p:cNvPr id="6220" name="Group 6220"/>
                      <p:cNvGrpSpPr/>
                      <p:nvPr/>
                    </p:nvGrpSpPr>
                    <p:grpSpPr>
                      <a:xfrm>
                        <a:off x="0" y="0"/>
                        <a:ext cx="943611" cy="240038"/>
                        <a:chOff x="0" y="0"/>
                        <a:chExt cx="943610" cy="240037"/>
                      </a:xfrm>
                    </p:grpSpPr>
                    <p:sp>
                      <p:nvSpPr>
                        <p:cNvPr id="6218" name="Shape 6218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6219" name="Shape 6219"/>
                        <p:cNvSpPr/>
                        <p:nvPr/>
                      </p:nvSpPr>
                      <p:spPr>
                        <a:xfrm>
                          <a:off x="467296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6223" name="Group 6223"/>
                      <p:cNvGrpSpPr/>
                      <p:nvPr/>
                    </p:nvGrpSpPr>
                    <p:grpSpPr>
                      <a:xfrm>
                        <a:off x="943848" y="0"/>
                        <a:ext cx="945985" cy="240038"/>
                        <a:chOff x="0" y="0"/>
                        <a:chExt cx="945983" cy="240037"/>
                      </a:xfrm>
                    </p:grpSpPr>
                    <p:sp>
                      <p:nvSpPr>
                        <p:cNvPr id="6221" name="Shape 6221"/>
                        <p:cNvSpPr/>
                        <p:nvPr/>
                      </p:nvSpPr>
                      <p:spPr>
                        <a:xfrm>
                          <a:off x="0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6222" name="Shape 6222"/>
                        <p:cNvSpPr/>
                        <p:nvPr/>
                      </p:nvSpPr>
                      <p:spPr>
                        <a:xfrm>
                          <a:off x="467296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6226" name="Group 6226"/>
                      <p:cNvGrpSpPr/>
                      <p:nvPr/>
                    </p:nvGrpSpPr>
                    <p:grpSpPr>
                      <a:xfrm>
                        <a:off x="1893710" y="0"/>
                        <a:ext cx="939971" cy="240038"/>
                        <a:chOff x="0" y="0"/>
                        <a:chExt cx="939969" cy="240037"/>
                      </a:xfrm>
                    </p:grpSpPr>
                    <p:sp>
                      <p:nvSpPr>
                        <p:cNvPr id="6224" name="Shape 6224"/>
                        <p:cNvSpPr/>
                        <p:nvPr/>
                      </p:nvSpPr>
                      <p:spPr>
                        <a:xfrm>
                          <a:off x="0" y="0"/>
                          <a:ext cx="471707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6225" name="Shape 6225"/>
                        <p:cNvSpPr/>
                        <p:nvPr/>
                      </p:nvSpPr>
                      <p:spPr>
                        <a:xfrm>
                          <a:off x="463672" y="0"/>
                          <a:ext cx="47629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6229" name="Group 6229"/>
                      <p:cNvGrpSpPr/>
                      <p:nvPr/>
                    </p:nvGrpSpPr>
                    <p:grpSpPr>
                      <a:xfrm>
                        <a:off x="2833443" y="0"/>
                        <a:ext cx="943888" cy="240038"/>
                        <a:chOff x="0" y="0"/>
                        <a:chExt cx="943886" cy="240037"/>
                      </a:xfrm>
                    </p:grpSpPr>
                    <p:sp>
                      <p:nvSpPr>
                        <p:cNvPr id="6227" name="Shape 6227"/>
                        <p:cNvSpPr/>
                        <p:nvPr/>
                      </p:nvSpPr>
                      <p:spPr>
                        <a:xfrm>
                          <a:off x="0" y="0"/>
                          <a:ext cx="47644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6228" name="Shape 6228"/>
                        <p:cNvSpPr/>
                        <p:nvPr/>
                      </p:nvSpPr>
                      <p:spPr>
                        <a:xfrm>
                          <a:off x="467439" y="0"/>
                          <a:ext cx="47644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6232" name="Group 6232"/>
                      <p:cNvGrpSpPr/>
                      <p:nvPr/>
                    </p:nvGrpSpPr>
                    <p:grpSpPr>
                      <a:xfrm>
                        <a:off x="3777330" y="0"/>
                        <a:ext cx="943612" cy="240038"/>
                        <a:chOff x="0" y="0"/>
                        <a:chExt cx="943610" cy="240037"/>
                      </a:xfrm>
                    </p:grpSpPr>
                    <p:sp>
                      <p:nvSpPr>
                        <p:cNvPr id="6230" name="Shape 6230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6231" name="Shape 6231"/>
                        <p:cNvSpPr/>
                        <p:nvPr/>
                      </p:nvSpPr>
                      <p:spPr>
                        <a:xfrm>
                          <a:off x="467296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6235" name="Group 6235"/>
                      <p:cNvGrpSpPr/>
                      <p:nvPr/>
                    </p:nvGrpSpPr>
                    <p:grpSpPr>
                      <a:xfrm>
                        <a:off x="4720941" y="0"/>
                        <a:ext cx="946222" cy="240038"/>
                        <a:chOff x="0" y="0"/>
                        <a:chExt cx="946221" cy="240037"/>
                      </a:xfrm>
                    </p:grpSpPr>
                    <p:sp>
                      <p:nvSpPr>
                        <p:cNvPr id="6233" name="Shape 6233"/>
                        <p:cNvSpPr/>
                        <p:nvPr/>
                      </p:nvSpPr>
                      <p:spPr>
                        <a:xfrm>
                          <a:off x="0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6234" name="Shape 6234"/>
                        <p:cNvSpPr/>
                        <p:nvPr/>
                      </p:nvSpPr>
                      <p:spPr>
                        <a:xfrm>
                          <a:off x="467533" y="0"/>
                          <a:ext cx="478689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6238" name="Group 6238"/>
                      <p:cNvGrpSpPr/>
                      <p:nvPr/>
                    </p:nvGrpSpPr>
                    <p:grpSpPr>
                      <a:xfrm>
                        <a:off x="5666925" y="0"/>
                        <a:ext cx="943849" cy="240038"/>
                        <a:chOff x="0" y="0"/>
                        <a:chExt cx="943848" cy="240037"/>
                      </a:xfrm>
                    </p:grpSpPr>
                    <p:sp>
                      <p:nvSpPr>
                        <p:cNvPr id="6236" name="Shape 6236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6237" name="Shape 6237"/>
                        <p:cNvSpPr/>
                        <p:nvPr/>
                      </p:nvSpPr>
                      <p:spPr>
                        <a:xfrm>
                          <a:off x="467533" y="0"/>
                          <a:ext cx="476316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</p:grpSp>
                <p:grpSp>
                  <p:nvGrpSpPr>
                    <p:cNvPr id="6242" name="Group 6242"/>
                    <p:cNvGrpSpPr/>
                    <p:nvPr/>
                  </p:nvGrpSpPr>
                  <p:grpSpPr>
                    <a:xfrm>
                      <a:off x="6610773" y="0"/>
                      <a:ext cx="943752" cy="240038"/>
                      <a:chOff x="0" y="0"/>
                      <a:chExt cx="943750" cy="240037"/>
                    </a:xfrm>
                  </p:grpSpPr>
                  <p:sp>
                    <p:nvSpPr>
                      <p:cNvPr id="6240" name="Shape 6240"/>
                      <p:cNvSpPr/>
                      <p:nvPr/>
                    </p:nvSpPr>
                    <p:spPr>
                      <a:xfrm>
                        <a:off x="0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6241" name="Shape 6241"/>
                      <p:cNvSpPr/>
                      <p:nvPr/>
                    </p:nvSpPr>
                    <p:spPr>
                      <a:xfrm>
                        <a:off x="467369" y="0"/>
                        <a:ext cx="476382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6245" name="Group 6245"/>
                    <p:cNvGrpSpPr/>
                    <p:nvPr/>
                  </p:nvGrpSpPr>
                  <p:grpSpPr>
                    <a:xfrm>
                      <a:off x="7554524" y="0"/>
                      <a:ext cx="946010" cy="240038"/>
                      <a:chOff x="0" y="0"/>
                      <a:chExt cx="946009" cy="240037"/>
                    </a:xfrm>
                  </p:grpSpPr>
                  <p:sp>
                    <p:nvSpPr>
                      <p:cNvPr id="6243" name="Shape 6243"/>
                      <p:cNvSpPr/>
                      <p:nvPr/>
                    </p:nvSpPr>
                    <p:spPr>
                      <a:xfrm>
                        <a:off x="0" y="0"/>
                        <a:ext cx="47871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6244" name="Shape 6244"/>
                      <p:cNvSpPr/>
                      <p:nvPr/>
                    </p:nvSpPr>
                    <p:spPr>
                      <a:xfrm>
                        <a:off x="467300" y="0"/>
                        <a:ext cx="47871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6248" name="Group 6248"/>
                    <p:cNvGrpSpPr/>
                    <p:nvPr/>
                  </p:nvGrpSpPr>
                  <p:grpSpPr>
                    <a:xfrm>
                      <a:off x="8500533" y="0"/>
                      <a:ext cx="943753" cy="240038"/>
                      <a:chOff x="0" y="0"/>
                      <a:chExt cx="943751" cy="240037"/>
                    </a:xfrm>
                  </p:grpSpPr>
                  <p:sp>
                    <p:nvSpPr>
                      <p:cNvPr id="6246" name="Shape 6246"/>
                      <p:cNvSpPr/>
                      <p:nvPr/>
                    </p:nvSpPr>
                    <p:spPr>
                      <a:xfrm>
                        <a:off x="0" y="0"/>
                        <a:ext cx="47589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6247" name="Shape 6247"/>
                      <p:cNvSpPr/>
                      <p:nvPr/>
                    </p:nvSpPr>
                    <p:spPr>
                      <a:xfrm>
                        <a:off x="467862" y="0"/>
                        <a:ext cx="47589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6251" name="Group 6251"/>
                    <p:cNvGrpSpPr/>
                    <p:nvPr/>
                  </p:nvGrpSpPr>
                  <p:grpSpPr>
                    <a:xfrm>
                      <a:off x="9444284" y="0"/>
                      <a:ext cx="943753" cy="240038"/>
                      <a:chOff x="0" y="0"/>
                      <a:chExt cx="943751" cy="240037"/>
                    </a:xfrm>
                  </p:grpSpPr>
                  <p:sp>
                    <p:nvSpPr>
                      <p:cNvPr id="6249" name="Shape 6249"/>
                      <p:cNvSpPr/>
                      <p:nvPr/>
                    </p:nvSpPr>
                    <p:spPr>
                      <a:xfrm>
                        <a:off x="0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6250" name="Shape 6250"/>
                      <p:cNvSpPr/>
                      <p:nvPr/>
                    </p:nvSpPr>
                    <p:spPr>
                      <a:xfrm>
                        <a:off x="467371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sp>
                  <p:nvSpPr>
                    <p:cNvPr id="6252" name="Shape 6252"/>
                    <p:cNvSpPr/>
                    <p:nvPr/>
                  </p:nvSpPr>
                  <p:spPr>
                    <a:xfrm>
                      <a:off x="10388035" y="0"/>
                      <a:ext cx="476392" cy="240038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0504" fill="norm" stroke="1" extrusionOk="0">
                          <a:moveTo>
                            <a:pt x="0" y="0"/>
                          </a:moveTo>
                          <a:lnTo>
                            <a:pt x="0" y="20504"/>
                          </a:lnTo>
                          <a:lnTo>
                            <a:pt x="2534" y="20504"/>
                          </a:lnTo>
                          <a:cubicBezTo>
                            <a:pt x="2512" y="-934"/>
                            <a:pt x="19002" y="-1096"/>
                            <a:pt x="19023" y="20504"/>
                          </a:cubicBezTo>
                          <a:lnTo>
                            <a:pt x="21600" y="20504"/>
                          </a:lnTo>
                          <a:lnTo>
                            <a:pt x="21600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D3D0C7"/>
                    </a:solidFill>
                    <a:ln w="9525" cap="flat">
                      <a:noFill/>
                      <a:round/>
                    </a:ln>
                    <a:effectLst/>
                  </p:spPr>
                  <p:txBody>
                    <a:bodyPr wrap="square" lIns="72248" tIns="72248" rIns="72248" bIns="72248" numCol="1" anchor="ctr">
                      <a:noAutofit/>
                    </a:bodyPr>
                    <a:lstStyle/>
                    <a:p>
                      <a:pPr marL="40639" marR="40639" defTabSz="914400">
                        <a:defRPr sz="3400">
                          <a:solidFill>
                            <a:srgbClr val="EEEEEE"/>
                          </a:solidFill>
                          <a:uFill>
                            <a:solidFill>
                              <a:srgbClr val="EEEEEE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defRPr>
                      </a:pPr>
                    </a:p>
                  </p:txBody>
                </p:sp>
              </p:grpSp>
            </p:grpSp>
            <p:grpSp>
              <p:nvGrpSpPr>
                <p:cNvPr id="6257" name="Group 6257"/>
                <p:cNvGrpSpPr/>
                <p:nvPr/>
              </p:nvGrpSpPr>
              <p:grpSpPr>
                <a:xfrm>
                  <a:off x="-1" y="-1"/>
                  <a:ext cx="997787" cy="1116891"/>
                  <a:chOff x="0" y="0"/>
                  <a:chExt cx="997785" cy="1116889"/>
                </a:xfrm>
              </p:grpSpPr>
              <p:sp>
                <p:nvSpPr>
                  <p:cNvPr id="6255" name="Shape 6255"/>
                  <p:cNvSpPr/>
                  <p:nvPr/>
                </p:nvSpPr>
                <p:spPr>
                  <a:xfrm>
                    <a:off x="27093" y="49671"/>
                    <a:ext cx="970693" cy="106721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6702" h="17423" fill="norm" stroke="1" extrusionOk="0">
                        <a:moveTo>
                          <a:pt x="8828" y="0"/>
                        </a:moveTo>
                        <a:cubicBezTo>
                          <a:pt x="-854" y="266"/>
                          <a:pt x="-1115" y="9621"/>
                          <a:pt x="1221" y="13322"/>
                        </a:cubicBezTo>
                        <a:cubicBezTo>
                          <a:pt x="6348" y="21600"/>
                          <a:pt x="20485" y="16227"/>
                          <a:pt x="15745" y="7130"/>
                        </a:cubicBezTo>
                        <a:cubicBezTo>
                          <a:pt x="11324" y="672"/>
                          <a:pt x="1482" y="5865"/>
                          <a:pt x="5062" y="11862"/>
                        </a:cubicBezTo>
                        <a:cubicBezTo>
                          <a:pt x="8004" y="16360"/>
                          <a:pt x="16005" y="13166"/>
                          <a:pt x="12845" y="8278"/>
                        </a:cubicBezTo>
                        <a:cubicBezTo>
                          <a:pt x="10744" y="5216"/>
                          <a:pt x="5407" y="7630"/>
                          <a:pt x="7794" y="10886"/>
                        </a:cubicBezTo>
                        <a:cubicBezTo>
                          <a:pt x="9408" y="12908"/>
                          <a:pt x="12727" y="11362"/>
                          <a:pt x="11400" y="9269"/>
                        </a:cubicBezTo>
                        <a:cubicBezTo>
                          <a:pt x="10559" y="8168"/>
                          <a:pt x="7752" y="8692"/>
                          <a:pt x="9433" y="10581"/>
                        </a:cubicBezTo>
                        <a:cubicBezTo>
                          <a:pt x="8845" y="10761"/>
                          <a:pt x="9147" y="8098"/>
                          <a:pt x="10904" y="9535"/>
                        </a:cubicBezTo>
                        <a:cubicBezTo>
                          <a:pt x="11677" y="10378"/>
                          <a:pt x="10046" y="12260"/>
                          <a:pt x="8500" y="10956"/>
                        </a:cubicBezTo>
                        <a:cubicBezTo>
                          <a:pt x="6189" y="7957"/>
                          <a:pt x="11374" y="6521"/>
                          <a:pt x="12425" y="8934"/>
                        </a:cubicBezTo>
                        <a:cubicBezTo>
                          <a:pt x="14039" y="11667"/>
                          <a:pt x="9340" y="15384"/>
                          <a:pt x="5970" y="11737"/>
                        </a:cubicBezTo>
                        <a:cubicBezTo>
                          <a:pt x="2810" y="6778"/>
                          <a:pt x="10996" y="2023"/>
                          <a:pt x="14652" y="7497"/>
                        </a:cubicBezTo>
                        <a:cubicBezTo>
                          <a:pt x="18115" y="12690"/>
                          <a:pt x="8483" y="20210"/>
                          <a:pt x="2869" y="12651"/>
                        </a:cubicBezTo>
                        <a:cubicBezTo>
                          <a:pt x="1751" y="10433"/>
                          <a:pt x="742" y="3256"/>
                          <a:pt x="8618" y="2085"/>
                        </a:cubicBezTo>
                        <a:lnTo>
                          <a:pt x="8828" y="0"/>
                        </a:lnTo>
                        <a:close/>
                      </a:path>
                    </a:pathLst>
                  </a:custGeom>
                  <a:solidFill>
                    <a:srgbClr val="9A947F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6256" name="Shape 6256"/>
                  <p:cNvSpPr/>
                  <p:nvPr/>
                </p:nvSpPr>
                <p:spPr>
                  <a:xfrm>
                    <a:off x="0" y="0"/>
                    <a:ext cx="970693" cy="106721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6702" h="17423" fill="norm" stroke="1" extrusionOk="0">
                        <a:moveTo>
                          <a:pt x="8828" y="0"/>
                        </a:moveTo>
                        <a:cubicBezTo>
                          <a:pt x="-854" y="266"/>
                          <a:pt x="-1115" y="9621"/>
                          <a:pt x="1221" y="13322"/>
                        </a:cubicBezTo>
                        <a:cubicBezTo>
                          <a:pt x="6348" y="21600"/>
                          <a:pt x="20485" y="16227"/>
                          <a:pt x="15745" y="7130"/>
                        </a:cubicBezTo>
                        <a:cubicBezTo>
                          <a:pt x="11324" y="672"/>
                          <a:pt x="1482" y="5865"/>
                          <a:pt x="5062" y="11862"/>
                        </a:cubicBezTo>
                        <a:cubicBezTo>
                          <a:pt x="8004" y="16360"/>
                          <a:pt x="16005" y="13166"/>
                          <a:pt x="12845" y="8278"/>
                        </a:cubicBezTo>
                        <a:cubicBezTo>
                          <a:pt x="10744" y="5216"/>
                          <a:pt x="5407" y="7630"/>
                          <a:pt x="7794" y="10886"/>
                        </a:cubicBezTo>
                        <a:cubicBezTo>
                          <a:pt x="9408" y="12908"/>
                          <a:pt x="12727" y="11362"/>
                          <a:pt x="11400" y="9269"/>
                        </a:cubicBezTo>
                        <a:cubicBezTo>
                          <a:pt x="10559" y="8168"/>
                          <a:pt x="7752" y="8692"/>
                          <a:pt x="9433" y="10581"/>
                        </a:cubicBezTo>
                        <a:cubicBezTo>
                          <a:pt x="8845" y="10761"/>
                          <a:pt x="9147" y="8098"/>
                          <a:pt x="10904" y="9535"/>
                        </a:cubicBezTo>
                        <a:cubicBezTo>
                          <a:pt x="11677" y="10378"/>
                          <a:pt x="10046" y="12260"/>
                          <a:pt x="8500" y="10956"/>
                        </a:cubicBezTo>
                        <a:cubicBezTo>
                          <a:pt x="6189" y="7957"/>
                          <a:pt x="11374" y="6521"/>
                          <a:pt x="12425" y="8934"/>
                        </a:cubicBezTo>
                        <a:cubicBezTo>
                          <a:pt x="14039" y="11667"/>
                          <a:pt x="9340" y="15384"/>
                          <a:pt x="5970" y="11737"/>
                        </a:cubicBezTo>
                        <a:cubicBezTo>
                          <a:pt x="2810" y="6778"/>
                          <a:pt x="10996" y="2023"/>
                          <a:pt x="14652" y="7497"/>
                        </a:cubicBezTo>
                        <a:cubicBezTo>
                          <a:pt x="18115" y="12690"/>
                          <a:pt x="8483" y="20210"/>
                          <a:pt x="2869" y="12651"/>
                        </a:cubicBezTo>
                        <a:cubicBezTo>
                          <a:pt x="1751" y="10433"/>
                          <a:pt x="742" y="3256"/>
                          <a:pt x="8618" y="2085"/>
                        </a:cubicBezTo>
                        <a:lnTo>
                          <a:pt x="8828" y="0"/>
                        </a:lnTo>
                        <a:close/>
                      </a:path>
                    </a:pathLst>
                  </a:custGeom>
                  <a:solidFill>
                    <a:srgbClr val="D3D0C7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</p:grpSp>
            <p:sp>
              <p:nvSpPr>
                <p:cNvPr id="6258" name="Shape 6258"/>
                <p:cNvSpPr/>
                <p:nvPr/>
              </p:nvSpPr>
              <p:spPr>
                <a:xfrm flipH="1">
                  <a:off x="11823250" y="49671"/>
                  <a:ext cx="970693" cy="106721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6702" h="17423" fill="norm" stroke="1" extrusionOk="0">
                      <a:moveTo>
                        <a:pt x="8828" y="0"/>
                      </a:moveTo>
                      <a:cubicBezTo>
                        <a:pt x="-854" y="266"/>
                        <a:pt x="-1115" y="9621"/>
                        <a:pt x="1221" y="13322"/>
                      </a:cubicBezTo>
                      <a:cubicBezTo>
                        <a:pt x="6348" y="21600"/>
                        <a:pt x="20485" y="16227"/>
                        <a:pt x="15745" y="7130"/>
                      </a:cubicBezTo>
                      <a:cubicBezTo>
                        <a:pt x="11324" y="672"/>
                        <a:pt x="1482" y="5865"/>
                        <a:pt x="5062" y="11862"/>
                      </a:cubicBezTo>
                      <a:cubicBezTo>
                        <a:pt x="8004" y="16360"/>
                        <a:pt x="16005" y="13166"/>
                        <a:pt x="12845" y="8278"/>
                      </a:cubicBezTo>
                      <a:cubicBezTo>
                        <a:pt x="10744" y="5216"/>
                        <a:pt x="5407" y="7630"/>
                        <a:pt x="7794" y="10886"/>
                      </a:cubicBezTo>
                      <a:cubicBezTo>
                        <a:pt x="9408" y="12908"/>
                        <a:pt x="12727" y="11362"/>
                        <a:pt x="11400" y="9269"/>
                      </a:cubicBezTo>
                      <a:cubicBezTo>
                        <a:pt x="10559" y="8168"/>
                        <a:pt x="7752" y="8692"/>
                        <a:pt x="9433" y="10581"/>
                      </a:cubicBezTo>
                      <a:cubicBezTo>
                        <a:pt x="8845" y="10761"/>
                        <a:pt x="9147" y="8098"/>
                        <a:pt x="10904" y="9535"/>
                      </a:cubicBezTo>
                      <a:cubicBezTo>
                        <a:pt x="11677" y="10378"/>
                        <a:pt x="10046" y="12260"/>
                        <a:pt x="8500" y="10956"/>
                      </a:cubicBezTo>
                      <a:cubicBezTo>
                        <a:pt x="6189" y="7957"/>
                        <a:pt x="11374" y="6521"/>
                        <a:pt x="12425" y="8934"/>
                      </a:cubicBezTo>
                      <a:cubicBezTo>
                        <a:pt x="14039" y="11667"/>
                        <a:pt x="9340" y="15384"/>
                        <a:pt x="5970" y="11737"/>
                      </a:cubicBezTo>
                      <a:cubicBezTo>
                        <a:pt x="2810" y="6778"/>
                        <a:pt x="10996" y="2023"/>
                        <a:pt x="14652" y="7497"/>
                      </a:cubicBezTo>
                      <a:cubicBezTo>
                        <a:pt x="18115" y="12690"/>
                        <a:pt x="8483" y="20210"/>
                        <a:pt x="2869" y="12651"/>
                      </a:cubicBezTo>
                      <a:cubicBezTo>
                        <a:pt x="1751" y="10433"/>
                        <a:pt x="742" y="3256"/>
                        <a:pt x="8618" y="2085"/>
                      </a:cubicBezTo>
                      <a:lnTo>
                        <a:pt x="8828" y="0"/>
                      </a:lnTo>
                      <a:close/>
                    </a:path>
                  </a:pathLst>
                </a:custGeom>
                <a:solidFill>
                  <a:srgbClr val="9A947F"/>
                </a:solidFill>
                <a:ln w="9525" cap="flat">
                  <a:noFill/>
                  <a:round/>
                </a:ln>
                <a:effectLst/>
              </p:spPr>
              <p:txBody>
                <a:bodyPr wrap="square" lIns="72248" tIns="72248" rIns="72248" bIns="72248" numCol="1" anchor="ctr">
                  <a:noAutofit/>
                </a:bodyPr>
                <a:lstStyle/>
                <a:p>
                  <a:pPr marL="40639" marR="40639" defTabSz="914400">
                    <a:defRPr sz="3400">
                      <a:solidFill>
                        <a:srgbClr val="EEEEEE"/>
                      </a:solidFill>
                      <a:uFill>
                        <a:solidFill>
                          <a:srgbClr val="EEEEEE"/>
                        </a:solidFill>
                      </a:u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</a:p>
              </p:txBody>
            </p:sp>
            <p:sp>
              <p:nvSpPr>
                <p:cNvPr id="6259" name="Shape 6259"/>
                <p:cNvSpPr/>
                <p:nvPr/>
              </p:nvSpPr>
              <p:spPr>
                <a:xfrm flipH="1">
                  <a:off x="11796157" y="0"/>
                  <a:ext cx="970693" cy="106721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6702" h="17423" fill="norm" stroke="1" extrusionOk="0">
                      <a:moveTo>
                        <a:pt x="8828" y="0"/>
                      </a:moveTo>
                      <a:cubicBezTo>
                        <a:pt x="-854" y="266"/>
                        <a:pt x="-1115" y="9621"/>
                        <a:pt x="1221" y="13322"/>
                      </a:cubicBezTo>
                      <a:cubicBezTo>
                        <a:pt x="6348" y="21600"/>
                        <a:pt x="20485" y="16227"/>
                        <a:pt x="15745" y="7130"/>
                      </a:cubicBezTo>
                      <a:cubicBezTo>
                        <a:pt x="11324" y="672"/>
                        <a:pt x="1482" y="5865"/>
                        <a:pt x="5062" y="11862"/>
                      </a:cubicBezTo>
                      <a:cubicBezTo>
                        <a:pt x="8004" y="16360"/>
                        <a:pt x="16005" y="13166"/>
                        <a:pt x="12845" y="8278"/>
                      </a:cubicBezTo>
                      <a:cubicBezTo>
                        <a:pt x="10744" y="5216"/>
                        <a:pt x="5407" y="7630"/>
                        <a:pt x="7794" y="10886"/>
                      </a:cubicBezTo>
                      <a:cubicBezTo>
                        <a:pt x="9408" y="12908"/>
                        <a:pt x="12727" y="11362"/>
                        <a:pt x="11400" y="9269"/>
                      </a:cubicBezTo>
                      <a:cubicBezTo>
                        <a:pt x="10559" y="8168"/>
                        <a:pt x="7752" y="8692"/>
                        <a:pt x="9433" y="10581"/>
                      </a:cubicBezTo>
                      <a:cubicBezTo>
                        <a:pt x="8845" y="10761"/>
                        <a:pt x="9147" y="8098"/>
                        <a:pt x="10904" y="9535"/>
                      </a:cubicBezTo>
                      <a:cubicBezTo>
                        <a:pt x="11677" y="10378"/>
                        <a:pt x="10046" y="12260"/>
                        <a:pt x="8500" y="10956"/>
                      </a:cubicBezTo>
                      <a:cubicBezTo>
                        <a:pt x="6189" y="7957"/>
                        <a:pt x="11374" y="6521"/>
                        <a:pt x="12425" y="8934"/>
                      </a:cubicBezTo>
                      <a:cubicBezTo>
                        <a:pt x="14039" y="11667"/>
                        <a:pt x="9340" y="15384"/>
                        <a:pt x="5970" y="11737"/>
                      </a:cubicBezTo>
                      <a:cubicBezTo>
                        <a:pt x="2810" y="6778"/>
                        <a:pt x="10996" y="2023"/>
                        <a:pt x="14652" y="7497"/>
                      </a:cubicBezTo>
                      <a:cubicBezTo>
                        <a:pt x="18115" y="12690"/>
                        <a:pt x="8483" y="20210"/>
                        <a:pt x="2869" y="12651"/>
                      </a:cubicBezTo>
                      <a:cubicBezTo>
                        <a:pt x="1751" y="10433"/>
                        <a:pt x="742" y="3256"/>
                        <a:pt x="8618" y="2085"/>
                      </a:cubicBezTo>
                      <a:lnTo>
                        <a:pt x="8828" y="0"/>
                      </a:lnTo>
                      <a:close/>
                    </a:path>
                  </a:pathLst>
                </a:custGeom>
                <a:solidFill>
                  <a:srgbClr val="D3D0C7"/>
                </a:solidFill>
                <a:ln w="9525" cap="flat">
                  <a:noFill/>
                  <a:round/>
                </a:ln>
                <a:effectLst/>
              </p:spPr>
              <p:txBody>
                <a:bodyPr wrap="square" lIns="72248" tIns="72248" rIns="72248" bIns="72248" numCol="1" anchor="ctr">
                  <a:noAutofit/>
                </a:bodyPr>
                <a:lstStyle/>
                <a:p>
                  <a:pPr marL="40639" marR="40639" defTabSz="914400">
                    <a:defRPr sz="3400">
                      <a:solidFill>
                        <a:srgbClr val="EEEEEE"/>
                      </a:solidFill>
                      <a:uFill>
                        <a:solidFill>
                          <a:srgbClr val="EEEEEE"/>
                        </a:solidFill>
                      </a:u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</a:p>
              </p:txBody>
            </p:sp>
            <p:sp>
              <p:nvSpPr>
                <p:cNvPr id="6260" name="Shape 6260"/>
                <p:cNvSpPr/>
                <p:nvPr/>
              </p:nvSpPr>
              <p:spPr>
                <a:xfrm>
                  <a:off x="477077" y="0"/>
                  <a:ext cx="11812695" cy="126436"/>
                </a:xfrm>
                <a:prstGeom prst="rect">
                  <a:avLst/>
                </a:prstGeom>
                <a:solidFill>
                  <a:srgbClr val="D3D0C7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72248" tIns="72248" rIns="72248" bIns="72248" numCol="1" anchor="ctr">
                  <a:noAutofit/>
                </a:bodyPr>
                <a:lstStyle/>
                <a:p>
                  <a:pPr marL="40639" marR="40639" defTabSz="914400">
                    <a:defRPr sz="3400">
                      <a:solidFill>
                        <a:srgbClr val="EEEEEE"/>
                      </a:solidFill>
                      <a:uFill>
                        <a:solidFill>
                          <a:srgbClr val="EEEEEE"/>
                        </a:solidFill>
                      </a:u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</a:p>
              </p:txBody>
            </p:sp>
          </p:grpSp>
        </p:grpSp>
        <p:sp>
          <p:nvSpPr>
            <p:cNvPr id="6263" name="Shape 6263"/>
            <p:cNvSpPr/>
            <p:nvPr/>
          </p:nvSpPr>
          <p:spPr>
            <a:xfrm>
              <a:off x="1083733" y="1144693"/>
              <a:ext cx="10805726" cy="433494"/>
            </a:xfrm>
            <a:prstGeom prst="rect">
              <a:avLst/>
            </a:prstGeom>
            <a:gradFill flip="none" rotWithShape="1">
              <a:gsLst>
                <a:gs pos="0">
                  <a:srgbClr val="817C6B"/>
                </a:gs>
                <a:gs pos="100000">
                  <a:srgbClr val="9A947F"/>
                </a:gs>
              </a:gsLst>
              <a:lin ang="162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72248" tIns="72248" rIns="72248" bIns="72248" numCol="1" anchor="ctr">
              <a:noAutofit/>
            </a:bodyPr>
            <a:lstStyle/>
            <a:p>
              <a:pPr marL="40639" marR="40639" defTabSz="914400">
                <a:defRPr sz="3400">
                  <a:solidFill>
                    <a:srgbClr val="EEEEEE"/>
                  </a:solidFill>
                  <a:uFill>
                    <a:solidFill>
                      <a:srgbClr val="EEEEEE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</p:grpSp>
      <p:sp>
        <p:nvSpPr>
          <p:cNvPr id="6265" name="Shape 6265"/>
          <p:cNvSpPr/>
          <p:nvPr>
            <p:ph type="title"/>
          </p:nvPr>
        </p:nvSpPr>
        <p:spPr>
          <a:xfrm>
            <a:off x="-2821941" y="886459"/>
            <a:ext cx="11054082" cy="2059095"/>
          </a:xfrm>
          <a:prstGeom prst="rect">
            <a:avLst/>
          </a:prstGeom>
        </p:spPr>
        <p:txBody>
          <a:bodyPr/>
          <a:lstStyle/>
          <a:p>
            <a:pPr/>
            <a:r>
              <a:t>Emphasis</a:t>
            </a:r>
          </a:p>
        </p:txBody>
      </p:sp>
      <p:pic>
        <p:nvPicPr>
          <p:cNvPr id="6266" name="pasted-image.ti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764362" y="1454150"/>
            <a:ext cx="5032076" cy="3348618"/>
          </a:xfrm>
          <a:prstGeom prst="rect">
            <a:avLst/>
          </a:prstGeom>
          <a:ln w="12700">
            <a:miter lim="400000"/>
          </a:ln>
        </p:spPr>
      </p:pic>
      <p:pic>
        <p:nvPicPr>
          <p:cNvPr id="6267" name="pasted-image.ti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438400" y="5054699"/>
            <a:ext cx="8128000" cy="4572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6267" grpId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63" name="Group 6363"/>
          <p:cNvGrpSpPr/>
          <p:nvPr/>
        </p:nvGrpSpPr>
        <p:grpSpPr>
          <a:xfrm>
            <a:off x="0" y="-1"/>
            <a:ext cx="13004800" cy="9753601"/>
            <a:chOff x="0" y="0"/>
            <a:chExt cx="13004800" cy="9753600"/>
          </a:xfrm>
        </p:grpSpPr>
        <p:grpSp>
          <p:nvGrpSpPr>
            <p:cNvPr id="6361" name="Group 6361"/>
            <p:cNvGrpSpPr/>
            <p:nvPr/>
          </p:nvGrpSpPr>
          <p:grpSpPr>
            <a:xfrm>
              <a:off x="0" y="0"/>
              <a:ext cx="13004801" cy="9753600"/>
              <a:chOff x="0" y="0"/>
              <a:chExt cx="13004800" cy="9753600"/>
            </a:xfrm>
          </p:grpSpPr>
          <p:sp>
            <p:nvSpPr>
              <p:cNvPr id="6269" name="Shape 6269"/>
              <p:cNvSpPr/>
              <p:nvPr/>
            </p:nvSpPr>
            <p:spPr>
              <a:xfrm>
                <a:off x="11921066" y="1083733"/>
                <a:ext cx="758615" cy="3034454"/>
              </a:xfrm>
              <a:prstGeom prst="rect">
                <a:avLst/>
              </a:prstGeom>
              <a:gradFill flip="none" rotWithShape="1">
                <a:gsLst>
                  <a:gs pos="0">
                    <a:srgbClr val="817C6B"/>
                  </a:gs>
                  <a:gs pos="100000">
                    <a:srgbClr val="D3D0C7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72248" tIns="72248" rIns="72248" bIns="72248" numCol="1" anchor="ctr">
                <a:noAutofit/>
              </a:bodyPr>
              <a:lstStyle/>
              <a:p>
                <a:pPr marL="40639" marR="40639" defTabSz="914400">
                  <a:defRPr sz="3400">
                    <a:solidFill>
                      <a:srgbClr val="EEEEEE"/>
                    </a:solidFill>
                    <a:uFill>
                      <a:solidFill>
                        <a:srgbClr val="EEEEEE"/>
                      </a:solidFill>
                    </a:u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6270" name="Shape 6270"/>
              <p:cNvSpPr/>
              <p:nvPr/>
            </p:nvSpPr>
            <p:spPr>
              <a:xfrm>
                <a:off x="0" y="0"/>
                <a:ext cx="12788054" cy="216747"/>
              </a:xfrm>
              <a:prstGeom prst="rect">
                <a:avLst/>
              </a:prstGeom>
              <a:solidFill>
                <a:srgbClr val="9A94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2248" tIns="72248" rIns="72248" bIns="72248" numCol="1" anchor="ctr">
                <a:noAutofit/>
              </a:bodyPr>
              <a:lstStyle/>
              <a:p>
                <a:pPr marL="40639" marR="40639" defTabSz="914400">
                  <a:defRPr sz="3400">
                    <a:solidFill>
                      <a:srgbClr val="EEEEEE"/>
                    </a:solidFill>
                    <a:uFill>
                      <a:solidFill>
                        <a:srgbClr val="EEEEEE"/>
                      </a:solidFill>
                    </a:u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6271" name="Shape 6271"/>
              <p:cNvSpPr/>
              <p:nvPr/>
            </p:nvSpPr>
            <p:spPr>
              <a:xfrm>
                <a:off x="12679680" y="0"/>
                <a:ext cx="325121" cy="9753600"/>
              </a:xfrm>
              <a:prstGeom prst="rect">
                <a:avLst/>
              </a:prstGeom>
              <a:gradFill flip="none" rotWithShape="1">
                <a:gsLst>
                  <a:gs pos="0">
                    <a:srgbClr val="9A947F"/>
                  </a:gs>
                  <a:gs pos="50000">
                    <a:srgbClr val="BBB6A8"/>
                  </a:gs>
                  <a:gs pos="100000">
                    <a:srgbClr val="9A947F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72248" tIns="72248" rIns="72248" bIns="72248" numCol="1" anchor="ctr">
                <a:noAutofit/>
              </a:bodyPr>
              <a:lstStyle/>
              <a:p>
                <a:pPr marL="40639" marR="40639" defTabSz="914400">
                  <a:defRPr sz="3400">
                    <a:solidFill>
                      <a:srgbClr val="EEEEEE"/>
                    </a:solidFill>
                    <a:uFill>
                      <a:solidFill>
                        <a:srgbClr val="EEEEEE"/>
                      </a:solidFill>
                    </a:u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6272" name="Shape 6272"/>
              <p:cNvSpPr/>
              <p:nvPr/>
            </p:nvSpPr>
            <p:spPr>
              <a:xfrm>
                <a:off x="0" y="0"/>
                <a:ext cx="325121" cy="9753600"/>
              </a:xfrm>
              <a:prstGeom prst="rect">
                <a:avLst/>
              </a:prstGeom>
              <a:gradFill flip="none" rotWithShape="1">
                <a:gsLst>
                  <a:gs pos="0">
                    <a:srgbClr val="9A947F"/>
                  </a:gs>
                  <a:gs pos="50000">
                    <a:srgbClr val="BBB6A8"/>
                  </a:gs>
                  <a:gs pos="100000">
                    <a:srgbClr val="9A947F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72248" tIns="72248" rIns="72248" bIns="72248" numCol="1" anchor="ctr">
                <a:noAutofit/>
              </a:bodyPr>
              <a:lstStyle/>
              <a:p>
                <a:pPr marL="40639" marR="40639" defTabSz="914400">
                  <a:defRPr sz="3400">
                    <a:solidFill>
                      <a:srgbClr val="EEEEEE"/>
                    </a:solidFill>
                    <a:uFill>
                      <a:solidFill>
                        <a:srgbClr val="EEEEEE"/>
                      </a:solidFill>
                    </a:u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6273" name="Shape 6273"/>
              <p:cNvSpPr/>
              <p:nvPr/>
            </p:nvSpPr>
            <p:spPr>
              <a:xfrm>
                <a:off x="325120" y="1083733"/>
                <a:ext cx="758614" cy="3034454"/>
              </a:xfrm>
              <a:prstGeom prst="rect">
                <a:avLst/>
              </a:prstGeom>
              <a:gradFill flip="none" rotWithShape="1">
                <a:gsLst>
                  <a:gs pos="0">
                    <a:srgbClr val="817C6B"/>
                  </a:gs>
                  <a:gs pos="100000">
                    <a:srgbClr val="D3D0C7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72248" tIns="72248" rIns="72248" bIns="72248" numCol="1" anchor="ctr">
                <a:noAutofit/>
              </a:bodyPr>
              <a:lstStyle/>
              <a:p>
                <a:pPr marL="40639" marR="40639" defTabSz="914400">
                  <a:defRPr sz="3400">
                    <a:solidFill>
                      <a:srgbClr val="EEEEEE"/>
                    </a:solidFill>
                    <a:uFill>
                      <a:solidFill>
                        <a:srgbClr val="EEEEEE"/>
                      </a:solidFill>
                    </a:u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grpSp>
            <p:nvGrpSpPr>
              <p:cNvPr id="6360" name="Group 6360"/>
              <p:cNvGrpSpPr/>
              <p:nvPr/>
            </p:nvGrpSpPr>
            <p:grpSpPr>
              <a:xfrm>
                <a:off x="82851" y="72248"/>
                <a:ext cx="12793944" cy="1116891"/>
                <a:chOff x="0" y="0"/>
                <a:chExt cx="12793942" cy="1116889"/>
              </a:xfrm>
            </p:grpSpPr>
            <p:sp>
              <p:nvSpPr>
                <p:cNvPr id="6274" name="Shape 6274"/>
                <p:cNvSpPr/>
                <p:nvPr/>
              </p:nvSpPr>
              <p:spPr>
                <a:xfrm>
                  <a:off x="43584" y="0"/>
                  <a:ext cx="12736126" cy="1083734"/>
                </a:xfrm>
                <a:prstGeom prst="roundRect">
                  <a:avLst>
                    <a:gd name="adj" fmla="val 35156"/>
                  </a:avLst>
                </a:prstGeom>
                <a:solidFill>
                  <a:srgbClr val="BBB6A8"/>
                </a:solidFill>
                <a:ln w="9525" cap="flat">
                  <a:noFill/>
                  <a:round/>
                </a:ln>
                <a:effectLst/>
              </p:spPr>
              <p:txBody>
                <a:bodyPr wrap="square" lIns="72248" tIns="72248" rIns="72248" bIns="72248" numCol="1" anchor="ctr">
                  <a:noAutofit/>
                </a:bodyPr>
                <a:lstStyle/>
                <a:p>
                  <a:pPr marL="40639" marR="40639" defTabSz="914400">
                    <a:defRPr sz="3400">
                      <a:solidFill>
                        <a:srgbClr val="EEEEEE"/>
                      </a:solidFill>
                      <a:uFill>
                        <a:solidFill>
                          <a:srgbClr val="EEEEEE"/>
                        </a:solidFill>
                      </a:u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</a:p>
              </p:txBody>
            </p:sp>
            <p:sp>
              <p:nvSpPr>
                <p:cNvPr id="6275" name="Shape 6275"/>
                <p:cNvSpPr/>
                <p:nvPr/>
              </p:nvSpPr>
              <p:spPr>
                <a:xfrm>
                  <a:off x="477077" y="54186"/>
                  <a:ext cx="11812695" cy="126437"/>
                </a:xfrm>
                <a:prstGeom prst="rect">
                  <a:avLst/>
                </a:prstGeom>
                <a:solidFill>
                  <a:srgbClr val="9A947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72248" tIns="72248" rIns="72248" bIns="72248" numCol="1" anchor="ctr">
                  <a:noAutofit/>
                </a:bodyPr>
                <a:lstStyle/>
                <a:p>
                  <a:pPr marL="40639" marR="40639" defTabSz="914400">
                    <a:defRPr sz="3400">
                      <a:solidFill>
                        <a:srgbClr val="EEEEEE"/>
                      </a:solidFill>
                      <a:uFill>
                        <a:solidFill>
                          <a:srgbClr val="EEEEEE"/>
                        </a:solidFill>
                      </a:u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</a:p>
              </p:txBody>
            </p:sp>
            <p:grpSp>
              <p:nvGrpSpPr>
                <p:cNvPr id="6314" name="Group 6314"/>
                <p:cNvGrpSpPr/>
                <p:nvPr/>
              </p:nvGrpSpPr>
              <p:grpSpPr>
                <a:xfrm>
                  <a:off x="531264" y="842151"/>
                  <a:ext cx="11758508" cy="243841"/>
                  <a:chOff x="0" y="0"/>
                  <a:chExt cx="11758506" cy="243839"/>
                </a:xfrm>
              </p:grpSpPr>
              <p:sp>
                <p:nvSpPr>
                  <p:cNvPr id="6276" name="Shape 6276"/>
                  <p:cNvSpPr/>
                  <p:nvPr/>
                </p:nvSpPr>
                <p:spPr>
                  <a:xfrm flipH="1">
                    <a:off x="11239217" y="0"/>
                    <a:ext cx="519290" cy="23932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0"/>
                        </a:moveTo>
                        <a:lnTo>
                          <a:pt x="17092" y="0"/>
                        </a:lnTo>
                        <a:lnTo>
                          <a:pt x="0" y="17550"/>
                        </a:lnTo>
                        <a:lnTo>
                          <a:pt x="8077" y="21600"/>
                        </a:lnTo>
                        <a:lnTo>
                          <a:pt x="19158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9A947F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6277" name="Shape 6277"/>
                  <p:cNvSpPr/>
                  <p:nvPr/>
                </p:nvSpPr>
                <p:spPr>
                  <a:xfrm>
                    <a:off x="0" y="4515"/>
                    <a:ext cx="519289" cy="2393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0"/>
                        </a:moveTo>
                        <a:lnTo>
                          <a:pt x="17092" y="0"/>
                        </a:lnTo>
                        <a:lnTo>
                          <a:pt x="0" y="17550"/>
                        </a:lnTo>
                        <a:lnTo>
                          <a:pt x="8077" y="21600"/>
                        </a:lnTo>
                        <a:lnTo>
                          <a:pt x="19158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9A947F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grpSp>
                <p:nvGrpSpPr>
                  <p:cNvPr id="6313" name="Group 6313"/>
                  <p:cNvGrpSpPr/>
                  <p:nvPr/>
                </p:nvGrpSpPr>
                <p:grpSpPr>
                  <a:xfrm>
                    <a:off x="442524" y="1544"/>
                    <a:ext cx="10864428" cy="242296"/>
                    <a:chOff x="0" y="0"/>
                    <a:chExt cx="10864426" cy="242295"/>
                  </a:xfrm>
                </p:grpSpPr>
                <p:grpSp>
                  <p:nvGrpSpPr>
                    <p:cNvPr id="6299" name="Group 6299"/>
                    <p:cNvGrpSpPr/>
                    <p:nvPr/>
                  </p:nvGrpSpPr>
                  <p:grpSpPr>
                    <a:xfrm>
                      <a:off x="0" y="2257"/>
                      <a:ext cx="6610774" cy="240039"/>
                      <a:chOff x="0" y="0"/>
                      <a:chExt cx="6610773" cy="240037"/>
                    </a:xfrm>
                  </p:grpSpPr>
                  <p:grpSp>
                    <p:nvGrpSpPr>
                      <p:cNvPr id="6280" name="Group 6280"/>
                      <p:cNvGrpSpPr/>
                      <p:nvPr/>
                    </p:nvGrpSpPr>
                    <p:grpSpPr>
                      <a:xfrm>
                        <a:off x="0" y="0"/>
                        <a:ext cx="943611" cy="240038"/>
                        <a:chOff x="0" y="0"/>
                        <a:chExt cx="943610" cy="240037"/>
                      </a:xfrm>
                    </p:grpSpPr>
                    <p:sp>
                      <p:nvSpPr>
                        <p:cNvPr id="6278" name="Shape 6278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6279" name="Shape 6279"/>
                        <p:cNvSpPr/>
                        <p:nvPr/>
                      </p:nvSpPr>
                      <p:spPr>
                        <a:xfrm>
                          <a:off x="467296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6283" name="Group 6283"/>
                      <p:cNvGrpSpPr/>
                      <p:nvPr/>
                    </p:nvGrpSpPr>
                    <p:grpSpPr>
                      <a:xfrm>
                        <a:off x="943848" y="0"/>
                        <a:ext cx="945985" cy="240038"/>
                        <a:chOff x="0" y="0"/>
                        <a:chExt cx="945983" cy="240037"/>
                      </a:xfrm>
                    </p:grpSpPr>
                    <p:sp>
                      <p:nvSpPr>
                        <p:cNvPr id="6281" name="Shape 6281"/>
                        <p:cNvSpPr/>
                        <p:nvPr/>
                      </p:nvSpPr>
                      <p:spPr>
                        <a:xfrm>
                          <a:off x="0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6282" name="Shape 6282"/>
                        <p:cNvSpPr/>
                        <p:nvPr/>
                      </p:nvSpPr>
                      <p:spPr>
                        <a:xfrm>
                          <a:off x="467296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6286" name="Group 6286"/>
                      <p:cNvGrpSpPr/>
                      <p:nvPr/>
                    </p:nvGrpSpPr>
                    <p:grpSpPr>
                      <a:xfrm>
                        <a:off x="1893710" y="0"/>
                        <a:ext cx="939971" cy="240038"/>
                        <a:chOff x="0" y="0"/>
                        <a:chExt cx="939969" cy="240037"/>
                      </a:xfrm>
                    </p:grpSpPr>
                    <p:sp>
                      <p:nvSpPr>
                        <p:cNvPr id="6284" name="Shape 6284"/>
                        <p:cNvSpPr/>
                        <p:nvPr/>
                      </p:nvSpPr>
                      <p:spPr>
                        <a:xfrm>
                          <a:off x="0" y="0"/>
                          <a:ext cx="471707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6285" name="Shape 6285"/>
                        <p:cNvSpPr/>
                        <p:nvPr/>
                      </p:nvSpPr>
                      <p:spPr>
                        <a:xfrm>
                          <a:off x="463672" y="0"/>
                          <a:ext cx="47629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6289" name="Group 6289"/>
                      <p:cNvGrpSpPr/>
                      <p:nvPr/>
                    </p:nvGrpSpPr>
                    <p:grpSpPr>
                      <a:xfrm>
                        <a:off x="2833443" y="0"/>
                        <a:ext cx="943888" cy="240038"/>
                        <a:chOff x="0" y="0"/>
                        <a:chExt cx="943886" cy="240037"/>
                      </a:xfrm>
                    </p:grpSpPr>
                    <p:sp>
                      <p:nvSpPr>
                        <p:cNvPr id="6287" name="Shape 6287"/>
                        <p:cNvSpPr/>
                        <p:nvPr/>
                      </p:nvSpPr>
                      <p:spPr>
                        <a:xfrm>
                          <a:off x="0" y="0"/>
                          <a:ext cx="47644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6288" name="Shape 6288"/>
                        <p:cNvSpPr/>
                        <p:nvPr/>
                      </p:nvSpPr>
                      <p:spPr>
                        <a:xfrm>
                          <a:off x="467439" y="0"/>
                          <a:ext cx="47644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6292" name="Group 6292"/>
                      <p:cNvGrpSpPr/>
                      <p:nvPr/>
                    </p:nvGrpSpPr>
                    <p:grpSpPr>
                      <a:xfrm>
                        <a:off x="3777330" y="0"/>
                        <a:ext cx="943612" cy="240038"/>
                        <a:chOff x="0" y="0"/>
                        <a:chExt cx="943610" cy="240037"/>
                      </a:xfrm>
                    </p:grpSpPr>
                    <p:sp>
                      <p:nvSpPr>
                        <p:cNvPr id="6290" name="Shape 6290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6291" name="Shape 6291"/>
                        <p:cNvSpPr/>
                        <p:nvPr/>
                      </p:nvSpPr>
                      <p:spPr>
                        <a:xfrm>
                          <a:off x="467296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6295" name="Group 6295"/>
                      <p:cNvGrpSpPr/>
                      <p:nvPr/>
                    </p:nvGrpSpPr>
                    <p:grpSpPr>
                      <a:xfrm>
                        <a:off x="4720941" y="0"/>
                        <a:ext cx="946222" cy="240038"/>
                        <a:chOff x="0" y="0"/>
                        <a:chExt cx="946221" cy="240037"/>
                      </a:xfrm>
                    </p:grpSpPr>
                    <p:sp>
                      <p:nvSpPr>
                        <p:cNvPr id="6293" name="Shape 6293"/>
                        <p:cNvSpPr/>
                        <p:nvPr/>
                      </p:nvSpPr>
                      <p:spPr>
                        <a:xfrm>
                          <a:off x="0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6294" name="Shape 6294"/>
                        <p:cNvSpPr/>
                        <p:nvPr/>
                      </p:nvSpPr>
                      <p:spPr>
                        <a:xfrm>
                          <a:off x="467533" y="0"/>
                          <a:ext cx="478689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6298" name="Group 6298"/>
                      <p:cNvGrpSpPr/>
                      <p:nvPr/>
                    </p:nvGrpSpPr>
                    <p:grpSpPr>
                      <a:xfrm>
                        <a:off x="5666925" y="0"/>
                        <a:ext cx="943849" cy="240038"/>
                        <a:chOff x="0" y="0"/>
                        <a:chExt cx="943848" cy="240037"/>
                      </a:xfrm>
                    </p:grpSpPr>
                    <p:sp>
                      <p:nvSpPr>
                        <p:cNvPr id="6296" name="Shape 6296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6297" name="Shape 6297"/>
                        <p:cNvSpPr/>
                        <p:nvPr/>
                      </p:nvSpPr>
                      <p:spPr>
                        <a:xfrm>
                          <a:off x="467533" y="0"/>
                          <a:ext cx="476316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</p:grpSp>
                <p:grpSp>
                  <p:nvGrpSpPr>
                    <p:cNvPr id="6302" name="Group 6302"/>
                    <p:cNvGrpSpPr/>
                    <p:nvPr/>
                  </p:nvGrpSpPr>
                  <p:grpSpPr>
                    <a:xfrm>
                      <a:off x="6610773" y="0"/>
                      <a:ext cx="943752" cy="240038"/>
                      <a:chOff x="0" y="0"/>
                      <a:chExt cx="943750" cy="240037"/>
                    </a:xfrm>
                  </p:grpSpPr>
                  <p:sp>
                    <p:nvSpPr>
                      <p:cNvPr id="6300" name="Shape 6300"/>
                      <p:cNvSpPr/>
                      <p:nvPr/>
                    </p:nvSpPr>
                    <p:spPr>
                      <a:xfrm>
                        <a:off x="0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6301" name="Shape 6301"/>
                      <p:cNvSpPr/>
                      <p:nvPr/>
                    </p:nvSpPr>
                    <p:spPr>
                      <a:xfrm>
                        <a:off x="467369" y="0"/>
                        <a:ext cx="476382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6305" name="Group 6305"/>
                    <p:cNvGrpSpPr/>
                    <p:nvPr/>
                  </p:nvGrpSpPr>
                  <p:grpSpPr>
                    <a:xfrm>
                      <a:off x="7554524" y="0"/>
                      <a:ext cx="946010" cy="240038"/>
                      <a:chOff x="0" y="0"/>
                      <a:chExt cx="946009" cy="240037"/>
                    </a:xfrm>
                  </p:grpSpPr>
                  <p:sp>
                    <p:nvSpPr>
                      <p:cNvPr id="6303" name="Shape 6303"/>
                      <p:cNvSpPr/>
                      <p:nvPr/>
                    </p:nvSpPr>
                    <p:spPr>
                      <a:xfrm>
                        <a:off x="0" y="0"/>
                        <a:ext cx="47871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6304" name="Shape 6304"/>
                      <p:cNvSpPr/>
                      <p:nvPr/>
                    </p:nvSpPr>
                    <p:spPr>
                      <a:xfrm>
                        <a:off x="467300" y="0"/>
                        <a:ext cx="47871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6308" name="Group 6308"/>
                    <p:cNvGrpSpPr/>
                    <p:nvPr/>
                  </p:nvGrpSpPr>
                  <p:grpSpPr>
                    <a:xfrm>
                      <a:off x="8500533" y="0"/>
                      <a:ext cx="943753" cy="240038"/>
                      <a:chOff x="0" y="0"/>
                      <a:chExt cx="943751" cy="240037"/>
                    </a:xfrm>
                  </p:grpSpPr>
                  <p:sp>
                    <p:nvSpPr>
                      <p:cNvPr id="6306" name="Shape 6306"/>
                      <p:cNvSpPr/>
                      <p:nvPr/>
                    </p:nvSpPr>
                    <p:spPr>
                      <a:xfrm>
                        <a:off x="0" y="0"/>
                        <a:ext cx="47589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6307" name="Shape 6307"/>
                      <p:cNvSpPr/>
                      <p:nvPr/>
                    </p:nvSpPr>
                    <p:spPr>
                      <a:xfrm>
                        <a:off x="467862" y="0"/>
                        <a:ext cx="47589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6311" name="Group 6311"/>
                    <p:cNvGrpSpPr/>
                    <p:nvPr/>
                  </p:nvGrpSpPr>
                  <p:grpSpPr>
                    <a:xfrm>
                      <a:off x="9444284" y="0"/>
                      <a:ext cx="943753" cy="240038"/>
                      <a:chOff x="0" y="0"/>
                      <a:chExt cx="943751" cy="240037"/>
                    </a:xfrm>
                  </p:grpSpPr>
                  <p:sp>
                    <p:nvSpPr>
                      <p:cNvPr id="6309" name="Shape 6309"/>
                      <p:cNvSpPr/>
                      <p:nvPr/>
                    </p:nvSpPr>
                    <p:spPr>
                      <a:xfrm>
                        <a:off x="0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6310" name="Shape 6310"/>
                      <p:cNvSpPr/>
                      <p:nvPr/>
                    </p:nvSpPr>
                    <p:spPr>
                      <a:xfrm>
                        <a:off x="467371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sp>
                  <p:nvSpPr>
                    <p:cNvPr id="6312" name="Shape 6312"/>
                    <p:cNvSpPr/>
                    <p:nvPr/>
                  </p:nvSpPr>
                  <p:spPr>
                    <a:xfrm>
                      <a:off x="10388035" y="0"/>
                      <a:ext cx="476392" cy="240038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0504" fill="norm" stroke="1" extrusionOk="0">
                          <a:moveTo>
                            <a:pt x="0" y="0"/>
                          </a:moveTo>
                          <a:lnTo>
                            <a:pt x="0" y="20504"/>
                          </a:lnTo>
                          <a:lnTo>
                            <a:pt x="2534" y="20504"/>
                          </a:lnTo>
                          <a:cubicBezTo>
                            <a:pt x="2512" y="-934"/>
                            <a:pt x="19002" y="-1096"/>
                            <a:pt x="19023" y="20504"/>
                          </a:cubicBezTo>
                          <a:lnTo>
                            <a:pt x="21600" y="20504"/>
                          </a:lnTo>
                          <a:lnTo>
                            <a:pt x="21600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9A947F"/>
                    </a:solidFill>
                    <a:ln w="9525" cap="flat">
                      <a:noFill/>
                      <a:round/>
                    </a:ln>
                    <a:effectLst/>
                  </p:spPr>
                  <p:txBody>
                    <a:bodyPr wrap="square" lIns="72248" tIns="72248" rIns="72248" bIns="72248" numCol="1" anchor="ctr">
                      <a:noAutofit/>
                    </a:bodyPr>
                    <a:lstStyle/>
                    <a:p>
                      <a:pPr marL="40639" marR="40639" defTabSz="914400">
                        <a:defRPr sz="3400">
                          <a:solidFill>
                            <a:srgbClr val="EEEEEE"/>
                          </a:solidFill>
                          <a:uFill>
                            <a:solidFill>
                              <a:srgbClr val="EEEEEE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defRPr>
                      </a:pPr>
                    </a:p>
                  </p:txBody>
                </p:sp>
              </p:grpSp>
            </p:grpSp>
            <p:grpSp>
              <p:nvGrpSpPr>
                <p:cNvPr id="6353" name="Group 6353"/>
                <p:cNvGrpSpPr/>
                <p:nvPr/>
              </p:nvGrpSpPr>
              <p:grpSpPr>
                <a:xfrm>
                  <a:off x="508686" y="839893"/>
                  <a:ext cx="11758508" cy="243841"/>
                  <a:chOff x="0" y="0"/>
                  <a:chExt cx="11758506" cy="243839"/>
                </a:xfrm>
              </p:grpSpPr>
              <p:sp>
                <p:nvSpPr>
                  <p:cNvPr id="6315" name="Shape 6315"/>
                  <p:cNvSpPr/>
                  <p:nvPr/>
                </p:nvSpPr>
                <p:spPr>
                  <a:xfrm flipH="1">
                    <a:off x="11239217" y="0"/>
                    <a:ext cx="519290" cy="23932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0"/>
                        </a:moveTo>
                        <a:lnTo>
                          <a:pt x="17092" y="0"/>
                        </a:lnTo>
                        <a:lnTo>
                          <a:pt x="0" y="17550"/>
                        </a:lnTo>
                        <a:lnTo>
                          <a:pt x="8077" y="21600"/>
                        </a:lnTo>
                        <a:lnTo>
                          <a:pt x="19158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D3D0C7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6316" name="Shape 6316"/>
                  <p:cNvSpPr/>
                  <p:nvPr/>
                </p:nvSpPr>
                <p:spPr>
                  <a:xfrm>
                    <a:off x="0" y="4515"/>
                    <a:ext cx="519289" cy="2393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0"/>
                        </a:moveTo>
                        <a:lnTo>
                          <a:pt x="17092" y="0"/>
                        </a:lnTo>
                        <a:lnTo>
                          <a:pt x="0" y="17550"/>
                        </a:lnTo>
                        <a:lnTo>
                          <a:pt x="8077" y="21600"/>
                        </a:lnTo>
                        <a:lnTo>
                          <a:pt x="19158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D3D0C7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grpSp>
                <p:nvGrpSpPr>
                  <p:cNvPr id="6352" name="Group 6352"/>
                  <p:cNvGrpSpPr/>
                  <p:nvPr/>
                </p:nvGrpSpPr>
                <p:grpSpPr>
                  <a:xfrm>
                    <a:off x="442524" y="1544"/>
                    <a:ext cx="10864428" cy="242296"/>
                    <a:chOff x="0" y="0"/>
                    <a:chExt cx="10864426" cy="242295"/>
                  </a:xfrm>
                </p:grpSpPr>
                <p:grpSp>
                  <p:nvGrpSpPr>
                    <p:cNvPr id="6338" name="Group 6338"/>
                    <p:cNvGrpSpPr/>
                    <p:nvPr/>
                  </p:nvGrpSpPr>
                  <p:grpSpPr>
                    <a:xfrm>
                      <a:off x="0" y="2257"/>
                      <a:ext cx="6610774" cy="240039"/>
                      <a:chOff x="0" y="0"/>
                      <a:chExt cx="6610773" cy="240037"/>
                    </a:xfrm>
                  </p:grpSpPr>
                  <p:grpSp>
                    <p:nvGrpSpPr>
                      <p:cNvPr id="6319" name="Group 6319"/>
                      <p:cNvGrpSpPr/>
                      <p:nvPr/>
                    </p:nvGrpSpPr>
                    <p:grpSpPr>
                      <a:xfrm>
                        <a:off x="0" y="0"/>
                        <a:ext cx="943611" cy="240038"/>
                        <a:chOff x="0" y="0"/>
                        <a:chExt cx="943610" cy="240037"/>
                      </a:xfrm>
                    </p:grpSpPr>
                    <p:sp>
                      <p:nvSpPr>
                        <p:cNvPr id="6317" name="Shape 6317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6318" name="Shape 6318"/>
                        <p:cNvSpPr/>
                        <p:nvPr/>
                      </p:nvSpPr>
                      <p:spPr>
                        <a:xfrm>
                          <a:off x="467296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6322" name="Group 6322"/>
                      <p:cNvGrpSpPr/>
                      <p:nvPr/>
                    </p:nvGrpSpPr>
                    <p:grpSpPr>
                      <a:xfrm>
                        <a:off x="943848" y="0"/>
                        <a:ext cx="945985" cy="240038"/>
                        <a:chOff x="0" y="0"/>
                        <a:chExt cx="945983" cy="240037"/>
                      </a:xfrm>
                    </p:grpSpPr>
                    <p:sp>
                      <p:nvSpPr>
                        <p:cNvPr id="6320" name="Shape 6320"/>
                        <p:cNvSpPr/>
                        <p:nvPr/>
                      </p:nvSpPr>
                      <p:spPr>
                        <a:xfrm>
                          <a:off x="0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6321" name="Shape 6321"/>
                        <p:cNvSpPr/>
                        <p:nvPr/>
                      </p:nvSpPr>
                      <p:spPr>
                        <a:xfrm>
                          <a:off x="467296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6325" name="Group 6325"/>
                      <p:cNvGrpSpPr/>
                      <p:nvPr/>
                    </p:nvGrpSpPr>
                    <p:grpSpPr>
                      <a:xfrm>
                        <a:off x="1893710" y="0"/>
                        <a:ext cx="939971" cy="240038"/>
                        <a:chOff x="0" y="0"/>
                        <a:chExt cx="939969" cy="240037"/>
                      </a:xfrm>
                    </p:grpSpPr>
                    <p:sp>
                      <p:nvSpPr>
                        <p:cNvPr id="6323" name="Shape 6323"/>
                        <p:cNvSpPr/>
                        <p:nvPr/>
                      </p:nvSpPr>
                      <p:spPr>
                        <a:xfrm>
                          <a:off x="0" y="0"/>
                          <a:ext cx="471707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6324" name="Shape 6324"/>
                        <p:cNvSpPr/>
                        <p:nvPr/>
                      </p:nvSpPr>
                      <p:spPr>
                        <a:xfrm>
                          <a:off x="463672" y="0"/>
                          <a:ext cx="47629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6328" name="Group 6328"/>
                      <p:cNvGrpSpPr/>
                      <p:nvPr/>
                    </p:nvGrpSpPr>
                    <p:grpSpPr>
                      <a:xfrm>
                        <a:off x="2833443" y="0"/>
                        <a:ext cx="943888" cy="240038"/>
                        <a:chOff x="0" y="0"/>
                        <a:chExt cx="943886" cy="240037"/>
                      </a:xfrm>
                    </p:grpSpPr>
                    <p:sp>
                      <p:nvSpPr>
                        <p:cNvPr id="6326" name="Shape 6326"/>
                        <p:cNvSpPr/>
                        <p:nvPr/>
                      </p:nvSpPr>
                      <p:spPr>
                        <a:xfrm>
                          <a:off x="0" y="0"/>
                          <a:ext cx="47644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6327" name="Shape 6327"/>
                        <p:cNvSpPr/>
                        <p:nvPr/>
                      </p:nvSpPr>
                      <p:spPr>
                        <a:xfrm>
                          <a:off x="467439" y="0"/>
                          <a:ext cx="47644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6331" name="Group 6331"/>
                      <p:cNvGrpSpPr/>
                      <p:nvPr/>
                    </p:nvGrpSpPr>
                    <p:grpSpPr>
                      <a:xfrm>
                        <a:off x="3777330" y="0"/>
                        <a:ext cx="943612" cy="240038"/>
                        <a:chOff x="0" y="0"/>
                        <a:chExt cx="943610" cy="240037"/>
                      </a:xfrm>
                    </p:grpSpPr>
                    <p:sp>
                      <p:nvSpPr>
                        <p:cNvPr id="6329" name="Shape 6329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6330" name="Shape 6330"/>
                        <p:cNvSpPr/>
                        <p:nvPr/>
                      </p:nvSpPr>
                      <p:spPr>
                        <a:xfrm>
                          <a:off x="467296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6334" name="Group 6334"/>
                      <p:cNvGrpSpPr/>
                      <p:nvPr/>
                    </p:nvGrpSpPr>
                    <p:grpSpPr>
                      <a:xfrm>
                        <a:off x="4720941" y="0"/>
                        <a:ext cx="946222" cy="240038"/>
                        <a:chOff x="0" y="0"/>
                        <a:chExt cx="946221" cy="240037"/>
                      </a:xfrm>
                    </p:grpSpPr>
                    <p:sp>
                      <p:nvSpPr>
                        <p:cNvPr id="6332" name="Shape 6332"/>
                        <p:cNvSpPr/>
                        <p:nvPr/>
                      </p:nvSpPr>
                      <p:spPr>
                        <a:xfrm>
                          <a:off x="0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6333" name="Shape 6333"/>
                        <p:cNvSpPr/>
                        <p:nvPr/>
                      </p:nvSpPr>
                      <p:spPr>
                        <a:xfrm>
                          <a:off x="467533" y="0"/>
                          <a:ext cx="478689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6337" name="Group 6337"/>
                      <p:cNvGrpSpPr/>
                      <p:nvPr/>
                    </p:nvGrpSpPr>
                    <p:grpSpPr>
                      <a:xfrm>
                        <a:off x="5666925" y="0"/>
                        <a:ext cx="943849" cy="240038"/>
                        <a:chOff x="0" y="0"/>
                        <a:chExt cx="943848" cy="240037"/>
                      </a:xfrm>
                    </p:grpSpPr>
                    <p:sp>
                      <p:nvSpPr>
                        <p:cNvPr id="6335" name="Shape 6335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6336" name="Shape 6336"/>
                        <p:cNvSpPr/>
                        <p:nvPr/>
                      </p:nvSpPr>
                      <p:spPr>
                        <a:xfrm>
                          <a:off x="467533" y="0"/>
                          <a:ext cx="476316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</p:grpSp>
                <p:grpSp>
                  <p:nvGrpSpPr>
                    <p:cNvPr id="6341" name="Group 6341"/>
                    <p:cNvGrpSpPr/>
                    <p:nvPr/>
                  </p:nvGrpSpPr>
                  <p:grpSpPr>
                    <a:xfrm>
                      <a:off x="6610773" y="0"/>
                      <a:ext cx="943752" cy="240038"/>
                      <a:chOff x="0" y="0"/>
                      <a:chExt cx="943750" cy="240037"/>
                    </a:xfrm>
                  </p:grpSpPr>
                  <p:sp>
                    <p:nvSpPr>
                      <p:cNvPr id="6339" name="Shape 6339"/>
                      <p:cNvSpPr/>
                      <p:nvPr/>
                    </p:nvSpPr>
                    <p:spPr>
                      <a:xfrm>
                        <a:off x="0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6340" name="Shape 6340"/>
                      <p:cNvSpPr/>
                      <p:nvPr/>
                    </p:nvSpPr>
                    <p:spPr>
                      <a:xfrm>
                        <a:off x="467369" y="0"/>
                        <a:ext cx="476382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6344" name="Group 6344"/>
                    <p:cNvGrpSpPr/>
                    <p:nvPr/>
                  </p:nvGrpSpPr>
                  <p:grpSpPr>
                    <a:xfrm>
                      <a:off x="7554524" y="0"/>
                      <a:ext cx="946010" cy="240038"/>
                      <a:chOff x="0" y="0"/>
                      <a:chExt cx="946009" cy="240037"/>
                    </a:xfrm>
                  </p:grpSpPr>
                  <p:sp>
                    <p:nvSpPr>
                      <p:cNvPr id="6342" name="Shape 6342"/>
                      <p:cNvSpPr/>
                      <p:nvPr/>
                    </p:nvSpPr>
                    <p:spPr>
                      <a:xfrm>
                        <a:off x="0" y="0"/>
                        <a:ext cx="47871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6343" name="Shape 6343"/>
                      <p:cNvSpPr/>
                      <p:nvPr/>
                    </p:nvSpPr>
                    <p:spPr>
                      <a:xfrm>
                        <a:off x="467300" y="0"/>
                        <a:ext cx="47871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6347" name="Group 6347"/>
                    <p:cNvGrpSpPr/>
                    <p:nvPr/>
                  </p:nvGrpSpPr>
                  <p:grpSpPr>
                    <a:xfrm>
                      <a:off x="8500533" y="0"/>
                      <a:ext cx="943753" cy="240038"/>
                      <a:chOff x="0" y="0"/>
                      <a:chExt cx="943751" cy="240037"/>
                    </a:xfrm>
                  </p:grpSpPr>
                  <p:sp>
                    <p:nvSpPr>
                      <p:cNvPr id="6345" name="Shape 6345"/>
                      <p:cNvSpPr/>
                      <p:nvPr/>
                    </p:nvSpPr>
                    <p:spPr>
                      <a:xfrm>
                        <a:off x="0" y="0"/>
                        <a:ext cx="47589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6346" name="Shape 6346"/>
                      <p:cNvSpPr/>
                      <p:nvPr/>
                    </p:nvSpPr>
                    <p:spPr>
                      <a:xfrm>
                        <a:off x="467862" y="0"/>
                        <a:ext cx="47589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6350" name="Group 6350"/>
                    <p:cNvGrpSpPr/>
                    <p:nvPr/>
                  </p:nvGrpSpPr>
                  <p:grpSpPr>
                    <a:xfrm>
                      <a:off x="9444284" y="0"/>
                      <a:ext cx="943753" cy="240038"/>
                      <a:chOff x="0" y="0"/>
                      <a:chExt cx="943751" cy="240037"/>
                    </a:xfrm>
                  </p:grpSpPr>
                  <p:sp>
                    <p:nvSpPr>
                      <p:cNvPr id="6348" name="Shape 6348"/>
                      <p:cNvSpPr/>
                      <p:nvPr/>
                    </p:nvSpPr>
                    <p:spPr>
                      <a:xfrm>
                        <a:off x="0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6349" name="Shape 6349"/>
                      <p:cNvSpPr/>
                      <p:nvPr/>
                    </p:nvSpPr>
                    <p:spPr>
                      <a:xfrm>
                        <a:off x="467371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sp>
                  <p:nvSpPr>
                    <p:cNvPr id="6351" name="Shape 6351"/>
                    <p:cNvSpPr/>
                    <p:nvPr/>
                  </p:nvSpPr>
                  <p:spPr>
                    <a:xfrm>
                      <a:off x="10388035" y="0"/>
                      <a:ext cx="476392" cy="240038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0504" fill="norm" stroke="1" extrusionOk="0">
                          <a:moveTo>
                            <a:pt x="0" y="0"/>
                          </a:moveTo>
                          <a:lnTo>
                            <a:pt x="0" y="20504"/>
                          </a:lnTo>
                          <a:lnTo>
                            <a:pt x="2534" y="20504"/>
                          </a:lnTo>
                          <a:cubicBezTo>
                            <a:pt x="2512" y="-934"/>
                            <a:pt x="19002" y="-1096"/>
                            <a:pt x="19023" y="20504"/>
                          </a:cubicBezTo>
                          <a:lnTo>
                            <a:pt x="21600" y="20504"/>
                          </a:lnTo>
                          <a:lnTo>
                            <a:pt x="21600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D3D0C7"/>
                    </a:solidFill>
                    <a:ln w="9525" cap="flat">
                      <a:noFill/>
                      <a:round/>
                    </a:ln>
                    <a:effectLst/>
                  </p:spPr>
                  <p:txBody>
                    <a:bodyPr wrap="square" lIns="72248" tIns="72248" rIns="72248" bIns="72248" numCol="1" anchor="ctr">
                      <a:noAutofit/>
                    </a:bodyPr>
                    <a:lstStyle/>
                    <a:p>
                      <a:pPr marL="40639" marR="40639" defTabSz="914400">
                        <a:defRPr sz="3400">
                          <a:solidFill>
                            <a:srgbClr val="EEEEEE"/>
                          </a:solidFill>
                          <a:uFill>
                            <a:solidFill>
                              <a:srgbClr val="EEEEEE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defRPr>
                      </a:pPr>
                    </a:p>
                  </p:txBody>
                </p:sp>
              </p:grpSp>
            </p:grpSp>
            <p:grpSp>
              <p:nvGrpSpPr>
                <p:cNvPr id="6356" name="Group 6356"/>
                <p:cNvGrpSpPr/>
                <p:nvPr/>
              </p:nvGrpSpPr>
              <p:grpSpPr>
                <a:xfrm>
                  <a:off x="-1" y="-1"/>
                  <a:ext cx="997787" cy="1116891"/>
                  <a:chOff x="0" y="0"/>
                  <a:chExt cx="997785" cy="1116889"/>
                </a:xfrm>
              </p:grpSpPr>
              <p:sp>
                <p:nvSpPr>
                  <p:cNvPr id="6354" name="Shape 6354"/>
                  <p:cNvSpPr/>
                  <p:nvPr/>
                </p:nvSpPr>
                <p:spPr>
                  <a:xfrm>
                    <a:off x="27093" y="49671"/>
                    <a:ext cx="970693" cy="106721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6702" h="17423" fill="norm" stroke="1" extrusionOk="0">
                        <a:moveTo>
                          <a:pt x="8828" y="0"/>
                        </a:moveTo>
                        <a:cubicBezTo>
                          <a:pt x="-854" y="266"/>
                          <a:pt x="-1115" y="9621"/>
                          <a:pt x="1221" y="13322"/>
                        </a:cubicBezTo>
                        <a:cubicBezTo>
                          <a:pt x="6348" y="21600"/>
                          <a:pt x="20485" y="16227"/>
                          <a:pt x="15745" y="7130"/>
                        </a:cubicBezTo>
                        <a:cubicBezTo>
                          <a:pt x="11324" y="672"/>
                          <a:pt x="1482" y="5865"/>
                          <a:pt x="5062" y="11862"/>
                        </a:cubicBezTo>
                        <a:cubicBezTo>
                          <a:pt x="8004" y="16360"/>
                          <a:pt x="16005" y="13166"/>
                          <a:pt x="12845" y="8278"/>
                        </a:cubicBezTo>
                        <a:cubicBezTo>
                          <a:pt x="10744" y="5216"/>
                          <a:pt x="5407" y="7630"/>
                          <a:pt x="7794" y="10886"/>
                        </a:cubicBezTo>
                        <a:cubicBezTo>
                          <a:pt x="9408" y="12908"/>
                          <a:pt x="12727" y="11362"/>
                          <a:pt x="11400" y="9269"/>
                        </a:cubicBezTo>
                        <a:cubicBezTo>
                          <a:pt x="10559" y="8168"/>
                          <a:pt x="7752" y="8692"/>
                          <a:pt x="9433" y="10581"/>
                        </a:cubicBezTo>
                        <a:cubicBezTo>
                          <a:pt x="8845" y="10761"/>
                          <a:pt x="9147" y="8098"/>
                          <a:pt x="10904" y="9535"/>
                        </a:cubicBezTo>
                        <a:cubicBezTo>
                          <a:pt x="11677" y="10378"/>
                          <a:pt x="10046" y="12260"/>
                          <a:pt x="8500" y="10956"/>
                        </a:cubicBezTo>
                        <a:cubicBezTo>
                          <a:pt x="6189" y="7957"/>
                          <a:pt x="11374" y="6521"/>
                          <a:pt x="12425" y="8934"/>
                        </a:cubicBezTo>
                        <a:cubicBezTo>
                          <a:pt x="14039" y="11667"/>
                          <a:pt x="9340" y="15384"/>
                          <a:pt x="5970" y="11737"/>
                        </a:cubicBezTo>
                        <a:cubicBezTo>
                          <a:pt x="2810" y="6778"/>
                          <a:pt x="10996" y="2023"/>
                          <a:pt x="14652" y="7497"/>
                        </a:cubicBezTo>
                        <a:cubicBezTo>
                          <a:pt x="18115" y="12690"/>
                          <a:pt x="8483" y="20210"/>
                          <a:pt x="2869" y="12651"/>
                        </a:cubicBezTo>
                        <a:cubicBezTo>
                          <a:pt x="1751" y="10433"/>
                          <a:pt x="742" y="3256"/>
                          <a:pt x="8618" y="2085"/>
                        </a:cubicBezTo>
                        <a:lnTo>
                          <a:pt x="8828" y="0"/>
                        </a:lnTo>
                        <a:close/>
                      </a:path>
                    </a:pathLst>
                  </a:custGeom>
                  <a:solidFill>
                    <a:srgbClr val="9A947F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6355" name="Shape 6355"/>
                  <p:cNvSpPr/>
                  <p:nvPr/>
                </p:nvSpPr>
                <p:spPr>
                  <a:xfrm>
                    <a:off x="0" y="0"/>
                    <a:ext cx="970693" cy="106721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6702" h="17423" fill="norm" stroke="1" extrusionOk="0">
                        <a:moveTo>
                          <a:pt x="8828" y="0"/>
                        </a:moveTo>
                        <a:cubicBezTo>
                          <a:pt x="-854" y="266"/>
                          <a:pt x="-1115" y="9621"/>
                          <a:pt x="1221" y="13322"/>
                        </a:cubicBezTo>
                        <a:cubicBezTo>
                          <a:pt x="6348" y="21600"/>
                          <a:pt x="20485" y="16227"/>
                          <a:pt x="15745" y="7130"/>
                        </a:cubicBezTo>
                        <a:cubicBezTo>
                          <a:pt x="11324" y="672"/>
                          <a:pt x="1482" y="5865"/>
                          <a:pt x="5062" y="11862"/>
                        </a:cubicBezTo>
                        <a:cubicBezTo>
                          <a:pt x="8004" y="16360"/>
                          <a:pt x="16005" y="13166"/>
                          <a:pt x="12845" y="8278"/>
                        </a:cubicBezTo>
                        <a:cubicBezTo>
                          <a:pt x="10744" y="5216"/>
                          <a:pt x="5407" y="7630"/>
                          <a:pt x="7794" y="10886"/>
                        </a:cubicBezTo>
                        <a:cubicBezTo>
                          <a:pt x="9408" y="12908"/>
                          <a:pt x="12727" y="11362"/>
                          <a:pt x="11400" y="9269"/>
                        </a:cubicBezTo>
                        <a:cubicBezTo>
                          <a:pt x="10559" y="8168"/>
                          <a:pt x="7752" y="8692"/>
                          <a:pt x="9433" y="10581"/>
                        </a:cubicBezTo>
                        <a:cubicBezTo>
                          <a:pt x="8845" y="10761"/>
                          <a:pt x="9147" y="8098"/>
                          <a:pt x="10904" y="9535"/>
                        </a:cubicBezTo>
                        <a:cubicBezTo>
                          <a:pt x="11677" y="10378"/>
                          <a:pt x="10046" y="12260"/>
                          <a:pt x="8500" y="10956"/>
                        </a:cubicBezTo>
                        <a:cubicBezTo>
                          <a:pt x="6189" y="7957"/>
                          <a:pt x="11374" y="6521"/>
                          <a:pt x="12425" y="8934"/>
                        </a:cubicBezTo>
                        <a:cubicBezTo>
                          <a:pt x="14039" y="11667"/>
                          <a:pt x="9340" y="15384"/>
                          <a:pt x="5970" y="11737"/>
                        </a:cubicBezTo>
                        <a:cubicBezTo>
                          <a:pt x="2810" y="6778"/>
                          <a:pt x="10996" y="2023"/>
                          <a:pt x="14652" y="7497"/>
                        </a:cubicBezTo>
                        <a:cubicBezTo>
                          <a:pt x="18115" y="12690"/>
                          <a:pt x="8483" y="20210"/>
                          <a:pt x="2869" y="12651"/>
                        </a:cubicBezTo>
                        <a:cubicBezTo>
                          <a:pt x="1751" y="10433"/>
                          <a:pt x="742" y="3256"/>
                          <a:pt x="8618" y="2085"/>
                        </a:cubicBezTo>
                        <a:lnTo>
                          <a:pt x="8828" y="0"/>
                        </a:lnTo>
                        <a:close/>
                      </a:path>
                    </a:pathLst>
                  </a:custGeom>
                  <a:solidFill>
                    <a:srgbClr val="D3D0C7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</p:grpSp>
            <p:sp>
              <p:nvSpPr>
                <p:cNvPr id="6357" name="Shape 6357"/>
                <p:cNvSpPr/>
                <p:nvPr/>
              </p:nvSpPr>
              <p:spPr>
                <a:xfrm flipH="1">
                  <a:off x="11823250" y="49671"/>
                  <a:ext cx="970693" cy="106721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6702" h="17423" fill="norm" stroke="1" extrusionOk="0">
                      <a:moveTo>
                        <a:pt x="8828" y="0"/>
                      </a:moveTo>
                      <a:cubicBezTo>
                        <a:pt x="-854" y="266"/>
                        <a:pt x="-1115" y="9621"/>
                        <a:pt x="1221" y="13322"/>
                      </a:cubicBezTo>
                      <a:cubicBezTo>
                        <a:pt x="6348" y="21600"/>
                        <a:pt x="20485" y="16227"/>
                        <a:pt x="15745" y="7130"/>
                      </a:cubicBezTo>
                      <a:cubicBezTo>
                        <a:pt x="11324" y="672"/>
                        <a:pt x="1482" y="5865"/>
                        <a:pt x="5062" y="11862"/>
                      </a:cubicBezTo>
                      <a:cubicBezTo>
                        <a:pt x="8004" y="16360"/>
                        <a:pt x="16005" y="13166"/>
                        <a:pt x="12845" y="8278"/>
                      </a:cubicBezTo>
                      <a:cubicBezTo>
                        <a:pt x="10744" y="5216"/>
                        <a:pt x="5407" y="7630"/>
                        <a:pt x="7794" y="10886"/>
                      </a:cubicBezTo>
                      <a:cubicBezTo>
                        <a:pt x="9408" y="12908"/>
                        <a:pt x="12727" y="11362"/>
                        <a:pt x="11400" y="9269"/>
                      </a:cubicBezTo>
                      <a:cubicBezTo>
                        <a:pt x="10559" y="8168"/>
                        <a:pt x="7752" y="8692"/>
                        <a:pt x="9433" y="10581"/>
                      </a:cubicBezTo>
                      <a:cubicBezTo>
                        <a:pt x="8845" y="10761"/>
                        <a:pt x="9147" y="8098"/>
                        <a:pt x="10904" y="9535"/>
                      </a:cubicBezTo>
                      <a:cubicBezTo>
                        <a:pt x="11677" y="10378"/>
                        <a:pt x="10046" y="12260"/>
                        <a:pt x="8500" y="10956"/>
                      </a:cubicBezTo>
                      <a:cubicBezTo>
                        <a:pt x="6189" y="7957"/>
                        <a:pt x="11374" y="6521"/>
                        <a:pt x="12425" y="8934"/>
                      </a:cubicBezTo>
                      <a:cubicBezTo>
                        <a:pt x="14039" y="11667"/>
                        <a:pt x="9340" y="15384"/>
                        <a:pt x="5970" y="11737"/>
                      </a:cubicBezTo>
                      <a:cubicBezTo>
                        <a:pt x="2810" y="6778"/>
                        <a:pt x="10996" y="2023"/>
                        <a:pt x="14652" y="7497"/>
                      </a:cubicBezTo>
                      <a:cubicBezTo>
                        <a:pt x="18115" y="12690"/>
                        <a:pt x="8483" y="20210"/>
                        <a:pt x="2869" y="12651"/>
                      </a:cubicBezTo>
                      <a:cubicBezTo>
                        <a:pt x="1751" y="10433"/>
                        <a:pt x="742" y="3256"/>
                        <a:pt x="8618" y="2085"/>
                      </a:cubicBezTo>
                      <a:lnTo>
                        <a:pt x="8828" y="0"/>
                      </a:lnTo>
                      <a:close/>
                    </a:path>
                  </a:pathLst>
                </a:custGeom>
                <a:solidFill>
                  <a:srgbClr val="9A947F"/>
                </a:solidFill>
                <a:ln w="9525" cap="flat">
                  <a:noFill/>
                  <a:round/>
                </a:ln>
                <a:effectLst/>
              </p:spPr>
              <p:txBody>
                <a:bodyPr wrap="square" lIns="72248" tIns="72248" rIns="72248" bIns="72248" numCol="1" anchor="ctr">
                  <a:noAutofit/>
                </a:bodyPr>
                <a:lstStyle/>
                <a:p>
                  <a:pPr marL="40639" marR="40639" defTabSz="914400">
                    <a:defRPr sz="3400">
                      <a:solidFill>
                        <a:srgbClr val="EEEEEE"/>
                      </a:solidFill>
                      <a:uFill>
                        <a:solidFill>
                          <a:srgbClr val="EEEEEE"/>
                        </a:solidFill>
                      </a:u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</a:p>
              </p:txBody>
            </p:sp>
            <p:sp>
              <p:nvSpPr>
                <p:cNvPr id="6358" name="Shape 6358"/>
                <p:cNvSpPr/>
                <p:nvPr/>
              </p:nvSpPr>
              <p:spPr>
                <a:xfrm flipH="1">
                  <a:off x="11796157" y="0"/>
                  <a:ext cx="970693" cy="106721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6702" h="17423" fill="norm" stroke="1" extrusionOk="0">
                      <a:moveTo>
                        <a:pt x="8828" y="0"/>
                      </a:moveTo>
                      <a:cubicBezTo>
                        <a:pt x="-854" y="266"/>
                        <a:pt x="-1115" y="9621"/>
                        <a:pt x="1221" y="13322"/>
                      </a:cubicBezTo>
                      <a:cubicBezTo>
                        <a:pt x="6348" y="21600"/>
                        <a:pt x="20485" y="16227"/>
                        <a:pt x="15745" y="7130"/>
                      </a:cubicBezTo>
                      <a:cubicBezTo>
                        <a:pt x="11324" y="672"/>
                        <a:pt x="1482" y="5865"/>
                        <a:pt x="5062" y="11862"/>
                      </a:cubicBezTo>
                      <a:cubicBezTo>
                        <a:pt x="8004" y="16360"/>
                        <a:pt x="16005" y="13166"/>
                        <a:pt x="12845" y="8278"/>
                      </a:cubicBezTo>
                      <a:cubicBezTo>
                        <a:pt x="10744" y="5216"/>
                        <a:pt x="5407" y="7630"/>
                        <a:pt x="7794" y="10886"/>
                      </a:cubicBezTo>
                      <a:cubicBezTo>
                        <a:pt x="9408" y="12908"/>
                        <a:pt x="12727" y="11362"/>
                        <a:pt x="11400" y="9269"/>
                      </a:cubicBezTo>
                      <a:cubicBezTo>
                        <a:pt x="10559" y="8168"/>
                        <a:pt x="7752" y="8692"/>
                        <a:pt x="9433" y="10581"/>
                      </a:cubicBezTo>
                      <a:cubicBezTo>
                        <a:pt x="8845" y="10761"/>
                        <a:pt x="9147" y="8098"/>
                        <a:pt x="10904" y="9535"/>
                      </a:cubicBezTo>
                      <a:cubicBezTo>
                        <a:pt x="11677" y="10378"/>
                        <a:pt x="10046" y="12260"/>
                        <a:pt x="8500" y="10956"/>
                      </a:cubicBezTo>
                      <a:cubicBezTo>
                        <a:pt x="6189" y="7957"/>
                        <a:pt x="11374" y="6521"/>
                        <a:pt x="12425" y="8934"/>
                      </a:cubicBezTo>
                      <a:cubicBezTo>
                        <a:pt x="14039" y="11667"/>
                        <a:pt x="9340" y="15384"/>
                        <a:pt x="5970" y="11737"/>
                      </a:cubicBezTo>
                      <a:cubicBezTo>
                        <a:pt x="2810" y="6778"/>
                        <a:pt x="10996" y="2023"/>
                        <a:pt x="14652" y="7497"/>
                      </a:cubicBezTo>
                      <a:cubicBezTo>
                        <a:pt x="18115" y="12690"/>
                        <a:pt x="8483" y="20210"/>
                        <a:pt x="2869" y="12651"/>
                      </a:cubicBezTo>
                      <a:cubicBezTo>
                        <a:pt x="1751" y="10433"/>
                        <a:pt x="742" y="3256"/>
                        <a:pt x="8618" y="2085"/>
                      </a:cubicBezTo>
                      <a:lnTo>
                        <a:pt x="8828" y="0"/>
                      </a:lnTo>
                      <a:close/>
                    </a:path>
                  </a:pathLst>
                </a:custGeom>
                <a:solidFill>
                  <a:srgbClr val="D3D0C7"/>
                </a:solidFill>
                <a:ln w="9525" cap="flat">
                  <a:noFill/>
                  <a:round/>
                </a:ln>
                <a:effectLst/>
              </p:spPr>
              <p:txBody>
                <a:bodyPr wrap="square" lIns="72248" tIns="72248" rIns="72248" bIns="72248" numCol="1" anchor="ctr">
                  <a:noAutofit/>
                </a:bodyPr>
                <a:lstStyle/>
                <a:p>
                  <a:pPr marL="40639" marR="40639" defTabSz="914400">
                    <a:defRPr sz="3400">
                      <a:solidFill>
                        <a:srgbClr val="EEEEEE"/>
                      </a:solidFill>
                      <a:uFill>
                        <a:solidFill>
                          <a:srgbClr val="EEEEEE"/>
                        </a:solidFill>
                      </a:u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</a:p>
              </p:txBody>
            </p:sp>
            <p:sp>
              <p:nvSpPr>
                <p:cNvPr id="6359" name="Shape 6359"/>
                <p:cNvSpPr/>
                <p:nvPr/>
              </p:nvSpPr>
              <p:spPr>
                <a:xfrm>
                  <a:off x="477077" y="0"/>
                  <a:ext cx="11812695" cy="126436"/>
                </a:xfrm>
                <a:prstGeom prst="rect">
                  <a:avLst/>
                </a:prstGeom>
                <a:solidFill>
                  <a:srgbClr val="D3D0C7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72248" tIns="72248" rIns="72248" bIns="72248" numCol="1" anchor="ctr">
                  <a:noAutofit/>
                </a:bodyPr>
                <a:lstStyle/>
                <a:p>
                  <a:pPr marL="40639" marR="40639" defTabSz="914400">
                    <a:defRPr sz="3400">
                      <a:solidFill>
                        <a:srgbClr val="EEEEEE"/>
                      </a:solidFill>
                      <a:uFill>
                        <a:solidFill>
                          <a:srgbClr val="EEEEEE"/>
                        </a:solidFill>
                      </a:u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</a:p>
              </p:txBody>
            </p:sp>
          </p:grpSp>
        </p:grpSp>
        <p:sp>
          <p:nvSpPr>
            <p:cNvPr id="6362" name="Shape 6362"/>
            <p:cNvSpPr/>
            <p:nvPr/>
          </p:nvSpPr>
          <p:spPr>
            <a:xfrm>
              <a:off x="1083733" y="1144693"/>
              <a:ext cx="10805726" cy="433494"/>
            </a:xfrm>
            <a:prstGeom prst="rect">
              <a:avLst/>
            </a:prstGeom>
            <a:gradFill flip="none" rotWithShape="1">
              <a:gsLst>
                <a:gs pos="0">
                  <a:srgbClr val="817C6B"/>
                </a:gs>
                <a:gs pos="100000">
                  <a:srgbClr val="9A947F"/>
                </a:gs>
              </a:gsLst>
              <a:lin ang="162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72248" tIns="72248" rIns="72248" bIns="72248" numCol="1" anchor="ctr">
              <a:noAutofit/>
            </a:bodyPr>
            <a:lstStyle/>
            <a:p>
              <a:pPr marL="40639" marR="40639" defTabSz="914400">
                <a:defRPr sz="3400">
                  <a:solidFill>
                    <a:srgbClr val="EEEEEE"/>
                  </a:solidFill>
                  <a:uFill>
                    <a:solidFill>
                      <a:srgbClr val="EEEEEE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</p:grpSp>
      <p:sp>
        <p:nvSpPr>
          <p:cNvPr id="6364" name="Shape 6364"/>
          <p:cNvSpPr/>
          <p:nvPr/>
        </p:nvSpPr>
        <p:spPr>
          <a:xfrm>
            <a:off x="2658542" y="3412114"/>
            <a:ext cx="7687716" cy="38691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2248" tIns="72248" rIns="72248" bIns="72248">
            <a:spAutoFit/>
          </a:bodyPr>
          <a:lstStyle>
            <a:lvl1pPr marL="40639" marR="40639" defTabSz="914400">
              <a:buClr>
                <a:srgbClr val="EEEEEE"/>
              </a:buClr>
              <a:buFont typeface="Times New Roman"/>
              <a:defRPr sz="6400">
                <a:solidFill>
                  <a:srgbClr val="EEEEEE"/>
                </a:solidFill>
                <a:uFill>
                  <a:solidFill>
                    <a:srgbClr val="EEEEEE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Draw any elements in a way that they work well together/ create a unified image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60" name="Group 6460"/>
          <p:cNvGrpSpPr/>
          <p:nvPr/>
        </p:nvGrpSpPr>
        <p:grpSpPr>
          <a:xfrm>
            <a:off x="0" y="-1"/>
            <a:ext cx="13004800" cy="9753601"/>
            <a:chOff x="0" y="0"/>
            <a:chExt cx="13004800" cy="9753600"/>
          </a:xfrm>
        </p:grpSpPr>
        <p:grpSp>
          <p:nvGrpSpPr>
            <p:cNvPr id="6458" name="Group 6458"/>
            <p:cNvGrpSpPr/>
            <p:nvPr/>
          </p:nvGrpSpPr>
          <p:grpSpPr>
            <a:xfrm>
              <a:off x="0" y="0"/>
              <a:ext cx="13004801" cy="9753600"/>
              <a:chOff x="0" y="0"/>
              <a:chExt cx="13004800" cy="9753600"/>
            </a:xfrm>
          </p:grpSpPr>
          <p:sp>
            <p:nvSpPr>
              <p:cNvPr id="6366" name="Shape 6366"/>
              <p:cNvSpPr/>
              <p:nvPr/>
            </p:nvSpPr>
            <p:spPr>
              <a:xfrm>
                <a:off x="11921066" y="1083733"/>
                <a:ext cx="758615" cy="3034454"/>
              </a:xfrm>
              <a:prstGeom prst="rect">
                <a:avLst/>
              </a:prstGeom>
              <a:gradFill flip="none" rotWithShape="1">
                <a:gsLst>
                  <a:gs pos="0">
                    <a:srgbClr val="817C6B"/>
                  </a:gs>
                  <a:gs pos="100000">
                    <a:srgbClr val="D3D0C7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72248" tIns="72248" rIns="72248" bIns="72248" numCol="1" anchor="ctr">
                <a:noAutofit/>
              </a:bodyPr>
              <a:lstStyle/>
              <a:p>
                <a:pPr marL="40639" marR="40639" defTabSz="914400">
                  <a:defRPr sz="3400">
                    <a:solidFill>
                      <a:srgbClr val="EEEEEE"/>
                    </a:solidFill>
                    <a:uFill>
                      <a:solidFill>
                        <a:srgbClr val="EEEEEE"/>
                      </a:solidFill>
                    </a:u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6367" name="Shape 6367"/>
              <p:cNvSpPr/>
              <p:nvPr/>
            </p:nvSpPr>
            <p:spPr>
              <a:xfrm>
                <a:off x="0" y="0"/>
                <a:ext cx="12788054" cy="216747"/>
              </a:xfrm>
              <a:prstGeom prst="rect">
                <a:avLst/>
              </a:prstGeom>
              <a:solidFill>
                <a:srgbClr val="9A94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2248" tIns="72248" rIns="72248" bIns="72248" numCol="1" anchor="ctr">
                <a:noAutofit/>
              </a:bodyPr>
              <a:lstStyle/>
              <a:p>
                <a:pPr marL="40639" marR="40639" defTabSz="914400">
                  <a:defRPr sz="3400">
                    <a:solidFill>
                      <a:srgbClr val="EEEEEE"/>
                    </a:solidFill>
                    <a:uFill>
                      <a:solidFill>
                        <a:srgbClr val="EEEEEE"/>
                      </a:solidFill>
                    </a:u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6368" name="Shape 6368"/>
              <p:cNvSpPr/>
              <p:nvPr/>
            </p:nvSpPr>
            <p:spPr>
              <a:xfrm>
                <a:off x="12679680" y="0"/>
                <a:ext cx="325121" cy="9753600"/>
              </a:xfrm>
              <a:prstGeom prst="rect">
                <a:avLst/>
              </a:prstGeom>
              <a:gradFill flip="none" rotWithShape="1">
                <a:gsLst>
                  <a:gs pos="0">
                    <a:srgbClr val="9A947F"/>
                  </a:gs>
                  <a:gs pos="50000">
                    <a:srgbClr val="BBB6A8"/>
                  </a:gs>
                  <a:gs pos="100000">
                    <a:srgbClr val="9A947F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72248" tIns="72248" rIns="72248" bIns="72248" numCol="1" anchor="ctr">
                <a:noAutofit/>
              </a:bodyPr>
              <a:lstStyle/>
              <a:p>
                <a:pPr marL="40639" marR="40639" defTabSz="914400">
                  <a:defRPr sz="3400">
                    <a:solidFill>
                      <a:srgbClr val="EEEEEE"/>
                    </a:solidFill>
                    <a:uFill>
                      <a:solidFill>
                        <a:srgbClr val="EEEEEE"/>
                      </a:solidFill>
                    </a:u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6369" name="Shape 6369"/>
              <p:cNvSpPr/>
              <p:nvPr/>
            </p:nvSpPr>
            <p:spPr>
              <a:xfrm>
                <a:off x="0" y="0"/>
                <a:ext cx="325121" cy="9753600"/>
              </a:xfrm>
              <a:prstGeom prst="rect">
                <a:avLst/>
              </a:prstGeom>
              <a:gradFill flip="none" rotWithShape="1">
                <a:gsLst>
                  <a:gs pos="0">
                    <a:srgbClr val="9A947F"/>
                  </a:gs>
                  <a:gs pos="50000">
                    <a:srgbClr val="BBB6A8"/>
                  </a:gs>
                  <a:gs pos="100000">
                    <a:srgbClr val="9A947F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72248" tIns="72248" rIns="72248" bIns="72248" numCol="1" anchor="ctr">
                <a:noAutofit/>
              </a:bodyPr>
              <a:lstStyle/>
              <a:p>
                <a:pPr marL="40639" marR="40639" defTabSz="914400">
                  <a:defRPr sz="3400">
                    <a:solidFill>
                      <a:srgbClr val="EEEEEE"/>
                    </a:solidFill>
                    <a:uFill>
                      <a:solidFill>
                        <a:srgbClr val="EEEEEE"/>
                      </a:solidFill>
                    </a:u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6370" name="Shape 6370"/>
              <p:cNvSpPr/>
              <p:nvPr/>
            </p:nvSpPr>
            <p:spPr>
              <a:xfrm>
                <a:off x="325120" y="1083733"/>
                <a:ext cx="758614" cy="3034454"/>
              </a:xfrm>
              <a:prstGeom prst="rect">
                <a:avLst/>
              </a:prstGeom>
              <a:gradFill flip="none" rotWithShape="1">
                <a:gsLst>
                  <a:gs pos="0">
                    <a:srgbClr val="817C6B"/>
                  </a:gs>
                  <a:gs pos="100000">
                    <a:srgbClr val="D3D0C7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72248" tIns="72248" rIns="72248" bIns="72248" numCol="1" anchor="ctr">
                <a:noAutofit/>
              </a:bodyPr>
              <a:lstStyle/>
              <a:p>
                <a:pPr marL="40639" marR="40639" defTabSz="914400">
                  <a:defRPr sz="3400">
                    <a:solidFill>
                      <a:srgbClr val="EEEEEE"/>
                    </a:solidFill>
                    <a:uFill>
                      <a:solidFill>
                        <a:srgbClr val="EEEEEE"/>
                      </a:solidFill>
                    </a:u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grpSp>
            <p:nvGrpSpPr>
              <p:cNvPr id="6457" name="Group 6457"/>
              <p:cNvGrpSpPr/>
              <p:nvPr/>
            </p:nvGrpSpPr>
            <p:grpSpPr>
              <a:xfrm>
                <a:off x="82851" y="72248"/>
                <a:ext cx="12793944" cy="1116891"/>
                <a:chOff x="0" y="0"/>
                <a:chExt cx="12793942" cy="1116889"/>
              </a:xfrm>
            </p:grpSpPr>
            <p:sp>
              <p:nvSpPr>
                <p:cNvPr id="6371" name="Shape 6371"/>
                <p:cNvSpPr/>
                <p:nvPr/>
              </p:nvSpPr>
              <p:spPr>
                <a:xfrm>
                  <a:off x="43584" y="0"/>
                  <a:ext cx="12736126" cy="1083734"/>
                </a:xfrm>
                <a:prstGeom prst="roundRect">
                  <a:avLst>
                    <a:gd name="adj" fmla="val 35156"/>
                  </a:avLst>
                </a:prstGeom>
                <a:solidFill>
                  <a:srgbClr val="BBB6A8"/>
                </a:solidFill>
                <a:ln w="9525" cap="flat">
                  <a:noFill/>
                  <a:round/>
                </a:ln>
                <a:effectLst/>
              </p:spPr>
              <p:txBody>
                <a:bodyPr wrap="square" lIns="72248" tIns="72248" rIns="72248" bIns="72248" numCol="1" anchor="ctr">
                  <a:noAutofit/>
                </a:bodyPr>
                <a:lstStyle/>
                <a:p>
                  <a:pPr marL="40639" marR="40639" defTabSz="914400">
                    <a:defRPr sz="3400">
                      <a:solidFill>
                        <a:srgbClr val="EEEEEE"/>
                      </a:solidFill>
                      <a:uFill>
                        <a:solidFill>
                          <a:srgbClr val="EEEEEE"/>
                        </a:solidFill>
                      </a:u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</a:p>
              </p:txBody>
            </p:sp>
            <p:sp>
              <p:nvSpPr>
                <p:cNvPr id="6372" name="Shape 6372"/>
                <p:cNvSpPr/>
                <p:nvPr/>
              </p:nvSpPr>
              <p:spPr>
                <a:xfrm>
                  <a:off x="477077" y="54186"/>
                  <a:ext cx="11812695" cy="126437"/>
                </a:xfrm>
                <a:prstGeom prst="rect">
                  <a:avLst/>
                </a:prstGeom>
                <a:solidFill>
                  <a:srgbClr val="9A947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72248" tIns="72248" rIns="72248" bIns="72248" numCol="1" anchor="ctr">
                  <a:noAutofit/>
                </a:bodyPr>
                <a:lstStyle/>
                <a:p>
                  <a:pPr marL="40639" marR="40639" defTabSz="914400">
                    <a:defRPr sz="3400">
                      <a:solidFill>
                        <a:srgbClr val="EEEEEE"/>
                      </a:solidFill>
                      <a:uFill>
                        <a:solidFill>
                          <a:srgbClr val="EEEEEE"/>
                        </a:solidFill>
                      </a:u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</a:p>
              </p:txBody>
            </p:sp>
            <p:grpSp>
              <p:nvGrpSpPr>
                <p:cNvPr id="6411" name="Group 6411"/>
                <p:cNvGrpSpPr/>
                <p:nvPr/>
              </p:nvGrpSpPr>
              <p:grpSpPr>
                <a:xfrm>
                  <a:off x="531264" y="842151"/>
                  <a:ext cx="11758508" cy="243841"/>
                  <a:chOff x="0" y="0"/>
                  <a:chExt cx="11758506" cy="243839"/>
                </a:xfrm>
              </p:grpSpPr>
              <p:sp>
                <p:nvSpPr>
                  <p:cNvPr id="6373" name="Shape 6373"/>
                  <p:cNvSpPr/>
                  <p:nvPr/>
                </p:nvSpPr>
                <p:spPr>
                  <a:xfrm flipH="1">
                    <a:off x="11239217" y="0"/>
                    <a:ext cx="519290" cy="23932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0"/>
                        </a:moveTo>
                        <a:lnTo>
                          <a:pt x="17092" y="0"/>
                        </a:lnTo>
                        <a:lnTo>
                          <a:pt x="0" y="17550"/>
                        </a:lnTo>
                        <a:lnTo>
                          <a:pt x="8077" y="21600"/>
                        </a:lnTo>
                        <a:lnTo>
                          <a:pt x="19158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9A947F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6374" name="Shape 6374"/>
                  <p:cNvSpPr/>
                  <p:nvPr/>
                </p:nvSpPr>
                <p:spPr>
                  <a:xfrm>
                    <a:off x="0" y="4515"/>
                    <a:ext cx="519289" cy="2393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0"/>
                        </a:moveTo>
                        <a:lnTo>
                          <a:pt x="17092" y="0"/>
                        </a:lnTo>
                        <a:lnTo>
                          <a:pt x="0" y="17550"/>
                        </a:lnTo>
                        <a:lnTo>
                          <a:pt x="8077" y="21600"/>
                        </a:lnTo>
                        <a:lnTo>
                          <a:pt x="19158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9A947F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grpSp>
                <p:nvGrpSpPr>
                  <p:cNvPr id="6410" name="Group 6410"/>
                  <p:cNvGrpSpPr/>
                  <p:nvPr/>
                </p:nvGrpSpPr>
                <p:grpSpPr>
                  <a:xfrm>
                    <a:off x="442524" y="1544"/>
                    <a:ext cx="10864428" cy="242296"/>
                    <a:chOff x="0" y="0"/>
                    <a:chExt cx="10864426" cy="242295"/>
                  </a:xfrm>
                </p:grpSpPr>
                <p:grpSp>
                  <p:nvGrpSpPr>
                    <p:cNvPr id="6396" name="Group 6396"/>
                    <p:cNvGrpSpPr/>
                    <p:nvPr/>
                  </p:nvGrpSpPr>
                  <p:grpSpPr>
                    <a:xfrm>
                      <a:off x="0" y="2257"/>
                      <a:ext cx="6610774" cy="240039"/>
                      <a:chOff x="0" y="0"/>
                      <a:chExt cx="6610773" cy="240037"/>
                    </a:xfrm>
                  </p:grpSpPr>
                  <p:grpSp>
                    <p:nvGrpSpPr>
                      <p:cNvPr id="6377" name="Group 6377"/>
                      <p:cNvGrpSpPr/>
                      <p:nvPr/>
                    </p:nvGrpSpPr>
                    <p:grpSpPr>
                      <a:xfrm>
                        <a:off x="0" y="0"/>
                        <a:ext cx="943611" cy="240038"/>
                        <a:chOff x="0" y="0"/>
                        <a:chExt cx="943610" cy="240037"/>
                      </a:xfrm>
                    </p:grpSpPr>
                    <p:sp>
                      <p:nvSpPr>
                        <p:cNvPr id="6375" name="Shape 6375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6376" name="Shape 6376"/>
                        <p:cNvSpPr/>
                        <p:nvPr/>
                      </p:nvSpPr>
                      <p:spPr>
                        <a:xfrm>
                          <a:off x="467296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6380" name="Group 6380"/>
                      <p:cNvGrpSpPr/>
                      <p:nvPr/>
                    </p:nvGrpSpPr>
                    <p:grpSpPr>
                      <a:xfrm>
                        <a:off x="943848" y="0"/>
                        <a:ext cx="945985" cy="240038"/>
                        <a:chOff x="0" y="0"/>
                        <a:chExt cx="945983" cy="240037"/>
                      </a:xfrm>
                    </p:grpSpPr>
                    <p:sp>
                      <p:nvSpPr>
                        <p:cNvPr id="6378" name="Shape 6378"/>
                        <p:cNvSpPr/>
                        <p:nvPr/>
                      </p:nvSpPr>
                      <p:spPr>
                        <a:xfrm>
                          <a:off x="0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6379" name="Shape 6379"/>
                        <p:cNvSpPr/>
                        <p:nvPr/>
                      </p:nvSpPr>
                      <p:spPr>
                        <a:xfrm>
                          <a:off x="467296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6383" name="Group 6383"/>
                      <p:cNvGrpSpPr/>
                      <p:nvPr/>
                    </p:nvGrpSpPr>
                    <p:grpSpPr>
                      <a:xfrm>
                        <a:off x="1893710" y="0"/>
                        <a:ext cx="939971" cy="240038"/>
                        <a:chOff x="0" y="0"/>
                        <a:chExt cx="939969" cy="240037"/>
                      </a:xfrm>
                    </p:grpSpPr>
                    <p:sp>
                      <p:nvSpPr>
                        <p:cNvPr id="6381" name="Shape 6381"/>
                        <p:cNvSpPr/>
                        <p:nvPr/>
                      </p:nvSpPr>
                      <p:spPr>
                        <a:xfrm>
                          <a:off x="0" y="0"/>
                          <a:ext cx="471707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6382" name="Shape 6382"/>
                        <p:cNvSpPr/>
                        <p:nvPr/>
                      </p:nvSpPr>
                      <p:spPr>
                        <a:xfrm>
                          <a:off x="463672" y="0"/>
                          <a:ext cx="47629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6386" name="Group 6386"/>
                      <p:cNvGrpSpPr/>
                      <p:nvPr/>
                    </p:nvGrpSpPr>
                    <p:grpSpPr>
                      <a:xfrm>
                        <a:off x="2833443" y="0"/>
                        <a:ext cx="943888" cy="240038"/>
                        <a:chOff x="0" y="0"/>
                        <a:chExt cx="943886" cy="240037"/>
                      </a:xfrm>
                    </p:grpSpPr>
                    <p:sp>
                      <p:nvSpPr>
                        <p:cNvPr id="6384" name="Shape 6384"/>
                        <p:cNvSpPr/>
                        <p:nvPr/>
                      </p:nvSpPr>
                      <p:spPr>
                        <a:xfrm>
                          <a:off x="0" y="0"/>
                          <a:ext cx="47644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6385" name="Shape 6385"/>
                        <p:cNvSpPr/>
                        <p:nvPr/>
                      </p:nvSpPr>
                      <p:spPr>
                        <a:xfrm>
                          <a:off x="467439" y="0"/>
                          <a:ext cx="47644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6389" name="Group 6389"/>
                      <p:cNvGrpSpPr/>
                      <p:nvPr/>
                    </p:nvGrpSpPr>
                    <p:grpSpPr>
                      <a:xfrm>
                        <a:off x="3777330" y="0"/>
                        <a:ext cx="943612" cy="240038"/>
                        <a:chOff x="0" y="0"/>
                        <a:chExt cx="943610" cy="240037"/>
                      </a:xfrm>
                    </p:grpSpPr>
                    <p:sp>
                      <p:nvSpPr>
                        <p:cNvPr id="6387" name="Shape 6387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6388" name="Shape 6388"/>
                        <p:cNvSpPr/>
                        <p:nvPr/>
                      </p:nvSpPr>
                      <p:spPr>
                        <a:xfrm>
                          <a:off x="467296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6392" name="Group 6392"/>
                      <p:cNvGrpSpPr/>
                      <p:nvPr/>
                    </p:nvGrpSpPr>
                    <p:grpSpPr>
                      <a:xfrm>
                        <a:off x="4720941" y="0"/>
                        <a:ext cx="946222" cy="240038"/>
                        <a:chOff x="0" y="0"/>
                        <a:chExt cx="946221" cy="240037"/>
                      </a:xfrm>
                    </p:grpSpPr>
                    <p:sp>
                      <p:nvSpPr>
                        <p:cNvPr id="6390" name="Shape 6390"/>
                        <p:cNvSpPr/>
                        <p:nvPr/>
                      </p:nvSpPr>
                      <p:spPr>
                        <a:xfrm>
                          <a:off x="0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6391" name="Shape 6391"/>
                        <p:cNvSpPr/>
                        <p:nvPr/>
                      </p:nvSpPr>
                      <p:spPr>
                        <a:xfrm>
                          <a:off x="467533" y="0"/>
                          <a:ext cx="478689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6395" name="Group 6395"/>
                      <p:cNvGrpSpPr/>
                      <p:nvPr/>
                    </p:nvGrpSpPr>
                    <p:grpSpPr>
                      <a:xfrm>
                        <a:off x="5666925" y="0"/>
                        <a:ext cx="943849" cy="240038"/>
                        <a:chOff x="0" y="0"/>
                        <a:chExt cx="943848" cy="240037"/>
                      </a:xfrm>
                    </p:grpSpPr>
                    <p:sp>
                      <p:nvSpPr>
                        <p:cNvPr id="6393" name="Shape 6393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6394" name="Shape 6394"/>
                        <p:cNvSpPr/>
                        <p:nvPr/>
                      </p:nvSpPr>
                      <p:spPr>
                        <a:xfrm>
                          <a:off x="467533" y="0"/>
                          <a:ext cx="476316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</p:grpSp>
                <p:grpSp>
                  <p:nvGrpSpPr>
                    <p:cNvPr id="6399" name="Group 6399"/>
                    <p:cNvGrpSpPr/>
                    <p:nvPr/>
                  </p:nvGrpSpPr>
                  <p:grpSpPr>
                    <a:xfrm>
                      <a:off x="6610773" y="0"/>
                      <a:ext cx="943752" cy="240038"/>
                      <a:chOff x="0" y="0"/>
                      <a:chExt cx="943750" cy="240037"/>
                    </a:xfrm>
                  </p:grpSpPr>
                  <p:sp>
                    <p:nvSpPr>
                      <p:cNvPr id="6397" name="Shape 6397"/>
                      <p:cNvSpPr/>
                      <p:nvPr/>
                    </p:nvSpPr>
                    <p:spPr>
                      <a:xfrm>
                        <a:off x="0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6398" name="Shape 6398"/>
                      <p:cNvSpPr/>
                      <p:nvPr/>
                    </p:nvSpPr>
                    <p:spPr>
                      <a:xfrm>
                        <a:off x="467369" y="0"/>
                        <a:ext cx="476382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6402" name="Group 6402"/>
                    <p:cNvGrpSpPr/>
                    <p:nvPr/>
                  </p:nvGrpSpPr>
                  <p:grpSpPr>
                    <a:xfrm>
                      <a:off x="7554524" y="0"/>
                      <a:ext cx="946010" cy="240038"/>
                      <a:chOff x="0" y="0"/>
                      <a:chExt cx="946009" cy="240037"/>
                    </a:xfrm>
                  </p:grpSpPr>
                  <p:sp>
                    <p:nvSpPr>
                      <p:cNvPr id="6400" name="Shape 6400"/>
                      <p:cNvSpPr/>
                      <p:nvPr/>
                    </p:nvSpPr>
                    <p:spPr>
                      <a:xfrm>
                        <a:off x="0" y="0"/>
                        <a:ext cx="47871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6401" name="Shape 6401"/>
                      <p:cNvSpPr/>
                      <p:nvPr/>
                    </p:nvSpPr>
                    <p:spPr>
                      <a:xfrm>
                        <a:off x="467300" y="0"/>
                        <a:ext cx="47871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6405" name="Group 6405"/>
                    <p:cNvGrpSpPr/>
                    <p:nvPr/>
                  </p:nvGrpSpPr>
                  <p:grpSpPr>
                    <a:xfrm>
                      <a:off x="8500533" y="0"/>
                      <a:ext cx="943753" cy="240038"/>
                      <a:chOff x="0" y="0"/>
                      <a:chExt cx="943751" cy="240037"/>
                    </a:xfrm>
                  </p:grpSpPr>
                  <p:sp>
                    <p:nvSpPr>
                      <p:cNvPr id="6403" name="Shape 6403"/>
                      <p:cNvSpPr/>
                      <p:nvPr/>
                    </p:nvSpPr>
                    <p:spPr>
                      <a:xfrm>
                        <a:off x="0" y="0"/>
                        <a:ext cx="47589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6404" name="Shape 6404"/>
                      <p:cNvSpPr/>
                      <p:nvPr/>
                    </p:nvSpPr>
                    <p:spPr>
                      <a:xfrm>
                        <a:off x="467862" y="0"/>
                        <a:ext cx="47589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6408" name="Group 6408"/>
                    <p:cNvGrpSpPr/>
                    <p:nvPr/>
                  </p:nvGrpSpPr>
                  <p:grpSpPr>
                    <a:xfrm>
                      <a:off x="9444284" y="0"/>
                      <a:ext cx="943753" cy="240038"/>
                      <a:chOff x="0" y="0"/>
                      <a:chExt cx="943751" cy="240037"/>
                    </a:xfrm>
                  </p:grpSpPr>
                  <p:sp>
                    <p:nvSpPr>
                      <p:cNvPr id="6406" name="Shape 6406"/>
                      <p:cNvSpPr/>
                      <p:nvPr/>
                    </p:nvSpPr>
                    <p:spPr>
                      <a:xfrm>
                        <a:off x="0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6407" name="Shape 6407"/>
                      <p:cNvSpPr/>
                      <p:nvPr/>
                    </p:nvSpPr>
                    <p:spPr>
                      <a:xfrm>
                        <a:off x="467371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sp>
                  <p:nvSpPr>
                    <p:cNvPr id="6409" name="Shape 6409"/>
                    <p:cNvSpPr/>
                    <p:nvPr/>
                  </p:nvSpPr>
                  <p:spPr>
                    <a:xfrm>
                      <a:off x="10388035" y="0"/>
                      <a:ext cx="476392" cy="240038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0504" fill="norm" stroke="1" extrusionOk="0">
                          <a:moveTo>
                            <a:pt x="0" y="0"/>
                          </a:moveTo>
                          <a:lnTo>
                            <a:pt x="0" y="20504"/>
                          </a:lnTo>
                          <a:lnTo>
                            <a:pt x="2534" y="20504"/>
                          </a:lnTo>
                          <a:cubicBezTo>
                            <a:pt x="2512" y="-934"/>
                            <a:pt x="19002" y="-1096"/>
                            <a:pt x="19023" y="20504"/>
                          </a:cubicBezTo>
                          <a:lnTo>
                            <a:pt x="21600" y="20504"/>
                          </a:lnTo>
                          <a:lnTo>
                            <a:pt x="21600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9A947F"/>
                    </a:solidFill>
                    <a:ln w="9525" cap="flat">
                      <a:noFill/>
                      <a:round/>
                    </a:ln>
                    <a:effectLst/>
                  </p:spPr>
                  <p:txBody>
                    <a:bodyPr wrap="square" lIns="72248" tIns="72248" rIns="72248" bIns="72248" numCol="1" anchor="ctr">
                      <a:noAutofit/>
                    </a:bodyPr>
                    <a:lstStyle/>
                    <a:p>
                      <a:pPr marL="40639" marR="40639" defTabSz="914400">
                        <a:defRPr sz="3400">
                          <a:solidFill>
                            <a:srgbClr val="EEEEEE"/>
                          </a:solidFill>
                          <a:uFill>
                            <a:solidFill>
                              <a:srgbClr val="EEEEEE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defRPr>
                      </a:pPr>
                    </a:p>
                  </p:txBody>
                </p:sp>
              </p:grpSp>
            </p:grpSp>
            <p:grpSp>
              <p:nvGrpSpPr>
                <p:cNvPr id="6450" name="Group 6450"/>
                <p:cNvGrpSpPr/>
                <p:nvPr/>
              </p:nvGrpSpPr>
              <p:grpSpPr>
                <a:xfrm>
                  <a:off x="508686" y="839893"/>
                  <a:ext cx="11758508" cy="243841"/>
                  <a:chOff x="0" y="0"/>
                  <a:chExt cx="11758506" cy="243839"/>
                </a:xfrm>
              </p:grpSpPr>
              <p:sp>
                <p:nvSpPr>
                  <p:cNvPr id="6412" name="Shape 6412"/>
                  <p:cNvSpPr/>
                  <p:nvPr/>
                </p:nvSpPr>
                <p:spPr>
                  <a:xfrm flipH="1">
                    <a:off x="11239217" y="0"/>
                    <a:ext cx="519290" cy="23932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0"/>
                        </a:moveTo>
                        <a:lnTo>
                          <a:pt x="17092" y="0"/>
                        </a:lnTo>
                        <a:lnTo>
                          <a:pt x="0" y="17550"/>
                        </a:lnTo>
                        <a:lnTo>
                          <a:pt x="8077" y="21600"/>
                        </a:lnTo>
                        <a:lnTo>
                          <a:pt x="19158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D3D0C7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6413" name="Shape 6413"/>
                  <p:cNvSpPr/>
                  <p:nvPr/>
                </p:nvSpPr>
                <p:spPr>
                  <a:xfrm>
                    <a:off x="0" y="4515"/>
                    <a:ext cx="519289" cy="2393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0"/>
                        </a:moveTo>
                        <a:lnTo>
                          <a:pt x="17092" y="0"/>
                        </a:lnTo>
                        <a:lnTo>
                          <a:pt x="0" y="17550"/>
                        </a:lnTo>
                        <a:lnTo>
                          <a:pt x="8077" y="21600"/>
                        </a:lnTo>
                        <a:lnTo>
                          <a:pt x="19158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D3D0C7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grpSp>
                <p:nvGrpSpPr>
                  <p:cNvPr id="6449" name="Group 6449"/>
                  <p:cNvGrpSpPr/>
                  <p:nvPr/>
                </p:nvGrpSpPr>
                <p:grpSpPr>
                  <a:xfrm>
                    <a:off x="442524" y="1544"/>
                    <a:ext cx="10864428" cy="242296"/>
                    <a:chOff x="0" y="0"/>
                    <a:chExt cx="10864426" cy="242295"/>
                  </a:xfrm>
                </p:grpSpPr>
                <p:grpSp>
                  <p:nvGrpSpPr>
                    <p:cNvPr id="6435" name="Group 6435"/>
                    <p:cNvGrpSpPr/>
                    <p:nvPr/>
                  </p:nvGrpSpPr>
                  <p:grpSpPr>
                    <a:xfrm>
                      <a:off x="0" y="2257"/>
                      <a:ext cx="6610774" cy="240039"/>
                      <a:chOff x="0" y="0"/>
                      <a:chExt cx="6610773" cy="240037"/>
                    </a:xfrm>
                  </p:grpSpPr>
                  <p:grpSp>
                    <p:nvGrpSpPr>
                      <p:cNvPr id="6416" name="Group 6416"/>
                      <p:cNvGrpSpPr/>
                      <p:nvPr/>
                    </p:nvGrpSpPr>
                    <p:grpSpPr>
                      <a:xfrm>
                        <a:off x="0" y="0"/>
                        <a:ext cx="943611" cy="240038"/>
                        <a:chOff x="0" y="0"/>
                        <a:chExt cx="943610" cy="240037"/>
                      </a:xfrm>
                    </p:grpSpPr>
                    <p:sp>
                      <p:nvSpPr>
                        <p:cNvPr id="6414" name="Shape 6414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6415" name="Shape 6415"/>
                        <p:cNvSpPr/>
                        <p:nvPr/>
                      </p:nvSpPr>
                      <p:spPr>
                        <a:xfrm>
                          <a:off x="467296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6419" name="Group 6419"/>
                      <p:cNvGrpSpPr/>
                      <p:nvPr/>
                    </p:nvGrpSpPr>
                    <p:grpSpPr>
                      <a:xfrm>
                        <a:off x="943848" y="0"/>
                        <a:ext cx="945985" cy="240038"/>
                        <a:chOff x="0" y="0"/>
                        <a:chExt cx="945983" cy="240037"/>
                      </a:xfrm>
                    </p:grpSpPr>
                    <p:sp>
                      <p:nvSpPr>
                        <p:cNvPr id="6417" name="Shape 6417"/>
                        <p:cNvSpPr/>
                        <p:nvPr/>
                      </p:nvSpPr>
                      <p:spPr>
                        <a:xfrm>
                          <a:off x="0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6418" name="Shape 6418"/>
                        <p:cNvSpPr/>
                        <p:nvPr/>
                      </p:nvSpPr>
                      <p:spPr>
                        <a:xfrm>
                          <a:off x="467296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6422" name="Group 6422"/>
                      <p:cNvGrpSpPr/>
                      <p:nvPr/>
                    </p:nvGrpSpPr>
                    <p:grpSpPr>
                      <a:xfrm>
                        <a:off x="1893710" y="0"/>
                        <a:ext cx="939971" cy="240038"/>
                        <a:chOff x="0" y="0"/>
                        <a:chExt cx="939969" cy="240037"/>
                      </a:xfrm>
                    </p:grpSpPr>
                    <p:sp>
                      <p:nvSpPr>
                        <p:cNvPr id="6420" name="Shape 6420"/>
                        <p:cNvSpPr/>
                        <p:nvPr/>
                      </p:nvSpPr>
                      <p:spPr>
                        <a:xfrm>
                          <a:off x="0" y="0"/>
                          <a:ext cx="471707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6421" name="Shape 6421"/>
                        <p:cNvSpPr/>
                        <p:nvPr/>
                      </p:nvSpPr>
                      <p:spPr>
                        <a:xfrm>
                          <a:off x="463672" y="0"/>
                          <a:ext cx="47629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6425" name="Group 6425"/>
                      <p:cNvGrpSpPr/>
                      <p:nvPr/>
                    </p:nvGrpSpPr>
                    <p:grpSpPr>
                      <a:xfrm>
                        <a:off x="2833443" y="0"/>
                        <a:ext cx="943888" cy="240038"/>
                        <a:chOff x="0" y="0"/>
                        <a:chExt cx="943886" cy="240037"/>
                      </a:xfrm>
                    </p:grpSpPr>
                    <p:sp>
                      <p:nvSpPr>
                        <p:cNvPr id="6423" name="Shape 6423"/>
                        <p:cNvSpPr/>
                        <p:nvPr/>
                      </p:nvSpPr>
                      <p:spPr>
                        <a:xfrm>
                          <a:off x="0" y="0"/>
                          <a:ext cx="47644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6424" name="Shape 6424"/>
                        <p:cNvSpPr/>
                        <p:nvPr/>
                      </p:nvSpPr>
                      <p:spPr>
                        <a:xfrm>
                          <a:off x="467439" y="0"/>
                          <a:ext cx="47644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6428" name="Group 6428"/>
                      <p:cNvGrpSpPr/>
                      <p:nvPr/>
                    </p:nvGrpSpPr>
                    <p:grpSpPr>
                      <a:xfrm>
                        <a:off x="3777330" y="0"/>
                        <a:ext cx="943612" cy="240038"/>
                        <a:chOff x="0" y="0"/>
                        <a:chExt cx="943610" cy="240037"/>
                      </a:xfrm>
                    </p:grpSpPr>
                    <p:sp>
                      <p:nvSpPr>
                        <p:cNvPr id="6426" name="Shape 6426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6427" name="Shape 6427"/>
                        <p:cNvSpPr/>
                        <p:nvPr/>
                      </p:nvSpPr>
                      <p:spPr>
                        <a:xfrm>
                          <a:off x="467296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6431" name="Group 6431"/>
                      <p:cNvGrpSpPr/>
                      <p:nvPr/>
                    </p:nvGrpSpPr>
                    <p:grpSpPr>
                      <a:xfrm>
                        <a:off x="4720941" y="0"/>
                        <a:ext cx="946222" cy="240038"/>
                        <a:chOff x="0" y="0"/>
                        <a:chExt cx="946221" cy="240037"/>
                      </a:xfrm>
                    </p:grpSpPr>
                    <p:sp>
                      <p:nvSpPr>
                        <p:cNvPr id="6429" name="Shape 6429"/>
                        <p:cNvSpPr/>
                        <p:nvPr/>
                      </p:nvSpPr>
                      <p:spPr>
                        <a:xfrm>
                          <a:off x="0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6430" name="Shape 6430"/>
                        <p:cNvSpPr/>
                        <p:nvPr/>
                      </p:nvSpPr>
                      <p:spPr>
                        <a:xfrm>
                          <a:off x="467533" y="0"/>
                          <a:ext cx="478689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6434" name="Group 6434"/>
                      <p:cNvGrpSpPr/>
                      <p:nvPr/>
                    </p:nvGrpSpPr>
                    <p:grpSpPr>
                      <a:xfrm>
                        <a:off x="5666925" y="0"/>
                        <a:ext cx="943849" cy="240038"/>
                        <a:chOff x="0" y="0"/>
                        <a:chExt cx="943848" cy="240037"/>
                      </a:xfrm>
                    </p:grpSpPr>
                    <p:sp>
                      <p:nvSpPr>
                        <p:cNvPr id="6432" name="Shape 6432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6433" name="Shape 6433"/>
                        <p:cNvSpPr/>
                        <p:nvPr/>
                      </p:nvSpPr>
                      <p:spPr>
                        <a:xfrm>
                          <a:off x="467533" y="0"/>
                          <a:ext cx="476316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</p:grpSp>
                <p:grpSp>
                  <p:nvGrpSpPr>
                    <p:cNvPr id="6438" name="Group 6438"/>
                    <p:cNvGrpSpPr/>
                    <p:nvPr/>
                  </p:nvGrpSpPr>
                  <p:grpSpPr>
                    <a:xfrm>
                      <a:off x="6610773" y="0"/>
                      <a:ext cx="943752" cy="240038"/>
                      <a:chOff x="0" y="0"/>
                      <a:chExt cx="943750" cy="240037"/>
                    </a:xfrm>
                  </p:grpSpPr>
                  <p:sp>
                    <p:nvSpPr>
                      <p:cNvPr id="6436" name="Shape 6436"/>
                      <p:cNvSpPr/>
                      <p:nvPr/>
                    </p:nvSpPr>
                    <p:spPr>
                      <a:xfrm>
                        <a:off x="0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6437" name="Shape 6437"/>
                      <p:cNvSpPr/>
                      <p:nvPr/>
                    </p:nvSpPr>
                    <p:spPr>
                      <a:xfrm>
                        <a:off x="467369" y="0"/>
                        <a:ext cx="476382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6441" name="Group 6441"/>
                    <p:cNvGrpSpPr/>
                    <p:nvPr/>
                  </p:nvGrpSpPr>
                  <p:grpSpPr>
                    <a:xfrm>
                      <a:off x="7554524" y="0"/>
                      <a:ext cx="946010" cy="240038"/>
                      <a:chOff x="0" y="0"/>
                      <a:chExt cx="946009" cy="240037"/>
                    </a:xfrm>
                  </p:grpSpPr>
                  <p:sp>
                    <p:nvSpPr>
                      <p:cNvPr id="6439" name="Shape 6439"/>
                      <p:cNvSpPr/>
                      <p:nvPr/>
                    </p:nvSpPr>
                    <p:spPr>
                      <a:xfrm>
                        <a:off x="0" y="0"/>
                        <a:ext cx="47871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6440" name="Shape 6440"/>
                      <p:cNvSpPr/>
                      <p:nvPr/>
                    </p:nvSpPr>
                    <p:spPr>
                      <a:xfrm>
                        <a:off x="467300" y="0"/>
                        <a:ext cx="47871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6444" name="Group 6444"/>
                    <p:cNvGrpSpPr/>
                    <p:nvPr/>
                  </p:nvGrpSpPr>
                  <p:grpSpPr>
                    <a:xfrm>
                      <a:off x="8500533" y="0"/>
                      <a:ext cx="943753" cy="240038"/>
                      <a:chOff x="0" y="0"/>
                      <a:chExt cx="943751" cy="240037"/>
                    </a:xfrm>
                  </p:grpSpPr>
                  <p:sp>
                    <p:nvSpPr>
                      <p:cNvPr id="6442" name="Shape 6442"/>
                      <p:cNvSpPr/>
                      <p:nvPr/>
                    </p:nvSpPr>
                    <p:spPr>
                      <a:xfrm>
                        <a:off x="0" y="0"/>
                        <a:ext cx="47589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6443" name="Shape 6443"/>
                      <p:cNvSpPr/>
                      <p:nvPr/>
                    </p:nvSpPr>
                    <p:spPr>
                      <a:xfrm>
                        <a:off x="467862" y="0"/>
                        <a:ext cx="47589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6447" name="Group 6447"/>
                    <p:cNvGrpSpPr/>
                    <p:nvPr/>
                  </p:nvGrpSpPr>
                  <p:grpSpPr>
                    <a:xfrm>
                      <a:off x="9444284" y="0"/>
                      <a:ext cx="943753" cy="240038"/>
                      <a:chOff x="0" y="0"/>
                      <a:chExt cx="943751" cy="240037"/>
                    </a:xfrm>
                  </p:grpSpPr>
                  <p:sp>
                    <p:nvSpPr>
                      <p:cNvPr id="6445" name="Shape 6445"/>
                      <p:cNvSpPr/>
                      <p:nvPr/>
                    </p:nvSpPr>
                    <p:spPr>
                      <a:xfrm>
                        <a:off x="0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6446" name="Shape 6446"/>
                      <p:cNvSpPr/>
                      <p:nvPr/>
                    </p:nvSpPr>
                    <p:spPr>
                      <a:xfrm>
                        <a:off x="467371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sp>
                  <p:nvSpPr>
                    <p:cNvPr id="6448" name="Shape 6448"/>
                    <p:cNvSpPr/>
                    <p:nvPr/>
                  </p:nvSpPr>
                  <p:spPr>
                    <a:xfrm>
                      <a:off x="10388035" y="0"/>
                      <a:ext cx="476392" cy="240038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0504" fill="norm" stroke="1" extrusionOk="0">
                          <a:moveTo>
                            <a:pt x="0" y="0"/>
                          </a:moveTo>
                          <a:lnTo>
                            <a:pt x="0" y="20504"/>
                          </a:lnTo>
                          <a:lnTo>
                            <a:pt x="2534" y="20504"/>
                          </a:lnTo>
                          <a:cubicBezTo>
                            <a:pt x="2512" y="-934"/>
                            <a:pt x="19002" y="-1096"/>
                            <a:pt x="19023" y="20504"/>
                          </a:cubicBezTo>
                          <a:lnTo>
                            <a:pt x="21600" y="20504"/>
                          </a:lnTo>
                          <a:lnTo>
                            <a:pt x="21600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D3D0C7"/>
                    </a:solidFill>
                    <a:ln w="9525" cap="flat">
                      <a:noFill/>
                      <a:round/>
                    </a:ln>
                    <a:effectLst/>
                  </p:spPr>
                  <p:txBody>
                    <a:bodyPr wrap="square" lIns="72248" tIns="72248" rIns="72248" bIns="72248" numCol="1" anchor="ctr">
                      <a:noAutofit/>
                    </a:bodyPr>
                    <a:lstStyle/>
                    <a:p>
                      <a:pPr marL="40639" marR="40639" defTabSz="914400">
                        <a:defRPr sz="3400">
                          <a:solidFill>
                            <a:srgbClr val="EEEEEE"/>
                          </a:solidFill>
                          <a:uFill>
                            <a:solidFill>
                              <a:srgbClr val="EEEEEE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defRPr>
                      </a:pPr>
                    </a:p>
                  </p:txBody>
                </p:sp>
              </p:grpSp>
            </p:grpSp>
            <p:grpSp>
              <p:nvGrpSpPr>
                <p:cNvPr id="6453" name="Group 6453"/>
                <p:cNvGrpSpPr/>
                <p:nvPr/>
              </p:nvGrpSpPr>
              <p:grpSpPr>
                <a:xfrm>
                  <a:off x="-1" y="-1"/>
                  <a:ext cx="997787" cy="1116891"/>
                  <a:chOff x="0" y="0"/>
                  <a:chExt cx="997785" cy="1116889"/>
                </a:xfrm>
              </p:grpSpPr>
              <p:sp>
                <p:nvSpPr>
                  <p:cNvPr id="6451" name="Shape 6451"/>
                  <p:cNvSpPr/>
                  <p:nvPr/>
                </p:nvSpPr>
                <p:spPr>
                  <a:xfrm>
                    <a:off x="27093" y="49671"/>
                    <a:ext cx="970693" cy="106721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6702" h="17423" fill="norm" stroke="1" extrusionOk="0">
                        <a:moveTo>
                          <a:pt x="8828" y="0"/>
                        </a:moveTo>
                        <a:cubicBezTo>
                          <a:pt x="-854" y="266"/>
                          <a:pt x="-1115" y="9621"/>
                          <a:pt x="1221" y="13322"/>
                        </a:cubicBezTo>
                        <a:cubicBezTo>
                          <a:pt x="6348" y="21600"/>
                          <a:pt x="20485" y="16227"/>
                          <a:pt x="15745" y="7130"/>
                        </a:cubicBezTo>
                        <a:cubicBezTo>
                          <a:pt x="11324" y="672"/>
                          <a:pt x="1482" y="5865"/>
                          <a:pt x="5062" y="11862"/>
                        </a:cubicBezTo>
                        <a:cubicBezTo>
                          <a:pt x="8004" y="16360"/>
                          <a:pt x="16005" y="13166"/>
                          <a:pt x="12845" y="8278"/>
                        </a:cubicBezTo>
                        <a:cubicBezTo>
                          <a:pt x="10744" y="5216"/>
                          <a:pt x="5407" y="7630"/>
                          <a:pt x="7794" y="10886"/>
                        </a:cubicBezTo>
                        <a:cubicBezTo>
                          <a:pt x="9408" y="12908"/>
                          <a:pt x="12727" y="11362"/>
                          <a:pt x="11400" y="9269"/>
                        </a:cubicBezTo>
                        <a:cubicBezTo>
                          <a:pt x="10559" y="8168"/>
                          <a:pt x="7752" y="8692"/>
                          <a:pt x="9433" y="10581"/>
                        </a:cubicBezTo>
                        <a:cubicBezTo>
                          <a:pt x="8845" y="10761"/>
                          <a:pt x="9147" y="8098"/>
                          <a:pt x="10904" y="9535"/>
                        </a:cubicBezTo>
                        <a:cubicBezTo>
                          <a:pt x="11677" y="10378"/>
                          <a:pt x="10046" y="12260"/>
                          <a:pt x="8500" y="10956"/>
                        </a:cubicBezTo>
                        <a:cubicBezTo>
                          <a:pt x="6189" y="7957"/>
                          <a:pt x="11374" y="6521"/>
                          <a:pt x="12425" y="8934"/>
                        </a:cubicBezTo>
                        <a:cubicBezTo>
                          <a:pt x="14039" y="11667"/>
                          <a:pt x="9340" y="15384"/>
                          <a:pt x="5970" y="11737"/>
                        </a:cubicBezTo>
                        <a:cubicBezTo>
                          <a:pt x="2810" y="6778"/>
                          <a:pt x="10996" y="2023"/>
                          <a:pt x="14652" y="7497"/>
                        </a:cubicBezTo>
                        <a:cubicBezTo>
                          <a:pt x="18115" y="12690"/>
                          <a:pt x="8483" y="20210"/>
                          <a:pt x="2869" y="12651"/>
                        </a:cubicBezTo>
                        <a:cubicBezTo>
                          <a:pt x="1751" y="10433"/>
                          <a:pt x="742" y="3256"/>
                          <a:pt x="8618" y="2085"/>
                        </a:cubicBezTo>
                        <a:lnTo>
                          <a:pt x="8828" y="0"/>
                        </a:lnTo>
                        <a:close/>
                      </a:path>
                    </a:pathLst>
                  </a:custGeom>
                  <a:solidFill>
                    <a:srgbClr val="9A947F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6452" name="Shape 6452"/>
                  <p:cNvSpPr/>
                  <p:nvPr/>
                </p:nvSpPr>
                <p:spPr>
                  <a:xfrm>
                    <a:off x="0" y="0"/>
                    <a:ext cx="970693" cy="106721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6702" h="17423" fill="norm" stroke="1" extrusionOk="0">
                        <a:moveTo>
                          <a:pt x="8828" y="0"/>
                        </a:moveTo>
                        <a:cubicBezTo>
                          <a:pt x="-854" y="266"/>
                          <a:pt x="-1115" y="9621"/>
                          <a:pt x="1221" y="13322"/>
                        </a:cubicBezTo>
                        <a:cubicBezTo>
                          <a:pt x="6348" y="21600"/>
                          <a:pt x="20485" y="16227"/>
                          <a:pt x="15745" y="7130"/>
                        </a:cubicBezTo>
                        <a:cubicBezTo>
                          <a:pt x="11324" y="672"/>
                          <a:pt x="1482" y="5865"/>
                          <a:pt x="5062" y="11862"/>
                        </a:cubicBezTo>
                        <a:cubicBezTo>
                          <a:pt x="8004" y="16360"/>
                          <a:pt x="16005" y="13166"/>
                          <a:pt x="12845" y="8278"/>
                        </a:cubicBezTo>
                        <a:cubicBezTo>
                          <a:pt x="10744" y="5216"/>
                          <a:pt x="5407" y="7630"/>
                          <a:pt x="7794" y="10886"/>
                        </a:cubicBezTo>
                        <a:cubicBezTo>
                          <a:pt x="9408" y="12908"/>
                          <a:pt x="12727" y="11362"/>
                          <a:pt x="11400" y="9269"/>
                        </a:cubicBezTo>
                        <a:cubicBezTo>
                          <a:pt x="10559" y="8168"/>
                          <a:pt x="7752" y="8692"/>
                          <a:pt x="9433" y="10581"/>
                        </a:cubicBezTo>
                        <a:cubicBezTo>
                          <a:pt x="8845" y="10761"/>
                          <a:pt x="9147" y="8098"/>
                          <a:pt x="10904" y="9535"/>
                        </a:cubicBezTo>
                        <a:cubicBezTo>
                          <a:pt x="11677" y="10378"/>
                          <a:pt x="10046" y="12260"/>
                          <a:pt x="8500" y="10956"/>
                        </a:cubicBezTo>
                        <a:cubicBezTo>
                          <a:pt x="6189" y="7957"/>
                          <a:pt x="11374" y="6521"/>
                          <a:pt x="12425" y="8934"/>
                        </a:cubicBezTo>
                        <a:cubicBezTo>
                          <a:pt x="14039" y="11667"/>
                          <a:pt x="9340" y="15384"/>
                          <a:pt x="5970" y="11737"/>
                        </a:cubicBezTo>
                        <a:cubicBezTo>
                          <a:pt x="2810" y="6778"/>
                          <a:pt x="10996" y="2023"/>
                          <a:pt x="14652" y="7497"/>
                        </a:cubicBezTo>
                        <a:cubicBezTo>
                          <a:pt x="18115" y="12690"/>
                          <a:pt x="8483" y="20210"/>
                          <a:pt x="2869" y="12651"/>
                        </a:cubicBezTo>
                        <a:cubicBezTo>
                          <a:pt x="1751" y="10433"/>
                          <a:pt x="742" y="3256"/>
                          <a:pt x="8618" y="2085"/>
                        </a:cubicBezTo>
                        <a:lnTo>
                          <a:pt x="8828" y="0"/>
                        </a:lnTo>
                        <a:close/>
                      </a:path>
                    </a:pathLst>
                  </a:custGeom>
                  <a:solidFill>
                    <a:srgbClr val="D3D0C7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</p:grpSp>
            <p:sp>
              <p:nvSpPr>
                <p:cNvPr id="6454" name="Shape 6454"/>
                <p:cNvSpPr/>
                <p:nvPr/>
              </p:nvSpPr>
              <p:spPr>
                <a:xfrm flipH="1">
                  <a:off x="11823250" y="49671"/>
                  <a:ext cx="970693" cy="106721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6702" h="17423" fill="norm" stroke="1" extrusionOk="0">
                      <a:moveTo>
                        <a:pt x="8828" y="0"/>
                      </a:moveTo>
                      <a:cubicBezTo>
                        <a:pt x="-854" y="266"/>
                        <a:pt x="-1115" y="9621"/>
                        <a:pt x="1221" y="13322"/>
                      </a:cubicBezTo>
                      <a:cubicBezTo>
                        <a:pt x="6348" y="21600"/>
                        <a:pt x="20485" y="16227"/>
                        <a:pt x="15745" y="7130"/>
                      </a:cubicBezTo>
                      <a:cubicBezTo>
                        <a:pt x="11324" y="672"/>
                        <a:pt x="1482" y="5865"/>
                        <a:pt x="5062" y="11862"/>
                      </a:cubicBezTo>
                      <a:cubicBezTo>
                        <a:pt x="8004" y="16360"/>
                        <a:pt x="16005" y="13166"/>
                        <a:pt x="12845" y="8278"/>
                      </a:cubicBezTo>
                      <a:cubicBezTo>
                        <a:pt x="10744" y="5216"/>
                        <a:pt x="5407" y="7630"/>
                        <a:pt x="7794" y="10886"/>
                      </a:cubicBezTo>
                      <a:cubicBezTo>
                        <a:pt x="9408" y="12908"/>
                        <a:pt x="12727" y="11362"/>
                        <a:pt x="11400" y="9269"/>
                      </a:cubicBezTo>
                      <a:cubicBezTo>
                        <a:pt x="10559" y="8168"/>
                        <a:pt x="7752" y="8692"/>
                        <a:pt x="9433" y="10581"/>
                      </a:cubicBezTo>
                      <a:cubicBezTo>
                        <a:pt x="8845" y="10761"/>
                        <a:pt x="9147" y="8098"/>
                        <a:pt x="10904" y="9535"/>
                      </a:cubicBezTo>
                      <a:cubicBezTo>
                        <a:pt x="11677" y="10378"/>
                        <a:pt x="10046" y="12260"/>
                        <a:pt x="8500" y="10956"/>
                      </a:cubicBezTo>
                      <a:cubicBezTo>
                        <a:pt x="6189" y="7957"/>
                        <a:pt x="11374" y="6521"/>
                        <a:pt x="12425" y="8934"/>
                      </a:cubicBezTo>
                      <a:cubicBezTo>
                        <a:pt x="14039" y="11667"/>
                        <a:pt x="9340" y="15384"/>
                        <a:pt x="5970" y="11737"/>
                      </a:cubicBezTo>
                      <a:cubicBezTo>
                        <a:pt x="2810" y="6778"/>
                        <a:pt x="10996" y="2023"/>
                        <a:pt x="14652" y="7497"/>
                      </a:cubicBezTo>
                      <a:cubicBezTo>
                        <a:pt x="18115" y="12690"/>
                        <a:pt x="8483" y="20210"/>
                        <a:pt x="2869" y="12651"/>
                      </a:cubicBezTo>
                      <a:cubicBezTo>
                        <a:pt x="1751" y="10433"/>
                        <a:pt x="742" y="3256"/>
                        <a:pt x="8618" y="2085"/>
                      </a:cubicBezTo>
                      <a:lnTo>
                        <a:pt x="8828" y="0"/>
                      </a:lnTo>
                      <a:close/>
                    </a:path>
                  </a:pathLst>
                </a:custGeom>
                <a:solidFill>
                  <a:srgbClr val="9A947F"/>
                </a:solidFill>
                <a:ln w="9525" cap="flat">
                  <a:noFill/>
                  <a:round/>
                </a:ln>
                <a:effectLst/>
              </p:spPr>
              <p:txBody>
                <a:bodyPr wrap="square" lIns="72248" tIns="72248" rIns="72248" bIns="72248" numCol="1" anchor="ctr">
                  <a:noAutofit/>
                </a:bodyPr>
                <a:lstStyle/>
                <a:p>
                  <a:pPr marL="40639" marR="40639" defTabSz="914400">
                    <a:defRPr sz="3400">
                      <a:solidFill>
                        <a:srgbClr val="EEEEEE"/>
                      </a:solidFill>
                      <a:uFill>
                        <a:solidFill>
                          <a:srgbClr val="EEEEEE"/>
                        </a:solidFill>
                      </a:u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</a:p>
              </p:txBody>
            </p:sp>
            <p:sp>
              <p:nvSpPr>
                <p:cNvPr id="6455" name="Shape 6455"/>
                <p:cNvSpPr/>
                <p:nvPr/>
              </p:nvSpPr>
              <p:spPr>
                <a:xfrm flipH="1">
                  <a:off x="11796157" y="0"/>
                  <a:ext cx="970693" cy="106721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6702" h="17423" fill="norm" stroke="1" extrusionOk="0">
                      <a:moveTo>
                        <a:pt x="8828" y="0"/>
                      </a:moveTo>
                      <a:cubicBezTo>
                        <a:pt x="-854" y="266"/>
                        <a:pt x="-1115" y="9621"/>
                        <a:pt x="1221" y="13322"/>
                      </a:cubicBezTo>
                      <a:cubicBezTo>
                        <a:pt x="6348" y="21600"/>
                        <a:pt x="20485" y="16227"/>
                        <a:pt x="15745" y="7130"/>
                      </a:cubicBezTo>
                      <a:cubicBezTo>
                        <a:pt x="11324" y="672"/>
                        <a:pt x="1482" y="5865"/>
                        <a:pt x="5062" y="11862"/>
                      </a:cubicBezTo>
                      <a:cubicBezTo>
                        <a:pt x="8004" y="16360"/>
                        <a:pt x="16005" y="13166"/>
                        <a:pt x="12845" y="8278"/>
                      </a:cubicBezTo>
                      <a:cubicBezTo>
                        <a:pt x="10744" y="5216"/>
                        <a:pt x="5407" y="7630"/>
                        <a:pt x="7794" y="10886"/>
                      </a:cubicBezTo>
                      <a:cubicBezTo>
                        <a:pt x="9408" y="12908"/>
                        <a:pt x="12727" y="11362"/>
                        <a:pt x="11400" y="9269"/>
                      </a:cubicBezTo>
                      <a:cubicBezTo>
                        <a:pt x="10559" y="8168"/>
                        <a:pt x="7752" y="8692"/>
                        <a:pt x="9433" y="10581"/>
                      </a:cubicBezTo>
                      <a:cubicBezTo>
                        <a:pt x="8845" y="10761"/>
                        <a:pt x="9147" y="8098"/>
                        <a:pt x="10904" y="9535"/>
                      </a:cubicBezTo>
                      <a:cubicBezTo>
                        <a:pt x="11677" y="10378"/>
                        <a:pt x="10046" y="12260"/>
                        <a:pt x="8500" y="10956"/>
                      </a:cubicBezTo>
                      <a:cubicBezTo>
                        <a:pt x="6189" y="7957"/>
                        <a:pt x="11374" y="6521"/>
                        <a:pt x="12425" y="8934"/>
                      </a:cubicBezTo>
                      <a:cubicBezTo>
                        <a:pt x="14039" y="11667"/>
                        <a:pt x="9340" y="15384"/>
                        <a:pt x="5970" y="11737"/>
                      </a:cubicBezTo>
                      <a:cubicBezTo>
                        <a:pt x="2810" y="6778"/>
                        <a:pt x="10996" y="2023"/>
                        <a:pt x="14652" y="7497"/>
                      </a:cubicBezTo>
                      <a:cubicBezTo>
                        <a:pt x="18115" y="12690"/>
                        <a:pt x="8483" y="20210"/>
                        <a:pt x="2869" y="12651"/>
                      </a:cubicBezTo>
                      <a:cubicBezTo>
                        <a:pt x="1751" y="10433"/>
                        <a:pt x="742" y="3256"/>
                        <a:pt x="8618" y="2085"/>
                      </a:cubicBezTo>
                      <a:lnTo>
                        <a:pt x="8828" y="0"/>
                      </a:lnTo>
                      <a:close/>
                    </a:path>
                  </a:pathLst>
                </a:custGeom>
                <a:solidFill>
                  <a:srgbClr val="D3D0C7"/>
                </a:solidFill>
                <a:ln w="9525" cap="flat">
                  <a:noFill/>
                  <a:round/>
                </a:ln>
                <a:effectLst/>
              </p:spPr>
              <p:txBody>
                <a:bodyPr wrap="square" lIns="72248" tIns="72248" rIns="72248" bIns="72248" numCol="1" anchor="ctr">
                  <a:noAutofit/>
                </a:bodyPr>
                <a:lstStyle/>
                <a:p>
                  <a:pPr marL="40639" marR="40639" defTabSz="914400">
                    <a:defRPr sz="3400">
                      <a:solidFill>
                        <a:srgbClr val="EEEEEE"/>
                      </a:solidFill>
                      <a:uFill>
                        <a:solidFill>
                          <a:srgbClr val="EEEEEE"/>
                        </a:solidFill>
                      </a:u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</a:p>
              </p:txBody>
            </p:sp>
            <p:sp>
              <p:nvSpPr>
                <p:cNvPr id="6456" name="Shape 6456"/>
                <p:cNvSpPr/>
                <p:nvPr/>
              </p:nvSpPr>
              <p:spPr>
                <a:xfrm>
                  <a:off x="477077" y="0"/>
                  <a:ext cx="11812695" cy="126436"/>
                </a:xfrm>
                <a:prstGeom prst="rect">
                  <a:avLst/>
                </a:prstGeom>
                <a:solidFill>
                  <a:srgbClr val="D3D0C7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72248" tIns="72248" rIns="72248" bIns="72248" numCol="1" anchor="ctr">
                  <a:noAutofit/>
                </a:bodyPr>
                <a:lstStyle/>
                <a:p>
                  <a:pPr marL="40639" marR="40639" defTabSz="914400">
                    <a:defRPr sz="3400">
                      <a:solidFill>
                        <a:srgbClr val="EEEEEE"/>
                      </a:solidFill>
                      <a:uFill>
                        <a:solidFill>
                          <a:srgbClr val="EEEEEE"/>
                        </a:solidFill>
                      </a:u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</a:p>
              </p:txBody>
            </p:sp>
          </p:grpSp>
        </p:grpSp>
        <p:sp>
          <p:nvSpPr>
            <p:cNvPr id="6459" name="Shape 6459"/>
            <p:cNvSpPr/>
            <p:nvPr/>
          </p:nvSpPr>
          <p:spPr>
            <a:xfrm>
              <a:off x="1083733" y="1144693"/>
              <a:ext cx="10805726" cy="433494"/>
            </a:xfrm>
            <a:prstGeom prst="rect">
              <a:avLst/>
            </a:prstGeom>
            <a:gradFill flip="none" rotWithShape="1">
              <a:gsLst>
                <a:gs pos="0">
                  <a:srgbClr val="817C6B"/>
                </a:gs>
                <a:gs pos="100000">
                  <a:srgbClr val="9A947F"/>
                </a:gs>
              </a:gsLst>
              <a:lin ang="162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72248" tIns="72248" rIns="72248" bIns="72248" numCol="1" anchor="ctr">
              <a:noAutofit/>
            </a:bodyPr>
            <a:lstStyle/>
            <a:p>
              <a:pPr marL="40639" marR="40639" defTabSz="914400">
                <a:defRPr sz="3400">
                  <a:solidFill>
                    <a:srgbClr val="EEEEEE"/>
                  </a:solidFill>
                  <a:uFill>
                    <a:solidFill>
                      <a:srgbClr val="EEEEEE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</p:grpSp>
      <p:sp>
        <p:nvSpPr>
          <p:cNvPr id="6461" name="Shape 6461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Unity</a:t>
            </a:r>
          </a:p>
        </p:txBody>
      </p:sp>
      <p:sp>
        <p:nvSpPr>
          <p:cNvPr id="6462" name="Shape 6462"/>
          <p:cNvSpPr/>
          <p:nvPr>
            <p:ph type="body" sz="quarter" idx="1"/>
          </p:nvPr>
        </p:nvSpPr>
        <p:spPr>
          <a:xfrm>
            <a:off x="975359" y="3034453"/>
            <a:ext cx="10928024" cy="826347"/>
          </a:xfrm>
          <a:prstGeom prst="rect">
            <a:avLst/>
          </a:prstGeom>
        </p:spPr>
        <p:txBody>
          <a:bodyPr/>
          <a:lstStyle>
            <a:lvl1pPr>
              <a:buClr>
                <a:srgbClr val="EEEEEE"/>
              </a:buClr>
              <a:buFont typeface="Times New Roman"/>
              <a:buBlip>
                <a:blip r:embed="rId2"/>
              </a:buBlip>
            </a:lvl1pPr>
          </a:lstStyle>
          <a:p>
            <a:pPr/>
            <a:r>
              <a:t>Using the elements so they work together </a:t>
            </a:r>
          </a:p>
        </p:txBody>
      </p:sp>
      <p:pic>
        <p:nvPicPr>
          <p:cNvPr id="6463" name="pasted-image.ti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486792" y="4344243"/>
            <a:ext cx="5208889" cy="3793808"/>
          </a:xfrm>
          <a:prstGeom prst="rect">
            <a:avLst/>
          </a:prstGeom>
          <a:ln w="12700">
            <a:miter lim="400000"/>
          </a:ln>
        </p:spPr>
      </p:pic>
      <p:pic>
        <p:nvPicPr>
          <p:cNvPr id="6464" name="pasted-image.ti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265689" y="4344243"/>
            <a:ext cx="4430724" cy="379380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46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nodeType="with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64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6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6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6462" grpId="1"/>
      <p:bldP build="whole" bldLvl="1" animBg="1" rev="0" advAuto="0" spid="6463" grpId="2"/>
      <p:bldP build="whole" bldLvl="1" animBg="1" rev="0" advAuto="0" spid="6464" grpId="3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60" name="Group 6560"/>
          <p:cNvGrpSpPr/>
          <p:nvPr/>
        </p:nvGrpSpPr>
        <p:grpSpPr>
          <a:xfrm>
            <a:off x="0" y="-1"/>
            <a:ext cx="13004800" cy="9753601"/>
            <a:chOff x="0" y="0"/>
            <a:chExt cx="13004800" cy="9753600"/>
          </a:xfrm>
        </p:grpSpPr>
        <p:grpSp>
          <p:nvGrpSpPr>
            <p:cNvPr id="6558" name="Group 6558"/>
            <p:cNvGrpSpPr/>
            <p:nvPr/>
          </p:nvGrpSpPr>
          <p:grpSpPr>
            <a:xfrm>
              <a:off x="0" y="0"/>
              <a:ext cx="13004801" cy="9753600"/>
              <a:chOff x="0" y="0"/>
              <a:chExt cx="13004800" cy="9753600"/>
            </a:xfrm>
          </p:grpSpPr>
          <p:sp>
            <p:nvSpPr>
              <p:cNvPr id="6466" name="Shape 6466"/>
              <p:cNvSpPr/>
              <p:nvPr/>
            </p:nvSpPr>
            <p:spPr>
              <a:xfrm>
                <a:off x="11921066" y="1083733"/>
                <a:ext cx="758615" cy="3034454"/>
              </a:xfrm>
              <a:prstGeom prst="rect">
                <a:avLst/>
              </a:prstGeom>
              <a:gradFill flip="none" rotWithShape="1">
                <a:gsLst>
                  <a:gs pos="0">
                    <a:srgbClr val="817C6B"/>
                  </a:gs>
                  <a:gs pos="100000">
                    <a:srgbClr val="D3D0C7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72248" tIns="72248" rIns="72248" bIns="72248" numCol="1" anchor="ctr">
                <a:noAutofit/>
              </a:bodyPr>
              <a:lstStyle/>
              <a:p>
                <a:pPr marL="40639" marR="40639" defTabSz="914400">
                  <a:defRPr sz="3400">
                    <a:solidFill>
                      <a:srgbClr val="EEEEEE"/>
                    </a:solidFill>
                    <a:uFill>
                      <a:solidFill>
                        <a:srgbClr val="EEEEEE"/>
                      </a:solidFill>
                    </a:u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6467" name="Shape 6467"/>
              <p:cNvSpPr/>
              <p:nvPr/>
            </p:nvSpPr>
            <p:spPr>
              <a:xfrm>
                <a:off x="0" y="0"/>
                <a:ext cx="12788054" cy="216747"/>
              </a:xfrm>
              <a:prstGeom prst="rect">
                <a:avLst/>
              </a:prstGeom>
              <a:solidFill>
                <a:srgbClr val="9A94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2248" tIns="72248" rIns="72248" bIns="72248" numCol="1" anchor="ctr">
                <a:noAutofit/>
              </a:bodyPr>
              <a:lstStyle/>
              <a:p>
                <a:pPr marL="40639" marR="40639" defTabSz="914400">
                  <a:defRPr sz="3400">
                    <a:solidFill>
                      <a:srgbClr val="EEEEEE"/>
                    </a:solidFill>
                    <a:uFill>
                      <a:solidFill>
                        <a:srgbClr val="EEEEEE"/>
                      </a:solidFill>
                    </a:u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6468" name="Shape 6468"/>
              <p:cNvSpPr/>
              <p:nvPr/>
            </p:nvSpPr>
            <p:spPr>
              <a:xfrm>
                <a:off x="12679680" y="0"/>
                <a:ext cx="325121" cy="9753600"/>
              </a:xfrm>
              <a:prstGeom prst="rect">
                <a:avLst/>
              </a:prstGeom>
              <a:gradFill flip="none" rotWithShape="1">
                <a:gsLst>
                  <a:gs pos="0">
                    <a:srgbClr val="9A947F"/>
                  </a:gs>
                  <a:gs pos="50000">
                    <a:srgbClr val="BBB6A8"/>
                  </a:gs>
                  <a:gs pos="100000">
                    <a:srgbClr val="9A947F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72248" tIns="72248" rIns="72248" bIns="72248" numCol="1" anchor="ctr">
                <a:noAutofit/>
              </a:bodyPr>
              <a:lstStyle/>
              <a:p>
                <a:pPr marL="40639" marR="40639" defTabSz="914400">
                  <a:defRPr sz="3400">
                    <a:solidFill>
                      <a:srgbClr val="EEEEEE"/>
                    </a:solidFill>
                    <a:uFill>
                      <a:solidFill>
                        <a:srgbClr val="EEEEEE"/>
                      </a:solidFill>
                    </a:u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6469" name="Shape 6469"/>
              <p:cNvSpPr/>
              <p:nvPr/>
            </p:nvSpPr>
            <p:spPr>
              <a:xfrm>
                <a:off x="0" y="0"/>
                <a:ext cx="325121" cy="9753600"/>
              </a:xfrm>
              <a:prstGeom prst="rect">
                <a:avLst/>
              </a:prstGeom>
              <a:gradFill flip="none" rotWithShape="1">
                <a:gsLst>
                  <a:gs pos="0">
                    <a:srgbClr val="9A947F"/>
                  </a:gs>
                  <a:gs pos="50000">
                    <a:srgbClr val="BBB6A8"/>
                  </a:gs>
                  <a:gs pos="100000">
                    <a:srgbClr val="9A947F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72248" tIns="72248" rIns="72248" bIns="72248" numCol="1" anchor="ctr">
                <a:noAutofit/>
              </a:bodyPr>
              <a:lstStyle/>
              <a:p>
                <a:pPr marL="40639" marR="40639" defTabSz="914400">
                  <a:defRPr sz="3400">
                    <a:solidFill>
                      <a:srgbClr val="EEEEEE"/>
                    </a:solidFill>
                    <a:uFill>
                      <a:solidFill>
                        <a:srgbClr val="EEEEEE"/>
                      </a:solidFill>
                    </a:u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6470" name="Shape 6470"/>
              <p:cNvSpPr/>
              <p:nvPr/>
            </p:nvSpPr>
            <p:spPr>
              <a:xfrm>
                <a:off x="325120" y="1083733"/>
                <a:ext cx="758614" cy="3034454"/>
              </a:xfrm>
              <a:prstGeom prst="rect">
                <a:avLst/>
              </a:prstGeom>
              <a:gradFill flip="none" rotWithShape="1">
                <a:gsLst>
                  <a:gs pos="0">
                    <a:srgbClr val="817C6B"/>
                  </a:gs>
                  <a:gs pos="100000">
                    <a:srgbClr val="D3D0C7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72248" tIns="72248" rIns="72248" bIns="72248" numCol="1" anchor="ctr">
                <a:noAutofit/>
              </a:bodyPr>
              <a:lstStyle/>
              <a:p>
                <a:pPr marL="40639" marR="40639" defTabSz="914400">
                  <a:defRPr sz="3400">
                    <a:solidFill>
                      <a:srgbClr val="EEEEEE"/>
                    </a:solidFill>
                    <a:uFill>
                      <a:solidFill>
                        <a:srgbClr val="EEEEEE"/>
                      </a:solidFill>
                    </a:u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grpSp>
            <p:nvGrpSpPr>
              <p:cNvPr id="6557" name="Group 6557"/>
              <p:cNvGrpSpPr/>
              <p:nvPr/>
            </p:nvGrpSpPr>
            <p:grpSpPr>
              <a:xfrm>
                <a:off x="82851" y="72248"/>
                <a:ext cx="12793944" cy="1116891"/>
                <a:chOff x="0" y="0"/>
                <a:chExt cx="12793942" cy="1116889"/>
              </a:xfrm>
            </p:grpSpPr>
            <p:sp>
              <p:nvSpPr>
                <p:cNvPr id="6471" name="Shape 6471"/>
                <p:cNvSpPr/>
                <p:nvPr/>
              </p:nvSpPr>
              <p:spPr>
                <a:xfrm>
                  <a:off x="43584" y="0"/>
                  <a:ext cx="12736126" cy="1083734"/>
                </a:xfrm>
                <a:prstGeom prst="roundRect">
                  <a:avLst>
                    <a:gd name="adj" fmla="val 35156"/>
                  </a:avLst>
                </a:prstGeom>
                <a:solidFill>
                  <a:srgbClr val="BBB6A8"/>
                </a:solidFill>
                <a:ln w="9525" cap="flat">
                  <a:noFill/>
                  <a:round/>
                </a:ln>
                <a:effectLst/>
              </p:spPr>
              <p:txBody>
                <a:bodyPr wrap="square" lIns="72248" tIns="72248" rIns="72248" bIns="72248" numCol="1" anchor="ctr">
                  <a:noAutofit/>
                </a:bodyPr>
                <a:lstStyle/>
                <a:p>
                  <a:pPr marL="40639" marR="40639" defTabSz="914400">
                    <a:defRPr sz="3400">
                      <a:solidFill>
                        <a:srgbClr val="EEEEEE"/>
                      </a:solidFill>
                      <a:uFill>
                        <a:solidFill>
                          <a:srgbClr val="EEEEEE"/>
                        </a:solidFill>
                      </a:u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</a:p>
              </p:txBody>
            </p:sp>
            <p:sp>
              <p:nvSpPr>
                <p:cNvPr id="6472" name="Shape 6472"/>
                <p:cNvSpPr/>
                <p:nvPr/>
              </p:nvSpPr>
              <p:spPr>
                <a:xfrm>
                  <a:off x="477077" y="54186"/>
                  <a:ext cx="11812695" cy="126437"/>
                </a:xfrm>
                <a:prstGeom prst="rect">
                  <a:avLst/>
                </a:prstGeom>
                <a:solidFill>
                  <a:srgbClr val="9A947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72248" tIns="72248" rIns="72248" bIns="72248" numCol="1" anchor="ctr">
                  <a:noAutofit/>
                </a:bodyPr>
                <a:lstStyle/>
                <a:p>
                  <a:pPr marL="40639" marR="40639" defTabSz="914400">
                    <a:defRPr sz="3400">
                      <a:solidFill>
                        <a:srgbClr val="EEEEEE"/>
                      </a:solidFill>
                      <a:uFill>
                        <a:solidFill>
                          <a:srgbClr val="EEEEEE"/>
                        </a:solidFill>
                      </a:u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</a:p>
              </p:txBody>
            </p:sp>
            <p:grpSp>
              <p:nvGrpSpPr>
                <p:cNvPr id="6511" name="Group 6511"/>
                <p:cNvGrpSpPr/>
                <p:nvPr/>
              </p:nvGrpSpPr>
              <p:grpSpPr>
                <a:xfrm>
                  <a:off x="531264" y="842151"/>
                  <a:ext cx="11758508" cy="243841"/>
                  <a:chOff x="0" y="0"/>
                  <a:chExt cx="11758506" cy="243839"/>
                </a:xfrm>
              </p:grpSpPr>
              <p:sp>
                <p:nvSpPr>
                  <p:cNvPr id="6473" name="Shape 6473"/>
                  <p:cNvSpPr/>
                  <p:nvPr/>
                </p:nvSpPr>
                <p:spPr>
                  <a:xfrm flipH="1">
                    <a:off x="11239217" y="0"/>
                    <a:ext cx="519290" cy="23932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0"/>
                        </a:moveTo>
                        <a:lnTo>
                          <a:pt x="17092" y="0"/>
                        </a:lnTo>
                        <a:lnTo>
                          <a:pt x="0" y="17550"/>
                        </a:lnTo>
                        <a:lnTo>
                          <a:pt x="8077" y="21600"/>
                        </a:lnTo>
                        <a:lnTo>
                          <a:pt x="19158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9A947F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6474" name="Shape 6474"/>
                  <p:cNvSpPr/>
                  <p:nvPr/>
                </p:nvSpPr>
                <p:spPr>
                  <a:xfrm>
                    <a:off x="0" y="4515"/>
                    <a:ext cx="519289" cy="2393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0"/>
                        </a:moveTo>
                        <a:lnTo>
                          <a:pt x="17092" y="0"/>
                        </a:lnTo>
                        <a:lnTo>
                          <a:pt x="0" y="17550"/>
                        </a:lnTo>
                        <a:lnTo>
                          <a:pt x="8077" y="21600"/>
                        </a:lnTo>
                        <a:lnTo>
                          <a:pt x="19158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9A947F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grpSp>
                <p:nvGrpSpPr>
                  <p:cNvPr id="6510" name="Group 6510"/>
                  <p:cNvGrpSpPr/>
                  <p:nvPr/>
                </p:nvGrpSpPr>
                <p:grpSpPr>
                  <a:xfrm>
                    <a:off x="442524" y="1544"/>
                    <a:ext cx="10864428" cy="242296"/>
                    <a:chOff x="0" y="0"/>
                    <a:chExt cx="10864426" cy="242295"/>
                  </a:xfrm>
                </p:grpSpPr>
                <p:grpSp>
                  <p:nvGrpSpPr>
                    <p:cNvPr id="6496" name="Group 6496"/>
                    <p:cNvGrpSpPr/>
                    <p:nvPr/>
                  </p:nvGrpSpPr>
                  <p:grpSpPr>
                    <a:xfrm>
                      <a:off x="0" y="2257"/>
                      <a:ext cx="6610774" cy="240039"/>
                      <a:chOff x="0" y="0"/>
                      <a:chExt cx="6610773" cy="240037"/>
                    </a:xfrm>
                  </p:grpSpPr>
                  <p:grpSp>
                    <p:nvGrpSpPr>
                      <p:cNvPr id="6477" name="Group 6477"/>
                      <p:cNvGrpSpPr/>
                      <p:nvPr/>
                    </p:nvGrpSpPr>
                    <p:grpSpPr>
                      <a:xfrm>
                        <a:off x="0" y="0"/>
                        <a:ext cx="943611" cy="240038"/>
                        <a:chOff x="0" y="0"/>
                        <a:chExt cx="943610" cy="240037"/>
                      </a:xfrm>
                    </p:grpSpPr>
                    <p:sp>
                      <p:nvSpPr>
                        <p:cNvPr id="6475" name="Shape 6475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6476" name="Shape 6476"/>
                        <p:cNvSpPr/>
                        <p:nvPr/>
                      </p:nvSpPr>
                      <p:spPr>
                        <a:xfrm>
                          <a:off x="467296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6480" name="Group 6480"/>
                      <p:cNvGrpSpPr/>
                      <p:nvPr/>
                    </p:nvGrpSpPr>
                    <p:grpSpPr>
                      <a:xfrm>
                        <a:off x="943848" y="0"/>
                        <a:ext cx="945985" cy="240038"/>
                        <a:chOff x="0" y="0"/>
                        <a:chExt cx="945983" cy="240037"/>
                      </a:xfrm>
                    </p:grpSpPr>
                    <p:sp>
                      <p:nvSpPr>
                        <p:cNvPr id="6478" name="Shape 6478"/>
                        <p:cNvSpPr/>
                        <p:nvPr/>
                      </p:nvSpPr>
                      <p:spPr>
                        <a:xfrm>
                          <a:off x="0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6479" name="Shape 6479"/>
                        <p:cNvSpPr/>
                        <p:nvPr/>
                      </p:nvSpPr>
                      <p:spPr>
                        <a:xfrm>
                          <a:off x="467296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6483" name="Group 6483"/>
                      <p:cNvGrpSpPr/>
                      <p:nvPr/>
                    </p:nvGrpSpPr>
                    <p:grpSpPr>
                      <a:xfrm>
                        <a:off x="1893710" y="0"/>
                        <a:ext cx="939971" cy="240038"/>
                        <a:chOff x="0" y="0"/>
                        <a:chExt cx="939969" cy="240037"/>
                      </a:xfrm>
                    </p:grpSpPr>
                    <p:sp>
                      <p:nvSpPr>
                        <p:cNvPr id="6481" name="Shape 6481"/>
                        <p:cNvSpPr/>
                        <p:nvPr/>
                      </p:nvSpPr>
                      <p:spPr>
                        <a:xfrm>
                          <a:off x="0" y="0"/>
                          <a:ext cx="471707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6482" name="Shape 6482"/>
                        <p:cNvSpPr/>
                        <p:nvPr/>
                      </p:nvSpPr>
                      <p:spPr>
                        <a:xfrm>
                          <a:off x="463672" y="0"/>
                          <a:ext cx="47629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6486" name="Group 6486"/>
                      <p:cNvGrpSpPr/>
                      <p:nvPr/>
                    </p:nvGrpSpPr>
                    <p:grpSpPr>
                      <a:xfrm>
                        <a:off x="2833443" y="0"/>
                        <a:ext cx="943888" cy="240038"/>
                        <a:chOff x="0" y="0"/>
                        <a:chExt cx="943886" cy="240037"/>
                      </a:xfrm>
                    </p:grpSpPr>
                    <p:sp>
                      <p:nvSpPr>
                        <p:cNvPr id="6484" name="Shape 6484"/>
                        <p:cNvSpPr/>
                        <p:nvPr/>
                      </p:nvSpPr>
                      <p:spPr>
                        <a:xfrm>
                          <a:off x="0" y="0"/>
                          <a:ext cx="47644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6485" name="Shape 6485"/>
                        <p:cNvSpPr/>
                        <p:nvPr/>
                      </p:nvSpPr>
                      <p:spPr>
                        <a:xfrm>
                          <a:off x="467439" y="0"/>
                          <a:ext cx="47644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6489" name="Group 6489"/>
                      <p:cNvGrpSpPr/>
                      <p:nvPr/>
                    </p:nvGrpSpPr>
                    <p:grpSpPr>
                      <a:xfrm>
                        <a:off x="3777330" y="0"/>
                        <a:ext cx="943612" cy="240038"/>
                        <a:chOff x="0" y="0"/>
                        <a:chExt cx="943610" cy="240037"/>
                      </a:xfrm>
                    </p:grpSpPr>
                    <p:sp>
                      <p:nvSpPr>
                        <p:cNvPr id="6487" name="Shape 6487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6488" name="Shape 6488"/>
                        <p:cNvSpPr/>
                        <p:nvPr/>
                      </p:nvSpPr>
                      <p:spPr>
                        <a:xfrm>
                          <a:off x="467296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6492" name="Group 6492"/>
                      <p:cNvGrpSpPr/>
                      <p:nvPr/>
                    </p:nvGrpSpPr>
                    <p:grpSpPr>
                      <a:xfrm>
                        <a:off x="4720941" y="0"/>
                        <a:ext cx="946222" cy="240038"/>
                        <a:chOff x="0" y="0"/>
                        <a:chExt cx="946221" cy="240037"/>
                      </a:xfrm>
                    </p:grpSpPr>
                    <p:sp>
                      <p:nvSpPr>
                        <p:cNvPr id="6490" name="Shape 6490"/>
                        <p:cNvSpPr/>
                        <p:nvPr/>
                      </p:nvSpPr>
                      <p:spPr>
                        <a:xfrm>
                          <a:off x="0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6491" name="Shape 6491"/>
                        <p:cNvSpPr/>
                        <p:nvPr/>
                      </p:nvSpPr>
                      <p:spPr>
                        <a:xfrm>
                          <a:off x="467533" y="0"/>
                          <a:ext cx="478689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6495" name="Group 6495"/>
                      <p:cNvGrpSpPr/>
                      <p:nvPr/>
                    </p:nvGrpSpPr>
                    <p:grpSpPr>
                      <a:xfrm>
                        <a:off x="5666925" y="0"/>
                        <a:ext cx="943849" cy="240038"/>
                        <a:chOff x="0" y="0"/>
                        <a:chExt cx="943848" cy="240037"/>
                      </a:xfrm>
                    </p:grpSpPr>
                    <p:sp>
                      <p:nvSpPr>
                        <p:cNvPr id="6493" name="Shape 6493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6494" name="Shape 6494"/>
                        <p:cNvSpPr/>
                        <p:nvPr/>
                      </p:nvSpPr>
                      <p:spPr>
                        <a:xfrm>
                          <a:off x="467533" y="0"/>
                          <a:ext cx="476316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</p:grpSp>
                <p:grpSp>
                  <p:nvGrpSpPr>
                    <p:cNvPr id="6499" name="Group 6499"/>
                    <p:cNvGrpSpPr/>
                    <p:nvPr/>
                  </p:nvGrpSpPr>
                  <p:grpSpPr>
                    <a:xfrm>
                      <a:off x="6610773" y="0"/>
                      <a:ext cx="943752" cy="240038"/>
                      <a:chOff x="0" y="0"/>
                      <a:chExt cx="943750" cy="240037"/>
                    </a:xfrm>
                  </p:grpSpPr>
                  <p:sp>
                    <p:nvSpPr>
                      <p:cNvPr id="6497" name="Shape 6497"/>
                      <p:cNvSpPr/>
                      <p:nvPr/>
                    </p:nvSpPr>
                    <p:spPr>
                      <a:xfrm>
                        <a:off x="0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6498" name="Shape 6498"/>
                      <p:cNvSpPr/>
                      <p:nvPr/>
                    </p:nvSpPr>
                    <p:spPr>
                      <a:xfrm>
                        <a:off x="467369" y="0"/>
                        <a:ext cx="476382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6502" name="Group 6502"/>
                    <p:cNvGrpSpPr/>
                    <p:nvPr/>
                  </p:nvGrpSpPr>
                  <p:grpSpPr>
                    <a:xfrm>
                      <a:off x="7554524" y="0"/>
                      <a:ext cx="946010" cy="240038"/>
                      <a:chOff x="0" y="0"/>
                      <a:chExt cx="946009" cy="240037"/>
                    </a:xfrm>
                  </p:grpSpPr>
                  <p:sp>
                    <p:nvSpPr>
                      <p:cNvPr id="6500" name="Shape 6500"/>
                      <p:cNvSpPr/>
                      <p:nvPr/>
                    </p:nvSpPr>
                    <p:spPr>
                      <a:xfrm>
                        <a:off x="0" y="0"/>
                        <a:ext cx="47871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6501" name="Shape 6501"/>
                      <p:cNvSpPr/>
                      <p:nvPr/>
                    </p:nvSpPr>
                    <p:spPr>
                      <a:xfrm>
                        <a:off x="467300" y="0"/>
                        <a:ext cx="47871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6505" name="Group 6505"/>
                    <p:cNvGrpSpPr/>
                    <p:nvPr/>
                  </p:nvGrpSpPr>
                  <p:grpSpPr>
                    <a:xfrm>
                      <a:off x="8500533" y="0"/>
                      <a:ext cx="943753" cy="240038"/>
                      <a:chOff x="0" y="0"/>
                      <a:chExt cx="943751" cy="240037"/>
                    </a:xfrm>
                  </p:grpSpPr>
                  <p:sp>
                    <p:nvSpPr>
                      <p:cNvPr id="6503" name="Shape 6503"/>
                      <p:cNvSpPr/>
                      <p:nvPr/>
                    </p:nvSpPr>
                    <p:spPr>
                      <a:xfrm>
                        <a:off x="0" y="0"/>
                        <a:ext cx="47589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6504" name="Shape 6504"/>
                      <p:cNvSpPr/>
                      <p:nvPr/>
                    </p:nvSpPr>
                    <p:spPr>
                      <a:xfrm>
                        <a:off x="467862" y="0"/>
                        <a:ext cx="47589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6508" name="Group 6508"/>
                    <p:cNvGrpSpPr/>
                    <p:nvPr/>
                  </p:nvGrpSpPr>
                  <p:grpSpPr>
                    <a:xfrm>
                      <a:off x="9444284" y="0"/>
                      <a:ext cx="943753" cy="240038"/>
                      <a:chOff x="0" y="0"/>
                      <a:chExt cx="943751" cy="240037"/>
                    </a:xfrm>
                  </p:grpSpPr>
                  <p:sp>
                    <p:nvSpPr>
                      <p:cNvPr id="6506" name="Shape 6506"/>
                      <p:cNvSpPr/>
                      <p:nvPr/>
                    </p:nvSpPr>
                    <p:spPr>
                      <a:xfrm>
                        <a:off x="0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6507" name="Shape 6507"/>
                      <p:cNvSpPr/>
                      <p:nvPr/>
                    </p:nvSpPr>
                    <p:spPr>
                      <a:xfrm>
                        <a:off x="467371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sp>
                  <p:nvSpPr>
                    <p:cNvPr id="6509" name="Shape 6509"/>
                    <p:cNvSpPr/>
                    <p:nvPr/>
                  </p:nvSpPr>
                  <p:spPr>
                    <a:xfrm>
                      <a:off x="10388035" y="0"/>
                      <a:ext cx="476392" cy="240038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0504" fill="norm" stroke="1" extrusionOk="0">
                          <a:moveTo>
                            <a:pt x="0" y="0"/>
                          </a:moveTo>
                          <a:lnTo>
                            <a:pt x="0" y="20504"/>
                          </a:lnTo>
                          <a:lnTo>
                            <a:pt x="2534" y="20504"/>
                          </a:lnTo>
                          <a:cubicBezTo>
                            <a:pt x="2512" y="-934"/>
                            <a:pt x="19002" y="-1096"/>
                            <a:pt x="19023" y="20504"/>
                          </a:cubicBezTo>
                          <a:lnTo>
                            <a:pt x="21600" y="20504"/>
                          </a:lnTo>
                          <a:lnTo>
                            <a:pt x="21600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9A947F"/>
                    </a:solidFill>
                    <a:ln w="9525" cap="flat">
                      <a:noFill/>
                      <a:round/>
                    </a:ln>
                    <a:effectLst/>
                  </p:spPr>
                  <p:txBody>
                    <a:bodyPr wrap="square" lIns="72248" tIns="72248" rIns="72248" bIns="72248" numCol="1" anchor="ctr">
                      <a:noAutofit/>
                    </a:bodyPr>
                    <a:lstStyle/>
                    <a:p>
                      <a:pPr marL="40639" marR="40639" defTabSz="914400">
                        <a:defRPr sz="3400">
                          <a:solidFill>
                            <a:srgbClr val="EEEEEE"/>
                          </a:solidFill>
                          <a:uFill>
                            <a:solidFill>
                              <a:srgbClr val="EEEEEE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defRPr>
                      </a:pPr>
                    </a:p>
                  </p:txBody>
                </p:sp>
              </p:grpSp>
            </p:grpSp>
            <p:grpSp>
              <p:nvGrpSpPr>
                <p:cNvPr id="6550" name="Group 6550"/>
                <p:cNvGrpSpPr/>
                <p:nvPr/>
              </p:nvGrpSpPr>
              <p:grpSpPr>
                <a:xfrm>
                  <a:off x="508686" y="839893"/>
                  <a:ext cx="11758508" cy="243841"/>
                  <a:chOff x="0" y="0"/>
                  <a:chExt cx="11758506" cy="243839"/>
                </a:xfrm>
              </p:grpSpPr>
              <p:sp>
                <p:nvSpPr>
                  <p:cNvPr id="6512" name="Shape 6512"/>
                  <p:cNvSpPr/>
                  <p:nvPr/>
                </p:nvSpPr>
                <p:spPr>
                  <a:xfrm flipH="1">
                    <a:off x="11239217" y="0"/>
                    <a:ext cx="519290" cy="23932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0"/>
                        </a:moveTo>
                        <a:lnTo>
                          <a:pt x="17092" y="0"/>
                        </a:lnTo>
                        <a:lnTo>
                          <a:pt x="0" y="17550"/>
                        </a:lnTo>
                        <a:lnTo>
                          <a:pt x="8077" y="21600"/>
                        </a:lnTo>
                        <a:lnTo>
                          <a:pt x="19158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D3D0C7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6513" name="Shape 6513"/>
                  <p:cNvSpPr/>
                  <p:nvPr/>
                </p:nvSpPr>
                <p:spPr>
                  <a:xfrm>
                    <a:off x="0" y="4515"/>
                    <a:ext cx="519289" cy="2393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0"/>
                        </a:moveTo>
                        <a:lnTo>
                          <a:pt x="17092" y="0"/>
                        </a:lnTo>
                        <a:lnTo>
                          <a:pt x="0" y="17550"/>
                        </a:lnTo>
                        <a:lnTo>
                          <a:pt x="8077" y="21600"/>
                        </a:lnTo>
                        <a:lnTo>
                          <a:pt x="19158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D3D0C7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grpSp>
                <p:nvGrpSpPr>
                  <p:cNvPr id="6549" name="Group 6549"/>
                  <p:cNvGrpSpPr/>
                  <p:nvPr/>
                </p:nvGrpSpPr>
                <p:grpSpPr>
                  <a:xfrm>
                    <a:off x="442524" y="1544"/>
                    <a:ext cx="10864428" cy="242296"/>
                    <a:chOff x="0" y="0"/>
                    <a:chExt cx="10864426" cy="242295"/>
                  </a:xfrm>
                </p:grpSpPr>
                <p:grpSp>
                  <p:nvGrpSpPr>
                    <p:cNvPr id="6535" name="Group 6535"/>
                    <p:cNvGrpSpPr/>
                    <p:nvPr/>
                  </p:nvGrpSpPr>
                  <p:grpSpPr>
                    <a:xfrm>
                      <a:off x="0" y="2257"/>
                      <a:ext cx="6610774" cy="240039"/>
                      <a:chOff x="0" y="0"/>
                      <a:chExt cx="6610773" cy="240037"/>
                    </a:xfrm>
                  </p:grpSpPr>
                  <p:grpSp>
                    <p:nvGrpSpPr>
                      <p:cNvPr id="6516" name="Group 6516"/>
                      <p:cNvGrpSpPr/>
                      <p:nvPr/>
                    </p:nvGrpSpPr>
                    <p:grpSpPr>
                      <a:xfrm>
                        <a:off x="0" y="0"/>
                        <a:ext cx="943611" cy="240038"/>
                        <a:chOff x="0" y="0"/>
                        <a:chExt cx="943610" cy="240037"/>
                      </a:xfrm>
                    </p:grpSpPr>
                    <p:sp>
                      <p:nvSpPr>
                        <p:cNvPr id="6514" name="Shape 6514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6515" name="Shape 6515"/>
                        <p:cNvSpPr/>
                        <p:nvPr/>
                      </p:nvSpPr>
                      <p:spPr>
                        <a:xfrm>
                          <a:off x="467296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6519" name="Group 6519"/>
                      <p:cNvGrpSpPr/>
                      <p:nvPr/>
                    </p:nvGrpSpPr>
                    <p:grpSpPr>
                      <a:xfrm>
                        <a:off x="943848" y="0"/>
                        <a:ext cx="945985" cy="240038"/>
                        <a:chOff x="0" y="0"/>
                        <a:chExt cx="945983" cy="240037"/>
                      </a:xfrm>
                    </p:grpSpPr>
                    <p:sp>
                      <p:nvSpPr>
                        <p:cNvPr id="6517" name="Shape 6517"/>
                        <p:cNvSpPr/>
                        <p:nvPr/>
                      </p:nvSpPr>
                      <p:spPr>
                        <a:xfrm>
                          <a:off x="0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6518" name="Shape 6518"/>
                        <p:cNvSpPr/>
                        <p:nvPr/>
                      </p:nvSpPr>
                      <p:spPr>
                        <a:xfrm>
                          <a:off x="467296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6522" name="Group 6522"/>
                      <p:cNvGrpSpPr/>
                      <p:nvPr/>
                    </p:nvGrpSpPr>
                    <p:grpSpPr>
                      <a:xfrm>
                        <a:off x="1893710" y="0"/>
                        <a:ext cx="939971" cy="240038"/>
                        <a:chOff x="0" y="0"/>
                        <a:chExt cx="939969" cy="240037"/>
                      </a:xfrm>
                    </p:grpSpPr>
                    <p:sp>
                      <p:nvSpPr>
                        <p:cNvPr id="6520" name="Shape 6520"/>
                        <p:cNvSpPr/>
                        <p:nvPr/>
                      </p:nvSpPr>
                      <p:spPr>
                        <a:xfrm>
                          <a:off x="0" y="0"/>
                          <a:ext cx="471707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6521" name="Shape 6521"/>
                        <p:cNvSpPr/>
                        <p:nvPr/>
                      </p:nvSpPr>
                      <p:spPr>
                        <a:xfrm>
                          <a:off x="463672" y="0"/>
                          <a:ext cx="47629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6525" name="Group 6525"/>
                      <p:cNvGrpSpPr/>
                      <p:nvPr/>
                    </p:nvGrpSpPr>
                    <p:grpSpPr>
                      <a:xfrm>
                        <a:off x="2833443" y="0"/>
                        <a:ext cx="943888" cy="240038"/>
                        <a:chOff x="0" y="0"/>
                        <a:chExt cx="943886" cy="240037"/>
                      </a:xfrm>
                    </p:grpSpPr>
                    <p:sp>
                      <p:nvSpPr>
                        <p:cNvPr id="6523" name="Shape 6523"/>
                        <p:cNvSpPr/>
                        <p:nvPr/>
                      </p:nvSpPr>
                      <p:spPr>
                        <a:xfrm>
                          <a:off x="0" y="0"/>
                          <a:ext cx="47644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6524" name="Shape 6524"/>
                        <p:cNvSpPr/>
                        <p:nvPr/>
                      </p:nvSpPr>
                      <p:spPr>
                        <a:xfrm>
                          <a:off x="467439" y="0"/>
                          <a:ext cx="47644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6528" name="Group 6528"/>
                      <p:cNvGrpSpPr/>
                      <p:nvPr/>
                    </p:nvGrpSpPr>
                    <p:grpSpPr>
                      <a:xfrm>
                        <a:off x="3777330" y="0"/>
                        <a:ext cx="943612" cy="240038"/>
                        <a:chOff x="0" y="0"/>
                        <a:chExt cx="943610" cy="240037"/>
                      </a:xfrm>
                    </p:grpSpPr>
                    <p:sp>
                      <p:nvSpPr>
                        <p:cNvPr id="6526" name="Shape 6526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6527" name="Shape 6527"/>
                        <p:cNvSpPr/>
                        <p:nvPr/>
                      </p:nvSpPr>
                      <p:spPr>
                        <a:xfrm>
                          <a:off x="467296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6531" name="Group 6531"/>
                      <p:cNvGrpSpPr/>
                      <p:nvPr/>
                    </p:nvGrpSpPr>
                    <p:grpSpPr>
                      <a:xfrm>
                        <a:off x="4720941" y="0"/>
                        <a:ext cx="946222" cy="240038"/>
                        <a:chOff x="0" y="0"/>
                        <a:chExt cx="946221" cy="240037"/>
                      </a:xfrm>
                    </p:grpSpPr>
                    <p:sp>
                      <p:nvSpPr>
                        <p:cNvPr id="6529" name="Shape 6529"/>
                        <p:cNvSpPr/>
                        <p:nvPr/>
                      </p:nvSpPr>
                      <p:spPr>
                        <a:xfrm>
                          <a:off x="0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6530" name="Shape 6530"/>
                        <p:cNvSpPr/>
                        <p:nvPr/>
                      </p:nvSpPr>
                      <p:spPr>
                        <a:xfrm>
                          <a:off x="467533" y="0"/>
                          <a:ext cx="478689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6534" name="Group 6534"/>
                      <p:cNvGrpSpPr/>
                      <p:nvPr/>
                    </p:nvGrpSpPr>
                    <p:grpSpPr>
                      <a:xfrm>
                        <a:off x="5666925" y="0"/>
                        <a:ext cx="943849" cy="240038"/>
                        <a:chOff x="0" y="0"/>
                        <a:chExt cx="943848" cy="240037"/>
                      </a:xfrm>
                    </p:grpSpPr>
                    <p:sp>
                      <p:nvSpPr>
                        <p:cNvPr id="6532" name="Shape 6532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6533" name="Shape 6533"/>
                        <p:cNvSpPr/>
                        <p:nvPr/>
                      </p:nvSpPr>
                      <p:spPr>
                        <a:xfrm>
                          <a:off x="467533" y="0"/>
                          <a:ext cx="476316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</p:grpSp>
                <p:grpSp>
                  <p:nvGrpSpPr>
                    <p:cNvPr id="6538" name="Group 6538"/>
                    <p:cNvGrpSpPr/>
                    <p:nvPr/>
                  </p:nvGrpSpPr>
                  <p:grpSpPr>
                    <a:xfrm>
                      <a:off x="6610773" y="0"/>
                      <a:ext cx="943752" cy="240038"/>
                      <a:chOff x="0" y="0"/>
                      <a:chExt cx="943750" cy="240037"/>
                    </a:xfrm>
                  </p:grpSpPr>
                  <p:sp>
                    <p:nvSpPr>
                      <p:cNvPr id="6536" name="Shape 6536"/>
                      <p:cNvSpPr/>
                      <p:nvPr/>
                    </p:nvSpPr>
                    <p:spPr>
                      <a:xfrm>
                        <a:off x="0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6537" name="Shape 6537"/>
                      <p:cNvSpPr/>
                      <p:nvPr/>
                    </p:nvSpPr>
                    <p:spPr>
                      <a:xfrm>
                        <a:off x="467369" y="0"/>
                        <a:ext cx="476382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6541" name="Group 6541"/>
                    <p:cNvGrpSpPr/>
                    <p:nvPr/>
                  </p:nvGrpSpPr>
                  <p:grpSpPr>
                    <a:xfrm>
                      <a:off x="7554524" y="0"/>
                      <a:ext cx="946010" cy="240038"/>
                      <a:chOff x="0" y="0"/>
                      <a:chExt cx="946009" cy="240037"/>
                    </a:xfrm>
                  </p:grpSpPr>
                  <p:sp>
                    <p:nvSpPr>
                      <p:cNvPr id="6539" name="Shape 6539"/>
                      <p:cNvSpPr/>
                      <p:nvPr/>
                    </p:nvSpPr>
                    <p:spPr>
                      <a:xfrm>
                        <a:off x="0" y="0"/>
                        <a:ext cx="47871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6540" name="Shape 6540"/>
                      <p:cNvSpPr/>
                      <p:nvPr/>
                    </p:nvSpPr>
                    <p:spPr>
                      <a:xfrm>
                        <a:off x="467300" y="0"/>
                        <a:ext cx="47871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6544" name="Group 6544"/>
                    <p:cNvGrpSpPr/>
                    <p:nvPr/>
                  </p:nvGrpSpPr>
                  <p:grpSpPr>
                    <a:xfrm>
                      <a:off x="8500533" y="0"/>
                      <a:ext cx="943753" cy="240038"/>
                      <a:chOff x="0" y="0"/>
                      <a:chExt cx="943751" cy="240037"/>
                    </a:xfrm>
                  </p:grpSpPr>
                  <p:sp>
                    <p:nvSpPr>
                      <p:cNvPr id="6542" name="Shape 6542"/>
                      <p:cNvSpPr/>
                      <p:nvPr/>
                    </p:nvSpPr>
                    <p:spPr>
                      <a:xfrm>
                        <a:off x="0" y="0"/>
                        <a:ext cx="47589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6543" name="Shape 6543"/>
                      <p:cNvSpPr/>
                      <p:nvPr/>
                    </p:nvSpPr>
                    <p:spPr>
                      <a:xfrm>
                        <a:off x="467862" y="0"/>
                        <a:ext cx="47589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6547" name="Group 6547"/>
                    <p:cNvGrpSpPr/>
                    <p:nvPr/>
                  </p:nvGrpSpPr>
                  <p:grpSpPr>
                    <a:xfrm>
                      <a:off x="9444284" y="0"/>
                      <a:ext cx="943753" cy="240038"/>
                      <a:chOff x="0" y="0"/>
                      <a:chExt cx="943751" cy="240037"/>
                    </a:xfrm>
                  </p:grpSpPr>
                  <p:sp>
                    <p:nvSpPr>
                      <p:cNvPr id="6545" name="Shape 6545"/>
                      <p:cNvSpPr/>
                      <p:nvPr/>
                    </p:nvSpPr>
                    <p:spPr>
                      <a:xfrm>
                        <a:off x="0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6546" name="Shape 6546"/>
                      <p:cNvSpPr/>
                      <p:nvPr/>
                    </p:nvSpPr>
                    <p:spPr>
                      <a:xfrm>
                        <a:off x="467371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sp>
                  <p:nvSpPr>
                    <p:cNvPr id="6548" name="Shape 6548"/>
                    <p:cNvSpPr/>
                    <p:nvPr/>
                  </p:nvSpPr>
                  <p:spPr>
                    <a:xfrm>
                      <a:off x="10388035" y="0"/>
                      <a:ext cx="476392" cy="240038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0504" fill="norm" stroke="1" extrusionOk="0">
                          <a:moveTo>
                            <a:pt x="0" y="0"/>
                          </a:moveTo>
                          <a:lnTo>
                            <a:pt x="0" y="20504"/>
                          </a:lnTo>
                          <a:lnTo>
                            <a:pt x="2534" y="20504"/>
                          </a:lnTo>
                          <a:cubicBezTo>
                            <a:pt x="2512" y="-934"/>
                            <a:pt x="19002" y="-1096"/>
                            <a:pt x="19023" y="20504"/>
                          </a:cubicBezTo>
                          <a:lnTo>
                            <a:pt x="21600" y="20504"/>
                          </a:lnTo>
                          <a:lnTo>
                            <a:pt x="21600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D3D0C7"/>
                    </a:solidFill>
                    <a:ln w="9525" cap="flat">
                      <a:noFill/>
                      <a:round/>
                    </a:ln>
                    <a:effectLst/>
                  </p:spPr>
                  <p:txBody>
                    <a:bodyPr wrap="square" lIns="72248" tIns="72248" rIns="72248" bIns="72248" numCol="1" anchor="ctr">
                      <a:noAutofit/>
                    </a:bodyPr>
                    <a:lstStyle/>
                    <a:p>
                      <a:pPr marL="40639" marR="40639" defTabSz="914400">
                        <a:defRPr sz="3400">
                          <a:solidFill>
                            <a:srgbClr val="EEEEEE"/>
                          </a:solidFill>
                          <a:uFill>
                            <a:solidFill>
                              <a:srgbClr val="EEEEEE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defRPr>
                      </a:pPr>
                    </a:p>
                  </p:txBody>
                </p:sp>
              </p:grpSp>
            </p:grpSp>
            <p:grpSp>
              <p:nvGrpSpPr>
                <p:cNvPr id="6553" name="Group 6553"/>
                <p:cNvGrpSpPr/>
                <p:nvPr/>
              </p:nvGrpSpPr>
              <p:grpSpPr>
                <a:xfrm>
                  <a:off x="-1" y="-1"/>
                  <a:ext cx="997787" cy="1116891"/>
                  <a:chOff x="0" y="0"/>
                  <a:chExt cx="997785" cy="1116889"/>
                </a:xfrm>
              </p:grpSpPr>
              <p:sp>
                <p:nvSpPr>
                  <p:cNvPr id="6551" name="Shape 6551"/>
                  <p:cNvSpPr/>
                  <p:nvPr/>
                </p:nvSpPr>
                <p:spPr>
                  <a:xfrm>
                    <a:off x="27093" y="49671"/>
                    <a:ext cx="970693" cy="106721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6702" h="17423" fill="norm" stroke="1" extrusionOk="0">
                        <a:moveTo>
                          <a:pt x="8828" y="0"/>
                        </a:moveTo>
                        <a:cubicBezTo>
                          <a:pt x="-854" y="266"/>
                          <a:pt x="-1115" y="9621"/>
                          <a:pt x="1221" y="13322"/>
                        </a:cubicBezTo>
                        <a:cubicBezTo>
                          <a:pt x="6348" y="21600"/>
                          <a:pt x="20485" y="16227"/>
                          <a:pt x="15745" y="7130"/>
                        </a:cubicBezTo>
                        <a:cubicBezTo>
                          <a:pt x="11324" y="672"/>
                          <a:pt x="1482" y="5865"/>
                          <a:pt x="5062" y="11862"/>
                        </a:cubicBezTo>
                        <a:cubicBezTo>
                          <a:pt x="8004" y="16360"/>
                          <a:pt x="16005" y="13166"/>
                          <a:pt x="12845" y="8278"/>
                        </a:cubicBezTo>
                        <a:cubicBezTo>
                          <a:pt x="10744" y="5216"/>
                          <a:pt x="5407" y="7630"/>
                          <a:pt x="7794" y="10886"/>
                        </a:cubicBezTo>
                        <a:cubicBezTo>
                          <a:pt x="9408" y="12908"/>
                          <a:pt x="12727" y="11362"/>
                          <a:pt x="11400" y="9269"/>
                        </a:cubicBezTo>
                        <a:cubicBezTo>
                          <a:pt x="10559" y="8168"/>
                          <a:pt x="7752" y="8692"/>
                          <a:pt x="9433" y="10581"/>
                        </a:cubicBezTo>
                        <a:cubicBezTo>
                          <a:pt x="8845" y="10761"/>
                          <a:pt x="9147" y="8098"/>
                          <a:pt x="10904" y="9535"/>
                        </a:cubicBezTo>
                        <a:cubicBezTo>
                          <a:pt x="11677" y="10378"/>
                          <a:pt x="10046" y="12260"/>
                          <a:pt x="8500" y="10956"/>
                        </a:cubicBezTo>
                        <a:cubicBezTo>
                          <a:pt x="6189" y="7957"/>
                          <a:pt x="11374" y="6521"/>
                          <a:pt x="12425" y="8934"/>
                        </a:cubicBezTo>
                        <a:cubicBezTo>
                          <a:pt x="14039" y="11667"/>
                          <a:pt x="9340" y="15384"/>
                          <a:pt x="5970" y="11737"/>
                        </a:cubicBezTo>
                        <a:cubicBezTo>
                          <a:pt x="2810" y="6778"/>
                          <a:pt x="10996" y="2023"/>
                          <a:pt x="14652" y="7497"/>
                        </a:cubicBezTo>
                        <a:cubicBezTo>
                          <a:pt x="18115" y="12690"/>
                          <a:pt x="8483" y="20210"/>
                          <a:pt x="2869" y="12651"/>
                        </a:cubicBezTo>
                        <a:cubicBezTo>
                          <a:pt x="1751" y="10433"/>
                          <a:pt x="742" y="3256"/>
                          <a:pt x="8618" y="2085"/>
                        </a:cubicBezTo>
                        <a:lnTo>
                          <a:pt x="8828" y="0"/>
                        </a:lnTo>
                        <a:close/>
                      </a:path>
                    </a:pathLst>
                  </a:custGeom>
                  <a:solidFill>
                    <a:srgbClr val="9A947F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6552" name="Shape 6552"/>
                  <p:cNvSpPr/>
                  <p:nvPr/>
                </p:nvSpPr>
                <p:spPr>
                  <a:xfrm>
                    <a:off x="0" y="0"/>
                    <a:ext cx="970693" cy="106721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6702" h="17423" fill="norm" stroke="1" extrusionOk="0">
                        <a:moveTo>
                          <a:pt x="8828" y="0"/>
                        </a:moveTo>
                        <a:cubicBezTo>
                          <a:pt x="-854" y="266"/>
                          <a:pt x="-1115" y="9621"/>
                          <a:pt x="1221" y="13322"/>
                        </a:cubicBezTo>
                        <a:cubicBezTo>
                          <a:pt x="6348" y="21600"/>
                          <a:pt x="20485" y="16227"/>
                          <a:pt x="15745" y="7130"/>
                        </a:cubicBezTo>
                        <a:cubicBezTo>
                          <a:pt x="11324" y="672"/>
                          <a:pt x="1482" y="5865"/>
                          <a:pt x="5062" y="11862"/>
                        </a:cubicBezTo>
                        <a:cubicBezTo>
                          <a:pt x="8004" y="16360"/>
                          <a:pt x="16005" y="13166"/>
                          <a:pt x="12845" y="8278"/>
                        </a:cubicBezTo>
                        <a:cubicBezTo>
                          <a:pt x="10744" y="5216"/>
                          <a:pt x="5407" y="7630"/>
                          <a:pt x="7794" y="10886"/>
                        </a:cubicBezTo>
                        <a:cubicBezTo>
                          <a:pt x="9408" y="12908"/>
                          <a:pt x="12727" y="11362"/>
                          <a:pt x="11400" y="9269"/>
                        </a:cubicBezTo>
                        <a:cubicBezTo>
                          <a:pt x="10559" y="8168"/>
                          <a:pt x="7752" y="8692"/>
                          <a:pt x="9433" y="10581"/>
                        </a:cubicBezTo>
                        <a:cubicBezTo>
                          <a:pt x="8845" y="10761"/>
                          <a:pt x="9147" y="8098"/>
                          <a:pt x="10904" y="9535"/>
                        </a:cubicBezTo>
                        <a:cubicBezTo>
                          <a:pt x="11677" y="10378"/>
                          <a:pt x="10046" y="12260"/>
                          <a:pt x="8500" y="10956"/>
                        </a:cubicBezTo>
                        <a:cubicBezTo>
                          <a:pt x="6189" y="7957"/>
                          <a:pt x="11374" y="6521"/>
                          <a:pt x="12425" y="8934"/>
                        </a:cubicBezTo>
                        <a:cubicBezTo>
                          <a:pt x="14039" y="11667"/>
                          <a:pt x="9340" y="15384"/>
                          <a:pt x="5970" y="11737"/>
                        </a:cubicBezTo>
                        <a:cubicBezTo>
                          <a:pt x="2810" y="6778"/>
                          <a:pt x="10996" y="2023"/>
                          <a:pt x="14652" y="7497"/>
                        </a:cubicBezTo>
                        <a:cubicBezTo>
                          <a:pt x="18115" y="12690"/>
                          <a:pt x="8483" y="20210"/>
                          <a:pt x="2869" y="12651"/>
                        </a:cubicBezTo>
                        <a:cubicBezTo>
                          <a:pt x="1751" y="10433"/>
                          <a:pt x="742" y="3256"/>
                          <a:pt x="8618" y="2085"/>
                        </a:cubicBezTo>
                        <a:lnTo>
                          <a:pt x="8828" y="0"/>
                        </a:lnTo>
                        <a:close/>
                      </a:path>
                    </a:pathLst>
                  </a:custGeom>
                  <a:solidFill>
                    <a:srgbClr val="D3D0C7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</p:grpSp>
            <p:sp>
              <p:nvSpPr>
                <p:cNvPr id="6554" name="Shape 6554"/>
                <p:cNvSpPr/>
                <p:nvPr/>
              </p:nvSpPr>
              <p:spPr>
                <a:xfrm flipH="1">
                  <a:off x="11823250" y="49671"/>
                  <a:ext cx="970693" cy="106721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6702" h="17423" fill="norm" stroke="1" extrusionOk="0">
                      <a:moveTo>
                        <a:pt x="8828" y="0"/>
                      </a:moveTo>
                      <a:cubicBezTo>
                        <a:pt x="-854" y="266"/>
                        <a:pt x="-1115" y="9621"/>
                        <a:pt x="1221" y="13322"/>
                      </a:cubicBezTo>
                      <a:cubicBezTo>
                        <a:pt x="6348" y="21600"/>
                        <a:pt x="20485" y="16227"/>
                        <a:pt x="15745" y="7130"/>
                      </a:cubicBezTo>
                      <a:cubicBezTo>
                        <a:pt x="11324" y="672"/>
                        <a:pt x="1482" y="5865"/>
                        <a:pt x="5062" y="11862"/>
                      </a:cubicBezTo>
                      <a:cubicBezTo>
                        <a:pt x="8004" y="16360"/>
                        <a:pt x="16005" y="13166"/>
                        <a:pt x="12845" y="8278"/>
                      </a:cubicBezTo>
                      <a:cubicBezTo>
                        <a:pt x="10744" y="5216"/>
                        <a:pt x="5407" y="7630"/>
                        <a:pt x="7794" y="10886"/>
                      </a:cubicBezTo>
                      <a:cubicBezTo>
                        <a:pt x="9408" y="12908"/>
                        <a:pt x="12727" y="11362"/>
                        <a:pt x="11400" y="9269"/>
                      </a:cubicBezTo>
                      <a:cubicBezTo>
                        <a:pt x="10559" y="8168"/>
                        <a:pt x="7752" y="8692"/>
                        <a:pt x="9433" y="10581"/>
                      </a:cubicBezTo>
                      <a:cubicBezTo>
                        <a:pt x="8845" y="10761"/>
                        <a:pt x="9147" y="8098"/>
                        <a:pt x="10904" y="9535"/>
                      </a:cubicBezTo>
                      <a:cubicBezTo>
                        <a:pt x="11677" y="10378"/>
                        <a:pt x="10046" y="12260"/>
                        <a:pt x="8500" y="10956"/>
                      </a:cubicBezTo>
                      <a:cubicBezTo>
                        <a:pt x="6189" y="7957"/>
                        <a:pt x="11374" y="6521"/>
                        <a:pt x="12425" y="8934"/>
                      </a:cubicBezTo>
                      <a:cubicBezTo>
                        <a:pt x="14039" y="11667"/>
                        <a:pt x="9340" y="15384"/>
                        <a:pt x="5970" y="11737"/>
                      </a:cubicBezTo>
                      <a:cubicBezTo>
                        <a:pt x="2810" y="6778"/>
                        <a:pt x="10996" y="2023"/>
                        <a:pt x="14652" y="7497"/>
                      </a:cubicBezTo>
                      <a:cubicBezTo>
                        <a:pt x="18115" y="12690"/>
                        <a:pt x="8483" y="20210"/>
                        <a:pt x="2869" y="12651"/>
                      </a:cubicBezTo>
                      <a:cubicBezTo>
                        <a:pt x="1751" y="10433"/>
                        <a:pt x="742" y="3256"/>
                        <a:pt x="8618" y="2085"/>
                      </a:cubicBezTo>
                      <a:lnTo>
                        <a:pt x="8828" y="0"/>
                      </a:lnTo>
                      <a:close/>
                    </a:path>
                  </a:pathLst>
                </a:custGeom>
                <a:solidFill>
                  <a:srgbClr val="9A947F"/>
                </a:solidFill>
                <a:ln w="9525" cap="flat">
                  <a:noFill/>
                  <a:round/>
                </a:ln>
                <a:effectLst/>
              </p:spPr>
              <p:txBody>
                <a:bodyPr wrap="square" lIns="72248" tIns="72248" rIns="72248" bIns="72248" numCol="1" anchor="ctr">
                  <a:noAutofit/>
                </a:bodyPr>
                <a:lstStyle/>
                <a:p>
                  <a:pPr marL="40639" marR="40639" defTabSz="914400">
                    <a:defRPr sz="3400">
                      <a:solidFill>
                        <a:srgbClr val="EEEEEE"/>
                      </a:solidFill>
                      <a:uFill>
                        <a:solidFill>
                          <a:srgbClr val="EEEEEE"/>
                        </a:solidFill>
                      </a:u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</a:p>
              </p:txBody>
            </p:sp>
            <p:sp>
              <p:nvSpPr>
                <p:cNvPr id="6555" name="Shape 6555"/>
                <p:cNvSpPr/>
                <p:nvPr/>
              </p:nvSpPr>
              <p:spPr>
                <a:xfrm flipH="1">
                  <a:off x="11796157" y="0"/>
                  <a:ext cx="970693" cy="106721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6702" h="17423" fill="norm" stroke="1" extrusionOk="0">
                      <a:moveTo>
                        <a:pt x="8828" y="0"/>
                      </a:moveTo>
                      <a:cubicBezTo>
                        <a:pt x="-854" y="266"/>
                        <a:pt x="-1115" y="9621"/>
                        <a:pt x="1221" y="13322"/>
                      </a:cubicBezTo>
                      <a:cubicBezTo>
                        <a:pt x="6348" y="21600"/>
                        <a:pt x="20485" y="16227"/>
                        <a:pt x="15745" y="7130"/>
                      </a:cubicBezTo>
                      <a:cubicBezTo>
                        <a:pt x="11324" y="672"/>
                        <a:pt x="1482" y="5865"/>
                        <a:pt x="5062" y="11862"/>
                      </a:cubicBezTo>
                      <a:cubicBezTo>
                        <a:pt x="8004" y="16360"/>
                        <a:pt x="16005" y="13166"/>
                        <a:pt x="12845" y="8278"/>
                      </a:cubicBezTo>
                      <a:cubicBezTo>
                        <a:pt x="10744" y="5216"/>
                        <a:pt x="5407" y="7630"/>
                        <a:pt x="7794" y="10886"/>
                      </a:cubicBezTo>
                      <a:cubicBezTo>
                        <a:pt x="9408" y="12908"/>
                        <a:pt x="12727" y="11362"/>
                        <a:pt x="11400" y="9269"/>
                      </a:cubicBezTo>
                      <a:cubicBezTo>
                        <a:pt x="10559" y="8168"/>
                        <a:pt x="7752" y="8692"/>
                        <a:pt x="9433" y="10581"/>
                      </a:cubicBezTo>
                      <a:cubicBezTo>
                        <a:pt x="8845" y="10761"/>
                        <a:pt x="9147" y="8098"/>
                        <a:pt x="10904" y="9535"/>
                      </a:cubicBezTo>
                      <a:cubicBezTo>
                        <a:pt x="11677" y="10378"/>
                        <a:pt x="10046" y="12260"/>
                        <a:pt x="8500" y="10956"/>
                      </a:cubicBezTo>
                      <a:cubicBezTo>
                        <a:pt x="6189" y="7957"/>
                        <a:pt x="11374" y="6521"/>
                        <a:pt x="12425" y="8934"/>
                      </a:cubicBezTo>
                      <a:cubicBezTo>
                        <a:pt x="14039" y="11667"/>
                        <a:pt x="9340" y="15384"/>
                        <a:pt x="5970" y="11737"/>
                      </a:cubicBezTo>
                      <a:cubicBezTo>
                        <a:pt x="2810" y="6778"/>
                        <a:pt x="10996" y="2023"/>
                        <a:pt x="14652" y="7497"/>
                      </a:cubicBezTo>
                      <a:cubicBezTo>
                        <a:pt x="18115" y="12690"/>
                        <a:pt x="8483" y="20210"/>
                        <a:pt x="2869" y="12651"/>
                      </a:cubicBezTo>
                      <a:cubicBezTo>
                        <a:pt x="1751" y="10433"/>
                        <a:pt x="742" y="3256"/>
                        <a:pt x="8618" y="2085"/>
                      </a:cubicBezTo>
                      <a:lnTo>
                        <a:pt x="8828" y="0"/>
                      </a:lnTo>
                      <a:close/>
                    </a:path>
                  </a:pathLst>
                </a:custGeom>
                <a:solidFill>
                  <a:srgbClr val="D3D0C7"/>
                </a:solidFill>
                <a:ln w="9525" cap="flat">
                  <a:noFill/>
                  <a:round/>
                </a:ln>
                <a:effectLst/>
              </p:spPr>
              <p:txBody>
                <a:bodyPr wrap="square" lIns="72248" tIns="72248" rIns="72248" bIns="72248" numCol="1" anchor="ctr">
                  <a:noAutofit/>
                </a:bodyPr>
                <a:lstStyle/>
                <a:p>
                  <a:pPr marL="40639" marR="40639" defTabSz="914400">
                    <a:defRPr sz="3400">
                      <a:solidFill>
                        <a:srgbClr val="EEEEEE"/>
                      </a:solidFill>
                      <a:uFill>
                        <a:solidFill>
                          <a:srgbClr val="EEEEEE"/>
                        </a:solidFill>
                      </a:u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</a:p>
              </p:txBody>
            </p:sp>
            <p:sp>
              <p:nvSpPr>
                <p:cNvPr id="6556" name="Shape 6556"/>
                <p:cNvSpPr/>
                <p:nvPr/>
              </p:nvSpPr>
              <p:spPr>
                <a:xfrm>
                  <a:off x="477077" y="0"/>
                  <a:ext cx="11812695" cy="126436"/>
                </a:xfrm>
                <a:prstGeom prst="rect">
                  <a:avLst/>
                </a:prstGeom>
                <a:solidFill>
                  <a:srgbClr val="D3D0C7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72248" tIns="72248" rIns="72248" bIns="72248" numCol="1" anchor="ctr">
                  <a:noAutofit/>
                </a:bodyPr>
                <a:lstStyle/>
                <a:p>
                  <a:pPr marL="40639" marR="40639" defTabSz="914400">
                    <a:defRPr sz="3400">
                      <a:solidFill>
                        <a:srgbClr val="EEEEEE"/>
                      </a:solidFill>
                      <a:uFill>
                        <a:solidFill>
                          <a:srgbClr val="EEEEEE"/>
                        </a:solidFill>
                      </a:u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</a:p>
              </p:txBody>
            </p:sp>
          </p:grpSp>
        </p:grpSp>
        <p:sp>
          <p:nvSpPr>
            <p:cNvPr id="6559" name="Shape 6559"/>
            <p:cNvSpPr/>
            <p:nvPr/>
          </p:nvSpPr>
          <p:spPr>
            <a:xfrm>
              <a:off x="1083733" y="1144693"/>
              <a:ext cx="10805726" cy="433494"/>
            </a:xfrm>
            <a:prstGeom prst="rect">
              <a:avLst/>
            </a:prstGeom>
            <a:gradFill flip="none" rotWithShape="1">
              <a:gsLst>
                <a:gs pos="0">
                  <a:srgbClr val="817C6B"/>
                </a:gs>
                <a:gs pos="100000">
                  <a:srgbClr val="9A947F"/>
                </a:gs>
              </a:gsLst>
              <a:lin ang="162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72248" tIns="72248" rIns="72248" bIns="72248" numCol="1" anchor="ctr">
              <a:noAutofit/>
            </a:bodyPr>
            <a:lstStyle/>
            <a:p>
              <a:pPr marL="40639" marR="40639" defTabSz="914400">
                <a:defRPr sz="3400">
                  <a:solidFill>
                    <a:srgbClr val="EEEEEE"/>
                  </a:solidFill>
                  <a:uFill>
                    <a:solidFill>
                      <a:srgbClr val="EEEEEE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</p:grpSp>
      <p:sp>
        <p:nvSpPr>
          <p:cNvPr id="6561" name="Shape 6561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Unity</a:t>
            </a:r>
          </a:p>
        </p:txBody>
      </p:sp>
      <p:pic>
        <p:nvPicPr>
          <p:cNvPr id="6562" name="pasted-image-filtered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55755" y="2917419"/>
            <a:ext cx="4610090" cy="5637817"/>
          </a:xfrm>
          <a:prstGeom prst="rect">
            <a:avLst/>
          </a:prstGeom>
          <a:ln w="12700">
            <a:miter lim="400000"/>
          </a:ln>
        </p:spPr>
      </p:pic>
      <p:pic>
        <p:nvPicPr>
          <p:cNvPr id="6563" name="pasted-image.ti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430168" y="2942327"/>
            <a:ext cx="5894516" cy="5588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59" name="Group 6659"/>
          <p:cNvGrpSpPr/>
          <p:nvPr/>
        </p:nvGrpSpPr>
        <p:grpSpPr>
          <a:xfrm>
            <a:off x="0" y="-1"/>
            <a:ext cx="13004800" cy="9753601"/>
            <a:chOff x="0" y="0"/>
            <a:chExt cx="13004800" cy="9753600"/>
          </a:xfrm>
        </p:grpSpPr>
        <p:grpSp>
          <p:nvGrpSpPr>
            <p:cNvPr id="6657" name="Group 6657"/>
            <p:cNvGrpSpPr/>
            <p:nvPr/>
          </p:nvGrpSpPr>
          <p:grpSpPr>
            <a:xfrm>
              <a:off x="0" y="0"/>
              <a:ext cx="13004801" cy="9753600"/>
              <a:chOff x="0" y="0"/>
              <a:chExt cx="13004800" cy="9753600"/>
            </a:xfrm>
          </p:grpSpPr>
          <p:sp>
            <p:nvSpPr>
              <p:cNvPr id="6565" name="Shape 6565"/>
              <p:cNvSpPr/>
              <p:nvPr/>
            </p:nvSpPr>
            <p:spPr>
              <a:xfrm>
                <a:off x="11921066" y="1083733"/>
                <a:ext cx="758615" cy="3034454"/>
              </a:xfrm>
              <a:prstGeom prst="rect">
                <a:avLst/>
              </a:prstGeom>
              <a:gradFill flip="none" rotWithShape="1">
                <a:gsLst>
                  <a:gs pos="0">
                    <a:srgbClr val="817C6B"/>
                  </a:gs>
                  <a:gs pos="100000">
                    <a:srgbClr val="D3D0C7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72248" tIns="72248" rIns="72248" bIns="72248" numCol="1" anchor="ctr">
                <a:noAutofit/>
              </a:bodyPr>
              <a:lstStyle/>
              <a:p>
                <a:pPr marL="40639" marR="40639" defTabSz="914400">
                  <a:defRPr sz="3400">
                    <a:solidFill>
                      <a:srgbClr val="EEEEEE"/>
                    </a:solidFill>
                    <a:uFill>
                      <a:solidFill>
                        <a:srgbClr val="EEEEEE"/>
                      </a:solidFill>
                    </a:u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6566" name="Shape 6566"/>
              <p:cNvSpPr/>
              <p:nvPr/>
            </p:nvSpPr>
            <p:spPr>
              <a:xfrm>
                <a:off x="0" y="0"/>
                <a:ext cx="12788054" cy="216747"/>
              </a:xfrm>
              <a:prstGeom prst="rect">
                <a:avLst/>
              </a:prstGeom>
              <a:solidFill>
                <a:srgbClr val="9A94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2248" tIns="72248" rIns="72248" bIns="72248" numCol="1" anchor="ctr">
                <a:noAutofit/>
              </a:bodyPr>
              <a:lstStyle/>
              <a:p>
                <a:pPr marL="40639" marR="40639" defTabSz="914400">
                  <a:defRPr sz="3400">
                    <a:solidFill>
                      <a:srgbClr val="EEEEEE"/>
                    </a:solidFill>
                    <a:uFill>
                      <a:solidFill>
                        <a:srgbClr val="EEEEEE"/>
                      </a:solidFill>
                    </a:u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6567" name="Shape 6567"/>
              <p:cNvSpPr/>
              <p:nvPr/>
            </p:nvSpPr>
            <p:spPr>
              <a:xfrm>
                <a:off x="12679680" y="0"/>
                <a:ext cx="325121" cy="9753600"/>
              </a:xfrm>
              <a:prstGeom prst="rect">
                <a:avLst/>
              </a:prstGeom>
              <a:gradFill flip="none" rotWithShape="1">
                <a:gsLst>
                  <a:gs pos="0">
                    <a:srgbClr val="9A947F"/>
                  </a:gs>
                  <a:gs pos="50000">
                    <a:srgbClr val="BBB6A8"/>
                  </a:gs>
                  <a:gs pos="100000">
                    <a:srgbClr val="9A947F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72248" tIns="72248" rIns="72248" bIns="72248" numCol="1" anchor="ctr">
                <a:noAutofit/>
              </a:bodyPr>
              <a:lstStyle/>
              <a:p>
                <a:pPr marL="40639" marR="40639" defTabSz="914400">
                  <a:defRPr sz="3400">
                    <a:solidFill>
                      <a:srgbClr val="EEEEEE"/>
                    </a:solidFill>
                    <a:uFill>
                      <a:solidFill>
                        <a:srgbClr val="EEEEEE"/>
                      </a:solidFill>
                    </a:u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6568" name="Shape 6568"/>
              <p:cNvSpPr/>
              <p:nvPr/>
            </p:nvSpPr>
            <p:spPr>
              <a:xfrm>
                <a:off x="0" y="0"/>
                <a:ext cx="325121" cy="9753600"/>
              </a:xfrm>
              <a:prstGeom prst="rect">
                <a:avLst/>
              </a:prstGeom>
              <a:gradFill flip="none" rotWithShape="1">
                <a:gsLst>
                  <a:gs pos="0">
                    <a:srgbClr val="9A947F"/>
                  </a:gs>
                  <a:gs pos="50000">
                    <a:srgbClr val="BBB6A8"/>
                  </a:gs>
                  <a:gs pos="100000">
                    <a:srgbClr val="9A947F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72248" tIns="72248" rIns="72248" bIns="72248" numCol="1" anchor="ctr">
                <a:noAutofit/>
              </a:bodyPr>
              <a:lstStyle/>
              <a:p>
                <a:pPr marL="40639" marR="40639" defTabSz="914400">
                  <a:defRPr sz="3400">
                    <a:solidFill>
                      <a:srgbClr val="EEEEEE"/>
                    </a:solidFill>
                    <a:uFill>
                      <a:solidFill>
                        <a:srgbClr val="EEEEEE"/>
                      </a:solidFill>
                    </a:u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6569" name="Shape 6569"/>
              <p:cNvSpPr/>
              <p:nvPr/>
            </p:nvSpPr>
            <p:spPr>
              <a:xfrm>
                <a:off x="325120" y="1083733"/>
                <a:ext cx="758614" cy="3034454"/>
              </a:xfrm>
              <a:prstGeom prst="rect">
                <a:avLst/>
              </a:prstGeom>
              <a:gradFill flip="none" rotWithShape="1">
                <a:gsLst>
                  <a:gs pos="0">
                    <a:srgbClr val="817C6B"/>
                  </a:gs>
                  <a:gs pos="100000">
                    <a:srgbClr val="D3D0C7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72248" tIns="72248" rIns="72248" bIns="72248" numCol="1" anchor="ctr">
                <a:noAutofit/>
              </a:bodyPr>
              <a:lstStyle/>
              <a:p>
                <a:pPr marL="40639" marR="40639" defTabSz="914400">
                  <a:defRPr sz="3400">
                    <a:solidFill>
                      <a:srgbClr val="EEEEEE"/>
                    </a:solidFill>
                    <a:uFill>
                      <a:solidFill>
                        <a:srgbClr val="EEEEEE"/>
                      </a:solidFill>
                    </a:u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grpSp>
            <p:nvGrpSpPr>
              <p:cNvPr id="6656" name="Group 6656"/>
              <p:cNvGrpSpPr/>
              <p:nvPr/>
            </p:nvGrpSpPr>
            <p:grpSpPr>
              <a:xfrm>
                <a:off x="82851" y="72248"/>
                <a:ext cx="12793944" cy="1116891"/>
                <a:chOff x="0" y="0"/>
                <a:chExt cx="12793942" cy="1116889"/>
              </a:xfrm>
            </p:grpSpPr>
            <p:sp>
              <p:nvSpPr>
                <p:cNvPr id="6570" name="Shape 6570"/>
                <p:cNvSpPr/>
                <p:nvPr/>
              </p:nvSpPr>
              <p:spPr>
                <a:xfrm>
                  <a:off x="43584" y="0"/>
                  <a:ext cx="12736126" cy="1083734"/>
                </a:xfrm>
                <a:prstGeom prst="roundRect">
                  <a:avLst>
                    <a:gd name="adj" fmla="val 35156"/>
                  </a:avLst>
                </a:prstGeom>
                <a:solidFill>
                  <a:srgbClr val="BBB6A8"/>
                </a:solidFill>
                <a:ln w="9525" cap="flat">
                  <a:noFill/>
                  <a:round/>
                </a:ln>
                <a:effectLst/>
              </p:spPr>
              <p:txBody>
                <a:bodyPr wrap="square" lIns="72248" tIns="72248" rIns="72248" bIns="72248" numCol="1" anchor="ctr">
                  <a:noAutofit/>
                </a:bodyPr>
                <a:lstStyle/>
                <a:p>
                  <a:pPr marL="40639" marR="40639" defTabSz="914400">
                    <a:defRPr sz="3400">
                      <a:solidFill>
                        <a:srgbClr val="EEEEEE"/>
                      </a:solidFill>
                      <a:uFill>
                        <a:solidFill>
                          <a:srgbClr val="EEEEEE"/>
                        </a:solidFill>
                      </a:u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</a:p>
              </p:txBody>
            </p:sp>
            <p:sp>
              <p:nvSpPr>
                <p:cNvPr id="6571" name="Shape 6571"/>
                <p:cNvSpPr/>
                <p:nvPr/>
              </p:nvSpPr>
              <p:spPr>
                <a:xfrm>
                  <a:off x="477077" y="54186"/>
                  <a:ext cx="11812695" cy="126437"/>
                </a:xfrm>
                <a:prstGeom prst="rect">
                  <a:avLst/>
                </a:prstGeom>
                <a:solidFill>
                  <a:srgbClr val="9A947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72248" tIns="72248" rIns="72248" bIns="72248" numCol="1" anchor="ctr">
                  <a:noAutofit/>
                </a:bodyPr>
                <a:lstStyle/>
                <a:p>
                  <a:pPr marL="40639" marR="40639" defTabSz="914400">
                    <a:defRPr sz="3400">
                      <a:solidFill>
                        <a:srgbClr val="EEEEEE"/>
                      </a:solidFill>
                      <a:uFill>
                        <a:solidFill>
                          <a:srgbClr val="EEEEEE"/>
                        </a:solidFill>
                      </a:u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</a:p>
              </p:txBody>
            </p:sp>
            <p:grpSp>
              <p:nvGrpSpPr>
                <p:cNvPr id="6610" name="Group 6610"/>
                <p:cNvGrpSpPr/>
                <p:nvPr/>
              </p:nvGrpSpPr>
              <p:grpSpPr>
                <a:xfrm>
                  <a:off x="531264" y="842151"/>
                  <a:ext cx="11758508" cy="243841"/>
                  <a:chOff x="0" y="0"/>
                  <a:chExt cx="11758506" cy="243839"/>
                </a:xfrm>
              </p:grpSpPr>
              <p:sp>
                <p:nvSpPr>
                  <p:cNvPr id="6572" name="Shape 6572"/>
                  <p:cNvSpPr/>
                  <p:nvPr/>
                </p:nvSpPr>
                <p:spPr>
                  <a:xfrm flipH="1">
                    <a:off x="11239217" y="0"/>
                    <a:ext cx="519290" cy="23932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0"/>
                        </a:moveTo>
                        <a:lnTo>
                          <a:pt x="17092" y="0"/>
                        </a:lnTo>
                        <a:lnTo>
                          <a:pt x="0" y="17550"/>
                        </a:lnTo>
                        <a:lnTo>
                          <a:pt x="8077" y="21600"/>
                        </a:lnTo>
                        <a:lnTo>
                          <a:pt x="19158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9A947F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6573" name="Shape 6573"/>
                  <p:cNvSpPr/>
                  <p:nvPr/>
                </p:nvSpPr>
                <p:spPr>
                  <a:xfrm>
                    <a:off x="0" y="4515"/>
                    <a:ext cx="519289" cy="2393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0"/>
                        </a:moveTo>
                        <a:lnTo>
                          <a:pt x="17092" y="0"/>
                        </a:lnTo>
                        <a:lnTo>
                          <a:pt x="0" y="17550"/>
                        </a:lnTo>
                        <a:lnTo>
                          <a:pt x="8077" y="21600"/>
                        </a:lnTo>
                        <a:lnTo>
                          <a:pt x="19158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9A947F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grpSp>
                <p:nvGrpSpPr>
                  <p:cNvPr id="6609" name="Group 6609"/>
                  <p:cNvGrpSpPr/>
                  <p:nvPr/>
                </p:nvGrpSpPr>
                <p:grpSpPr>
                  <a:xfrm>
                    <a:off x="442524" y="1544"/>
                    <a:ext cx="10864428" cy="242296"/>
                    <a:chOff x="0" y="0"/>
                    <a:chExt cx="10864426" cy="242295"/>
                  </a:xfrm>
                </p:grpSpPr>
                <p:grpSp>
                  <p:nvGrpSpPr>
                    <p:cNvPr id="6595" name="Group 6595"/>
                    <p:cNvGrpSpPr/>
                    <p:nvPr/>
                  </p:nvGrpSpPr>
                  <p:grpSpPr>
                    <a:xfrm>
                      <a:off x="0" y="2257"/>
                      <a:ext cx="6610774" cy="240039"/>
                      <a:chOff x="0" y="0"/>
                      <a:chExt cx="6610773" cy="240037"/>
                    </a:xfrm>
                  </p:grpSpPr>
                  <p:grpSp>
                    <p:nvGrpSpPr>
                      <p:cNvPr id="6576" name="Group 6576"/>
                      <p:cNvGrpSpPr/>
                      <p:nvPr/>
                    </p:nvGrpSpPr>
                    <p:grpSpPr>
                      <a:xfrm>
                        <a:off x="0" y="0"/>
                        <a:ext cx="943611" cy="240038"/>
                        <a:chOff x="0" y="0"/>
                        <a:chExt cx="943610" cy="240037"/>
                      </a:xfrm>
                    </p:grpSpPr>
                    <p:sp>
                      <p:nvSpPr>
                        <p:cNvPr id="6574" name="Shape 6574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6575" name="Shape 6575"/>
                        <p:cNvSpPr/>
                        <p:nvPr/>
                      </p:nvSpPr>
                      <p:spPr>
                        <a:xfrm>
                          <a:off x="467296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6579" name="Group 6579"/>
                      <p:cNvGrpSpPr/>
                      <p:nvPr/>
                    </p:nvGrpSpPr>
                    <p:grpSpPr>
                      <a:xfrm>
                        <a:off x="943848" y="0"/>
                        <a:ext cx="945985" cy="240038"/>
                        <a:chOff x="0" y="0"/>
                        <a:chExt cx="945983" cy="240037"/>
                      </a:xfrm>
                    </p:grpSpPr>
                    <p:sp>
                      <p:nvSpPr>
                        <p:cNvPr id="6577" name="Shape 6577"/>
                        <p:cNvSpPr/>
                        <p:nvPr/>
                      </p:nvSpPr>
                      <p:spPr>
                        <a:xfrm>
                          <a:off x="0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6578" name="Shape 6578"/>
                        <p:cNvSpPr/>
                        <p:nvPr/>
                      </p:nvSpPr>
                      <p:spPr>
                        <a:xfrm>
                          <a:off x="467296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6582" name="Group 6582"/>
                      <p:cNvGrpSpPr/>
                      <p:nvPr/>
                    </p:nvGrpSpPr>
                    <p:grpSpPr>
                      <a:xfrm>
                        <a:off x="1893710" y="0"/>
                        <a:ext cx="939971" cy="240038"/>
                        <a:chOff x="0" y="0"/>
                        <a:chExt cx="939969" cy="240037"/>
                      </a:xfrm>
                    </p:grpSpPr>
                    <p:sp>
                      <p:nvSpPr>
                        <p:cNvPr id="6580" name="Shape 6580"/>
                        <p:cNvSpPr/>
                        <p:nvPr/>
                      </p:nvSpPr>
                      <p:spPr>
                        <a:xfrm>
                          <a:off x="0" y="0"/>
                          <a:ext cx="471707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6581" name="Shape 6581"/>
                        <p:cNvSpPr/>
                        <p:nvPr/>
                      </p:nvSpPr>
                      <p:spPr>
                        <a:xfrm>
                          <a:off x="463672" y="0"/>
                          <a:ext cx="47629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6585" name="Group 6585"/>
                      <p:cNvGrpSpPr/>
                      <p:nvPr/>
                    </p:nvGrpSpPr>
                    <p:grpSpPr>
                      <a:xfrm>
                        <a:off x="2833443" y="0"/>
                        <a:ext cx="943888" cy="240038"/>
                        <a:chOff x="0" y="0"/>
                        <a:chExt cx="943886" cy="240037"/>
                      </a:xfrm>
                    </p:grpSpPr>
                    <p:sp>
                      <p:nvSpPr>
                        <p:cNvPr id="6583" name="Shape 6583"/>
                        <p:cNvSpPr/>
                        <p:nvPr/>
                      </p:nvSpPr>
                      <p:spPr>
                        <a:xfrm>
                          <a:off x="0" y="0"/>
                          <a:ext cx="47644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6584" name="Shape 6584"/>
                        <p:cNvSpPr/>
                        <p:nvPr/>
                      </p:nvSpPr>
                      <p:spPr>
                        <a:xfrm>
                          <a:off x="467439" y="0"/>
                          <a:ext cx="47644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6588" name="Group 6588"/>
                      <p:cNvGrpSpPr/>
                      <p:nvPr/>
                    </p:nvGrpSpPr>
                    <p:grpSpPr>
                      <a:xfrm>
                        <a:off x="3777330" y="0"/>
                        <a:ext cx="943612" cy="240038"/>
                        <a:chOff x="0" y="0"/>
                        <a:chExt cx="943610" cy="240037"/>
                      </a:xfrm>
                    </p:grpSpPr>
                    <p:sp>
                      <p:nvSpPr>
                        <p:cNvPr id="6586" name="Shape 6586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6587" name="Shape 6587"/>
                        <p:cNvSpPr/>
                        <p:nvPr/>
                      </p:nvSpPr>
                      <p:spPr>
                        <a:xfrm>
                          <a:off x="467296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6591" name="Group 6591"/>
                      <p:cNvGrpSpPr/>
                      <p:nvPr/>
                    </p:nvGrpSpPr>
                    <p:grpSpPr>
                      <a:xfrm>
                        <a:off x="4720941" y="0"/>
                        <a:ext cx="946222" cy="240038"/>
                        <a:chOff x="0" y="0"/>
                        <a:chExt cx="946221" cy="240037"/>
                      </a:xfrm>
                    </p:grpSpPr>
                    <p:sp>
                      <p:nvSpPr>
                        <p:cNvPr id="6589" name="Shape 6589"/>
                        <p:cNvSpPr/>
                        <p:nvPr/>
                      </p:nvSpPr>
                      <p:spPr>
                        <a:xfrm>
                          <a:off x="0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6590" name="Shape 6590"/>
                        <p:cNvSpPr/>
                        <p:nvPr/>
                      </p:nvSpPr>
                      <p:spPr>
                        <a:xfrm>
                          <a:off x="467533" y="0"/>
                          <a:ext cx="478689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6594" name="Group 6594"/>
                      <p:cNvGrpSpPr/>
                      <p:nvPr/>
                    </p:nvGrpSpPr>
                    <p:grpSpPr>
                      <a:xfrm>
                        <a:off x="5666925" y="0"/>
                        <a:ext cx="943849" cy="240038"/>
                        <a:chOff x="0" y="0"/>
                        <a:chExt cx="943848" cy="240037"/>
                      </a:xfrm>
                    </p:grpSpPr>
                    <p:sp>
                      <p:nvSpPr>
                        <p:cNvPr id="6592" name="Shape 6592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6593" name="Shape 6593"/>
                        <p:cNvSpPr/>
                        <p:nvPr/>
                      </p:nvSpPr>
                      <p:spPr>
                        <a:xfrm>
                          <a:off x="467533" y="0"/>
                          <a:ext cx="476316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</p:grpSp>
                <p:grpSp>
                  <p:nvGrpSpPr>
                    <p:cNvPr id="6598" name="Group 6598"/>
                    <p:cNvGrpSpPr/>
                    <p:nvPr/>
                  </p:nvGrpSpPr>
                  <p:grpSpPr>
                    <a:xfrm>
                      <a:off x="6610773" y="0"/>
                      <a:ext cx="943752" cy="240038"/>
                      <a:chOff x="0" y="0"/>
                      <a:chExt cx="943750" cy="240037"/>
                    </a:xfrm>
                  </p:grpSpPr>
                  <p:sp>
                    <p:nvSpPr>
                      <p:cNvPr id="6596" name="Shape 6596"/>
                      <p:cNvSpPr/>
                      <p:nvPr/>
                    </p:nvSpPr>
                    <p:spPr>
                      <a:xfrm>
                        <a:off x="0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6597" name="Shape 6597"/>
                      <p:cNvSpPr/>
                      <p:nvPr/>
                    </p:nvSpPr>
                    <p:spPr>
                      <a:xfrm>
                        <a:off x="467369" y="0"/>
                        <a:ext cx="476382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6601" name="Group 6601"/>
                    <p:cNvGrpSpPr/>
                    <p:nvPr/>
                  </p:nvGrpSpPr>
                  <p:grpSpPr>
                    <a:xfrm>
                      <a:off x="7554524" y="0"/>
                      <a:ext cx="946010" cy="240038"/>
                      <a:chOff x="0" y="0"/>
                      <a:chExt cx="946009" cy="240037"/>
                    </a:xfrm>
                  </p:grpSpPr>
                  <p:sp>
                    <p:nvSpPr>
                      <p:cNvPr id="6599" name="Shape 6599"/>
                      <p:cNvSpPr/>
                      <p:nvPr/>
                    </p:nvSpPr>
                    <p:spPr>
                      <a:xfrm>
                        <a:off x="0" y="0"/>
                        <a:ext cx="47871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6600" name="Shape 6600"/>
                      <p:cNvSpPr/>
                      <p:nvPr/>
                    </p:nvSpPr>
                    <p:spPr>
                      <a:xfrm>
                        <a:off x="467300" y="0"/>
                        <a:ext cx="47871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6604" name="Group 6604"/>
                    <p:cNvGrpSpPr/>
                    <p:nvPr/>
                  </p:nvGrpSpPr>
                  <p:grpSpPr>
                    <a:xfrm>
                      <a:off x="8500533" y="0"/>
                      <a:ext cx="943753" cy="240038"/>
                      <a:chOff x="0" y="0"/>
                      <a:chExt cx="943751" cy="240037"/>
                    </a:xfrm>
                  </p:grpSpPr>
                  <p:sp>
                    <p:nvSpPr>
                      <p:cNvPr id="6602" name="Shape 6602"/>
                      <p:cNvSpPr/>
                      <p:nvPr/>
                    </p:nvSpPr>
                    <p:spPr>
                      <a:xfrm>
                        <a:off x="0" y="0"/>
                        <a:ext cx="47589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6603" name="Shape 6603"/>
                      <p:cNvSpPr/>
                      <p:nvPr/>
                    </p:nvSpPr>
                    <p:spPr>
                      <a:xfrm>
                        <a:off x="467862" y="0"/>
                        <a:ext cx="47589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6607" name="Group 6607"/>
                    <p:cNvGrpSpPr/>
                    <p:nvPr/>
                  </p:nvGrpSpPr>
                  <p:grpSpPr>
                    <a:xfrm>
                      <a:off x="9444284" y="0"/>
                      <a:ext cx="943753" cy="240038"/>
                      <a:chOff x="0" y="0"/>
                      <a:chExt cx="943751" cy="240037"/>
                    </a:xfrm>
                  </p:grpSpPr>
                  <p:sp>
                    <p:nvSpPr>
                      <p:cNvPr id="6605" name="Shape 6605"/>
                      <p:cNvSpPr/>
                      <p:nvPr/>
                    </p:nvSpPr>
                    <p:spPr>
                      <a:xfrm>
                        <a:off x="0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6606" name="Shape 6606"/>
                      <p:cNvSpPr/>
                      <p:nvPr/>
                    </p:nvSpPr>
                    <p:spPr>
                      <a:xfrm>
                        <a:off x="467371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sp>
                  <p:nvSpPr>
                    <p:cNvPr id="6608" name="Shape 6608"/>
                    <p:cNvSpPr/>
                    <p:nvPr/>
                  </p:nvSpPr>
                  <p:spPr>
                    <a:xfrm>
                      <a:off x="10388035" y="0"/>
                      <a:ext cx="476392" cy="240038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0504" fill="norm" stroke="1" extrusionOk="0">
                          <a:moveTo>
                            <a:pt x="0" y="0"/>
                          </a:moveTo>
                          <a:lnTo>
                            <a:pt x="0" y="20504"/>
                          </a:lnTo>
                          <a:lnTo>
                            <a:pt x="2534" y="20504"/>
                          </a:lnTo>
                          <a:cubicBezTo>
                            <a:pt x="2512" y="-934"/>
                            <a:pt x="19002" y="-1096"/>
                            <a:pt x="19023" y="20504"/>
                          </a:cubicBezTo>
                          <a:lnTo>
                            <a:pt x="21600" y="20504"/>
                          </a:lnTo>
                          <a:lnTo>
                            <a:pt x="21600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9A947F"/>
                    </a:solidFill>
                    <a:ln w="9525" cap="flat">
                      <a:noFill/>
                      <a:round/>
                    </a:ln>
                    <a:effectLst/>
                  </p:spPr>
                  <p:txBody>
                    <a:bodyPr wrap="square" lIns="72248" tIns="72248" rIns="72248" bIns="72248" numCol="1" anchor="ctr">
                      <a:noAutofit/>
                    </a:bodyPr>
                    <a:lstStyle/>
                    <a:p>
                      <a:pPr marL="40639" marR="40639" defTabSz="914400">
                        <a:defRPr sz="3400">
                          <a:solidFill>
                            <a:srgbClr val="EEEEEE"/>
                          </a:solidFill>
                          <a:uFill>
                            <a:solidFill>
                              <a:srgbClr val="EEEEEE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defRPr>
                      </a:pPr>
                    </a:p>
                  </p:txBody>
                </p:sp>
              </p:grpSp>
            </p:grpSp>
            <p:grpSp>
              <p:nvGrpSpPr>
                <p:cNvPr id="6649" name="Group 6649"/>
                <p:cNvGrpSpPr/>
                <p:nvPr/>
              </p:nvGrpSpPr>
              <p:grpSpPr>
                <a:xfrm>
                  <a:off x="508686" y="839893"/>
                  <a:ext cx="11758508" cy="243841"/>
                  <a:chOff x="0" y="0"/>
                  <a:chExt cx="11758506" cy="243839"/>
                </a:xfrm>
              </p:grpSpPr>
              <p:sp>
                <p:nvSpPr>
                  <p:cNvPr id="6611" name="Shape 6611"/>
                  <p:cNvSpPr/>
                  <p:nvPr/>
                </p:nvSpPr>
                <p:spPr>
                  <a:xfrm flipH="1">
                    <a:off x="11239217" y="0"/>
                    <a:ext cx="519290" cy="23932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0"/>
                        </a:moveTo>
                        <a:lnTo>
                          <a:pt x="17092" y="0"/>
                        </a:lnTo>
                        <a:lnTo>
                          <a:pt x="0" y="17550"/>
                        </a:lnTo>
                        <a:lnTo>
                          <a:pt x="8077" y="21600"/>
                        </a:lnTo>
                        <a:lnTo>
                          <a:pt x="19158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D3D0C7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6612" name="Shape 6612"/>
                  <p:cNvSpPr/>
                  <p:nvPr/>
                </p:nvSpPr>
                <p:spPr>
                  <a:xfrm>
                    <a:off x="0" y="4515"/>
                    <a:ext cx="519289" cy="2393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0"/>
                        </a:moveTo>
                        <a:lnTo>
                          <a:pt x="17092" y="0"/>
                        </a:lnTo>
                        <a:lnTo>
                          <a:pt x="0" y="17550"/>
                        </a:lnTo>
                        <a:lnTo>
                          <a:pt x="8077" y="21600"/>
                        </a:lnTo>
                        <a:lnTo>
                          <a:pt x="19158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D3D0C7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grpSp>
                <p:nvGrpSpPr>
                  <p:cNvPr id="6648" name="Group 6648"/>
                  <p:cNvGrpSpPr/>
                  <p:nvPr/>
                </p:nvGrpSpPr>
                <p:grpSpPr>
                  <a:xfrm>
                    <a:off x="442524" y="1544"/>
                    <a:ext cx="10864428" cy="242296"/>
                    <a:chOff x="0" y="0"/>
                    <a:chExt cx="10864426" cy="242295"/>
                  </a:xfrm>
                </p:grpSpPr>
                <p:grpSp>
                  <p:nvGrpSpPr>
                    <p:cNvPr id="6634" name="Group 6634"/>
                    <p:cNvGrpSpPr/>
                    <p:nvPr/>
                  </p:nvGrpSpPr>
                  <p:grpSpPr>
                    <a:xfrm>
                      <a:off x="0" y="2257"/>
                      <a:ext cx="6610774" cy="240039"/>
                      <a:chOff x="0" y="0"/>
                      <a:chExt cx="6610773" cy="240037"/>
                    </a:xfrm>
                  </p:grpSpPr>
                  <p:grpSp>
                    <p:nvGrpSpPr>
                      <p:cNvPr id="6615" name="Group 6615"/>
                      <p:cNvGrpSpPr/>
                      <p:nvPr/>
                    </p:nvGrpSpPr>
                    <p:grpSpPr>
                      <a:xfrm>
                        <a:off x="0" y="0"/>
                        <a:ext cx="943611" cy="240038"/>
                        <a:chOff x="0" y="0"/>
                        <a:chExt cx="943610" cy="240037"/>
                      </a:xfrm>
                    </p:grpSpPr>
                    <p:sp>
                      <p:nvSpPr>
                        <p:cNvPr id="6613" name="Shape 6613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6614" name="Shape 6614"/>
                        <p:cNvSpPr/>
                        <p:nvPr/>
                      </p:nvSpPr>
                      <p:spPr>
                        <a:xfrm>
                          <a:off x="467296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6618" name="Group 6618"/>
                      <p:cNvGrpSpPr/>
                      <p:nvPr/>
                    </p:nvGrpSpPr>
                    <p:grpSpPr>
                      <a:xfrm>
                        <a:off x="943848" y="0"/>
                        <a:ext cx="945985" cy="240038"/>
                        <a:chOff x="0" y="0"/>
                        <a:chExt cx="945983" cy="240037"/>
                      </a:xfrm>
                    </p:grpSpPr>
                    <p:sp>
                      <p:nvSpPr>
                        <p:cNvPr id="6616" name="Shape 6616"/>
                        <p:cNvSpPr/>
                        <p:nvPr/>
                      </p:nvSpPr>
                      <p:spPr>
                        <a:xfrm>
                          <a:off x="0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6617" name="Shape 6617"/>
                        <p:cNvSpPr/>
                        <p:nvPr/>
                      </p:nvSpPr>
                      <p:spPr>
                        <a:xfrm>
                          <a:off x="467296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6621" name="Group 6621"/>
                      <p:cNvGrpSpPr/>
                      <p:nvPr/>
                    </p:nvGrpSpPr>
                    <p:grpSpPr>
                      <a:xfrm>
                        <a:off x="1893710" y="0"/>
                        <a:ext cx="939971" cy="240038"/>
                        <a:chOff x="0" y="0"/>
                        <a:chExt cx="939969" cy="240037"/>
                      </a:xfrm>
                    </p:grpSpPr>
                    <p:sp>
                      <p:nvSpPr>
                        <p:cNvPr id="6619" name="Shape 6619"/>
                        <p:cNvSpPr/>
                        <p:nvPr/>
                      </p:nvSpPr>
                      <p:spPr>
                        <a:xfrm>
                          <a:off x="0" y="0"/>
                          <a:ext cx="471707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6620" name="Shape 6620"/>
                        <p:cNvSpPr/>
                        <p:nvPr/>
                      </p:nvSpPr>
                      <p:spPr>
                        <a:xfrm>
                          <a:off x="463672" y="0"/>
                          <a:ext cx="47629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6624" name="Group 6624"/>
                      <p:cNvGrpSpPr/>
                      <p:nvPr/>
                    </p:nvGrpSpPr>
                    <p:grpSpPr>
                      <a:xfrm>
                        <a:off x="2833443" y="0"/>
                        <a:ext cx="943888" cy="240038"/>
                        <a:chOff x="0" y="0"/>
                        <a:chExt cx="943886" cy="240037"/>
                      </a:xfrm>
                    </p:grpSpPr>
                    <p:sp>
                      <p:nvSpPr>
                        <p:cNvPr id="6622" name="Shape 6622"/>
                        <p:cNvSpPr/>
                        <p:nvPr/>
                      </p:nvSpPr>
                      <p:spPr>
                        <a:xfrm>
                          <a:off x="0" y="0"/>
                          <a:ext cx="47644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6623" name="Shape 6623"/>
                        <p:cNvSpPr/>
                        <p:nvPr/>
                      </p:nvSpPr>
                      <p:spPr>
                        <a:xfrm>
                          <a:off x="467439" y="0"/>
                          <a:ext cx="47644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6627" name="Group 6627"/>
                      <p:cNvGrpSpPr/>
                      <p:nvPr/>
                    </p:nvGrpSpPr>
                    <p:grpSpPr>
                      <a:xfrm>
                        <a:off x="3777330" y="0"/>
                        <a:ext cx="943612" cy="240038"/>
                        <a:chOff x="0" y="0"/>
                        <a:chExt cx="943610" cy="240037"/>
                      </a:xfrm>
                    </p:grpSpPr>
                    <p:sp>
                      <p:nvSpPr>
                        <p:cNvPr id="6625" name="Shape 6625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6626" name="Shape 6626"/>
                        <p:cNvSpPr/>
                        <p:nvPr/>
                      </p:nvSpPr>
                      <p:spPr>
                        <a:xfrm>
                          <a:off x="467296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6630" name="Group 6630"/>
                      <p:cNvGrpSpPr/>
                      <p:nvPr/>
                    </p:nvGrpSpPr>
                    <p:grpSpPr>
                      <a:xfrm>
                        <a:off x="4720941" y="0"/>
                        <a:ext cx="946222" cy="240038"/>
                        <a:chOff x="0" y="0"/>
                        <a:chExt cx="946221" cy="240037"/>
                      </a:xfrm>
                    </p:grpSpPr>
                    <p:sp>
                      <p:nvSpPr>
                        <p:cNvPr id="6628" name="Shape 6628"/>
                        <p:cNvSpPr/>
                        <p:nvPr/>
                      </p:nvSpPr>
                      <p:spPr>
                        <a:xfrm>
                          <a:off x="0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6629" name="Shape 6629"/>
                        <p:cNvSpPr/>
                        <p:nvPr/>
                      </p:nvSpPr>
                      <p:spPr>
                        <a:xfrm>
                          <a:off x="467533" y="0"/>
                          <a:ext cx="478689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6633" name="Group 6633"/>
                      <p:cNvGrpSpPr/>
                      <p:nvPr/>
                    </p:nvGrpSpPr>
                    <p:grpSpPr>
                      <a:xfrm>
                        <a:off x="5666925" y="0"/>
                        <a:ext cx="943849" cy="240038"/>
                        <a:chOff x="0" y="0"/>
                        <a:chExt cx="943848" cy="240037"/>
                      </a:xfrm>
                    </p:grpSpPr>
                    <p:sp>
                      <p:nvSpPr>
                        <p:cNvPr id="6631" name="Shape 6631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6632" name="Shape 6632"/>
                        <p:cNvSpPr/>
                        <p:nvPr/>
                      </p:nvSpPr>
                      <p:spPr>
                        <a:xfrm>
                          <a:off x="467533" y="0"/>
                          <a:ext cx="476316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</p:grpSp>
                <p:grpSp>
                  <p:nvGrpSpPr>
                    <p:cNvPr id="6637" name="Group 6637"/>
                    <p:cNvGrpSpPr/>
                    <p:nvPr/>
                  </p:nvGrpSpPr>
                  <p:grpSpPr>
                    <a:xfrm>
                      <a:off x="6610773" y="0"/>
                      <a:ext cx="943752" cy="240038"/>
                      <a:chOff x="0" y="0"/>
                      <a:chExt cx="943750" cy="240037"/>
                    </a:xfrm>
                  </p:grpSpPr>
                  <p:sp>
                    <p:nvSpPr>
                      <p:cNvPr id="6635" name="Shape 6635"/>
                      <p:cNvSpPr/>
                      <p:nvPr/>
                    </p:nvSpPr>
                    <p:spPr>
                      <a:xfrm>
                        <a:off x="0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6636" name="Shape 6636"/>
                      <p:cNvSpPr/>
                      <p:nvPr/>
                    </p:nvSpPr>
                    <p:spPr>
                      <a:xfrm>
                        <a:off x="467369" y="0"/>
                        <a:ext cx="476382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6640" name="Group 6640"/>
                    <p:cNvGrpSpPr/>
                    <p:nvPr/>
                  </p:nvGrpSpPr>
                  <p:grpSpPr>
                    <a:xfrm>
                      <a:off x="7554524" y="0"/>
                      <a:ext cx="946010" cy="240038"/>
                      <a:chOff x="0" y="0"/>
                      <a:chExt cx="946009" cy="240037"/>
                    </a:xfrm>
                  </p:grpSpPr>
                  <p:sp>
                    <p:nvSpPr>
                      <p:cNvPr id="6638" name="Shape 6638"/>
                      <p:cNvSpPr/>
                      <p:nvPr/>
                    </p:nvSpPr>
                    <p:spPr>
                      <a:xfrm>
                        <a:off x="0" y="0"/>
                        <a:ext cx="47871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6639" name="Shape 6639"/>
                      <p:cNvSpPr/>
                      <p:nvPr/>
                    </p:nvSpPr>
                    <p:spPr>
                      <a:xfrm>
                        <a:off x="467300" y="0"/>
                        <a:ext cx="47871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6643" name="Group 6643"/>
                    <p:cNvGrpSpPr/>
                    <p:nvPr/>
                  </p:nvGrpSpPr>
                  <p:grpSpPr>
                    <a:xfrm>
                      <a:off x="8500533" y="0"/>
                      <a:ext cx="943753" cy="240038"/>
                      <a:chOff x="0" y="0"/>
                      <a:chExt cx="943751" cy="240037"/>
                    </a:xfrm>
                  </p:grpSpPr>
                  <p:sp>
                    <p:nvSpPr>
                      <p:cNvPr id="6641" name="Shape 6641"/>
                      <p:cNvSpPr/>
                      <p:nvPr/>
                    </p:nvSpPr>
                    <p:spPr>
                      <a:xfrm>
                        <a:off x="0" y="0"/>
                        <a:ext cx="47589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6642" name="Shape 6642"/>
                      <p:cNvSpPr/>
                      <p:nvPr/>
                    </p:nvSpPr>
                    <p:spPr>
                      <a:xfrm>
                        <a:off x="467862" y="0"/>
                        <a:ext cx="47589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6646" name="Group 6646"/>
                    <p:cNvGrpSpPr/>
                    <p:nvPr/>
                  </p:nvGrpSpPr>
                  <p:grpSpPr>
                    <a:xfrm>
                      <a:off x="9444284" y="0"/>
                      <a:ext cx="943753" cy="240038"/>
                      <a:chOff x="0" y="0"/>
                      <a:chExt cx="943751" cy="240037"/>
                    </a:xfrm>
                  </p:grpSpPr>
                  <p:sp>
                    <p:nvSpPr>
                      <p:cNvPr id="6644" name="Shape 6644"/>
                      <p:cNvSpPr/>
                      <p:nvPr/>
                    </p:nvSpPr>
                    <p:spPr>
                      <a:xfrm>
                        <a:off x="0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6645" name="Shape 6645"/>
                      <p:cNvSpPr/>
                      <p:nvPr/>
                    </p:nvSpPr>
                    <p:spPr>
                      <a:xfrm>
                        <a:off x="467371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sp>
                  <p:nvSpPr>
                    <p:cNvPr id="6647" name="Shape 6647"/>
                    <p:cNvSpPr/>
                    <p:nvPr/>
                  </p:nvSpPr>
                  <p:spPr>
                    <a:xfrm>
                      <a:off x="10388035" y="0"/>
                      <a:ext cx="476392" cy="240038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0504" fill="norm" stroke="1" extrusionOk="0">
                          <a:moveTo>
                            <a:pt x="0" y="0"/>
                          </a:moveTo>
                          <a:lnTo>
                            <a:pt x="0" y="20504"/>
                          </a:lnTo>
                          <a:lnTo>
                            <a:pt x="2534" y="20504"/>
                          </a:lnTo>
                          <a:cubicBezTo>
                            <a:pt x="2512" y="-934"/>
                            <a:pt x="19002" y="-1096"/>
                            <a:pt x="19023" y="20504"/>
                          </a:cubicBezTo>
                          <a:lnTo>
                            <a:pt x="21600" y="20504"/>
                          </a:lnTo>
                          <a:lnTo>
                            <a:pt x="21600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D3D0C7"/>
                    </a:solidFill>
                    <a:ln w="9525" cap="flat">
                      <a:noFill/>
                      <a:round/>
                    </a:ln>
                    <a:effectLst/>
                  </p:spPr>
                  <p:txBody>
                    <a:bodyPr wrap="square" lIns="72248" tIns="72248" rIns="72248" bIns="72248" numCol="1" anchor="ctr">
                      <a:noAutofit/>
                    </a:bodyPr>
                    <a:lstStyle/>
                    <a:p>
                      <a:pPr marL="40639" marR="40639" defTabSz="914400">
                        <a:defRPr sz="3400">
                          <a:solidFill>
                            <a:srgbClr val="EEEEEE"/>
                          </a:solidFill>
                          <a:uFill>
                            <a:solidFill>
                              <a:srgbClr val="EEEEEE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defRPr>
                      </a:pPr>
                    </a:p>
                  </p:txBody>
                </p:sp>
              </p:grpSp>
            </p:grpSp>
            <p:grpSp>
              <p:nvGrpSpPr>
                <p:cNvPr id="6652" name="Group 6652"/>
                <p:cNvGrpSpPr/>
                <p:nvPr/>
              </p:nvGrpSpPr>
              <p:grpSpPr>
                <a:xfrm>
                  <a:off x="-1" y="-1"/>
                  <a:ext cx="997787" cy="1116891"/>
                  <a:chOff x="0" y="0"/>
                  <a:chExt cx="997785" cy="1116889"/>
                </a:xfrm>
              </p:grpSpPr>
              <p:sp>
                <p:nvSpPr>
                  <p:cNvPr id="6650" name="Shape 6650"/>
                  <p:cNvSpPr/>
                  <p:nvPr/>
                </p:nvSpPr>
                <p:spPr>
                  <a:xfrm>
                    <a:off x="27093" y="49671"/>
                    <a:ext cx="970693" cy="106721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6702" h="17423" fill="norm" stroke="1" extrusionOk="0">
                        <a:moveTo>
                          <a:pt x="8828" y="0"/>
                        </a:moveTo>
                        <a:cubicBezTo>
                          <a:pt x="-854" y="266"/>
                          <a:pt x="-1115" y="9621"/>
                          <a:pt x="1221" y="13322"/>
                        </a:cubicBezTo>
                        <a:cubicBezTo>
                          <a:pt x="6348" y="21600"/>
                          <a:pt x="20485" y="16227"/>
                          <a:pt x="15745" y="7130"/>
                        </a:cubicBezTo>
                        <a:cubicBezTo>
                          <a:pt x="11324" y="672"/>
                          <a:pt x="1482" y="5865"/>
                          <a:pt x="5062" y="11862"/>
                        </a:cubicBezTo>
                        <a:cubicBezTo>
                          <a:pt x="8004" y="16360"/>
                          <a:pt x="16005" y="13166"/>
                          <a:pt x="12845" y="8278"/>
                        </a:cubicBezTo>
                        <a:cubicBezTo>
                          <a:pt x="10744" y="5216"/>
                          <a:pt x="5407" y="7630"/>
                          <a:pt x="7794" y="10886"/>
                        </a:cubicBezTo>
                        <a:cubicBezTo>
                          <a:pt x="9408" y="12908"/>
                          <a:pt x="12727" y="11362"/>
                          <a:pt x="11400" y="9269"/>
                        </a:cubicBezTo>
                        <a:cubicBezTo>
                          <a:pt x="10559" y="8168"/>
                          <a:pt x="7752" y="8692"/>
                          <a:pt x="9433" y="10581"/>
                        </a:cubicBezTo>
                        <a:cubicBezTo>
                          <a:pt x="8845" y="10761"/>
                          <a:pt x="9147" y="8098"/>
                          <a:pt x="10904" y="9535"/>
                        </a:cubicBezTo>
                        <a:cubicBezTo>
                          <a:pt x="11677" y="10378"/>
                          <a:pt x="10046" y="12260"/>
                          <a:pt x="8500" y="10956"/>
                        </a:cubicBezTo>
                        <a:cubicBezTo>
                          <a:pt x="6189" y="7957"/>
                          <a:pt x="11374" y="6521"/>
                          <a:pt x="12425" y="8934"/>
                        </a:cubicBezTo>
                        <a:cubicBezTo>
                          <a:pt x="14039" y="11667"/>
                          <a:pt x="9340" y="15384"/>
                          <a:pt x="5970" y="11737"/>
                        </a:cubicBezTo>
                        <a:cubicBezTo>
                          <a:pt x="2810" y="6778"/>
                          <a:pt x="10996" y="2023"/>
                          <a:pt x="14652" y="7497"/>
                        </a:cubicBezTo>
                        <a:cubicBezTo>
                          <a:pt x="18115" y="12690"/>
                          <a:pt x="8483" y="20210"/>
                          <a:pt x="2869" y="12651"/>
                        </a:cubicBezTo>
                        <a:cubicBezTo>
                          <a:pt x="1751" y="10433"/>
                          <a:pt x="742" y="3256"/>
                          <a:pt x="8618" y="2085"/>
                        </a:cubicBezTo>
                        <a:lnTo>
                          <a:pt x="8828" y="0"/>
                        </a:lnTo>
                        <a:close/>
                      </a:path>
                    </a:pathLst>
                  </a:custGeom>
                  <a:solidFill>
                    <a:srgbClr val="9A947F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6651" name="Shape 6651"/>
                  <p:cNvSpPr/>
                  <p:nvPr/>
                </p:nvSpPr>
                <p:spPr>
                  <a:xfrm>
                    <a:off x="0" y="0"/>
                    <a:ext cx="970693" cy="106721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6702" h="17423" fill="norm" stroke="1" extrusionOk="0">
                        <a:moveTo>
                          <a:pt x="8828" y="0"/>
                        </a:moveTo>
                        <a:cubicBezTo>
                          <a:pt x="-854" y="266"/>
                          <a:pt x="-1115" y="9621"/>
                          <a:pt x="1221" y="13322"/>
                        </a:cubicBezTo>
                        <a:cubicBezTo>
                          <a:pt x="6348" y="21600"/>
                          <a:pt x="20485" y="16227"/>
                          <a:pt x="15745" y="7130"/>
                        </a:cubicBezTo>
                        <a:cubicBezTo>
                          <a:pt x="11324" y="672"/>
                          <a:pt x="1482" y="5865"/>
                          <a:pt x="5062" y="11862"/>
                        </a:cubicBezTo>
                        <a:cubicBezTo>
                          <a:pt x="8004" y="16360"/>
                          <a:pt x="16005" y="13166"/>
                          <a:pt x="12845" y="8278"/>
                        </a:cubicBezTo>
                        <a:cubicBezTo>
                          <a:pt x="10744" y="5216"/>
                          <a:pt x="5407" y="7630"/>
                          <a:pt x="7794" y="10886"/>
                        </a:cubicBezTo>
                        <a:cubicBezTo>
                          <a:pt x="9408" y="12908"/>
                          <a:pt x="12727" y="11362"/>
                          <a:pt x="11400" y="9269"/>
                        </a:cubicBezTo>
                        <a:cubicBezTo>
                          <a:pt x="10559" y="8168"/>
                          <a:pt x="7752" y="8692"/>
                          <a:pt x="9433" y="10581"/>
                        </a:cubicBezTo>
                        <a:cubicBezTo>
                          <a:pt x="8845" y="10761"/>
                          <a:pt x="9147" y="8098"/>
                          <a:pt x="10904" y="9535"/>
                        </a:cubicBezTo>
                        <a:cubicBezTo>
                          <a:pt x="11677" y="10378"/>
                          <a:pt x="10046" y="12260"/>
                          <a:pt x="8500" y="10956"/>
                        </a:cubicBezTo>
                        <a:cubicBezTo>
                          <a:pt x="6189" y="7957"/>
                          <a:pt x="11374" y="6521"/>
                          <a:pt x="12425" y="8934"/>
                        </a:cubicBezTo>
                        <a:cubicBezTo>
                          <a:pt x="14039" y="11667"/>
                          <a:pt x="9340" y="15384"/>
                          <a:pt x="5970" y="11737"/>
                        </a:cubicBezTo>
                        <a:cubicBezTo>
                          <a:pt x="2810" y="6778"/>
                          <a:pt x="10996" y="2023"/>
                          <a:pt x="14652" y="7497"/>
                        </a:cubicBezTo>
                        <a:cubicBezTo>
                          <a:pt x="18115" y="12690"/>
                          <a:pt x="8483" y="20210"/>
                          <a:pt x="2869" y="12651"/>
                        </a:cubicBezTo>
                        <a:cubicBezTo>
                          <a:pt x="1751" y="10433"/>
                          <a:pt x="742" y="3256"/>
                          <a:pt x="8618" y="2085"/>
                        </a:cubicBezTo>
                        <a:lnTo>
                          <a:pt x="8828" y="0"/>
                        </a:lnTo>
                        <a:close/>
                      </a:path>
                    </a:pathLst>
                  </a:custGeom>
                  <a:solidFill>
                    <a:srgbClr val="D3D0C7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</p:grpSp>
            <p:sp>
              <p:nvSpPr>
                <p:cNvPr id="6653" name="Shape 6653"/>
                <p:cNvSpPr/>
                <p:nvPr/>
              </p:nvSpPr>
              <p:spPr>
                <a:xfrm flipH="1">
                  <a:off x="11823250" y="49671"/>
                  <a:ext cx="970693" cy="106721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6702" h="17423" fill="norm" stroke="1" extrusionOk="0">
                      <a:moveTo>
                        <a:pt x="8828" y="0"/>
                      </a:moveTo>
                      <a:cubicBezTo>
                        <a:pt x="-854" y="266"/>
                        <a:pt x="-1115" y="9621"/>
                        <a:pt x="1221" y="13322"/>
                      </a:cubicBezTo>
                      <a:cubicBezTo>
                        <a:pt x="6348" y="21600"/>
                        <a:pt x="20485" y="16227"/>
                        <a:pt x="15745" y="7130"/>
                      </a:cubicBezTo>
                      <a:cubicBezTo>
                        <a:pt x="11324" y="672"/>
                        <a:pt x="1482" y="5865"/>
                        <a:pt x="5062" y="11862"/>
                      </a:cubicBezTo>
                      <a:cubicBezTo>
                        <a:pt x="8004" y="16360"/>
                        <a:pt x="16005" y="13166"/>
                        <a:pt x="12845" y="8278"/>
                      </a:cubicBezTo>
                      <a:cubicBezTo>
                        <a:pt x="10744" y="5216"/>
                        <a:pt x="5407" y="7630"/>
                        <a:pt x="7794" y="10886"/>
                      </a:cubicBezTo>
                      <a:cubicBezTo>
                        <a:pt x="9408" y="12908"/>
                        <a:pt x="12727" y="11362"/>
                        <a:pt x="11400" y="9269"/>
                      </a:cubicBezTo>
                      <a:cubicBezTo>
                        <a:pt x="10559" y="8168"/>
                        <a:pt x="7752" y="8692"/>
                        <a:pt x="9433" y="10581"/>
                      </a:cubicBezTo>
                      <a:cubicBezTo>
                        <a:pt x="8845" y="10761"/>
                        <a:pt x="9147" y="8098"/>
                        <a:pt x="10904" y="9535"/>
                      </a:cubicBezTo>
                      <a:cubicBezTo>
                        <a:pt x="11677" y="10378"/>
                        <a:pt x="10046" y="12260"/>
                        <a:pt x="8500" y="10956"/>
                      </a:cubicBezTo>
                      <a:cubicBezTo>
                        <a:pt x="6189" y="7957"/>
                        <a:pt x="11374" y="6521"/>
                        <a:pt x="12425" y="8934"/>
                      </a:cubicBezTo>
                      <a:cubicBezTo>
                        <a:pt x="14039" y="11667"/>
                        <a:pt x="9340" y="15384"/>
                        <a:pt x="5970" y="11737"/>
                      </a:cubicBezTo>
                      <a:cubicBezTo>
                        <a:pt x="2810" y="6778"/>
                        <a:pt x="10996" y="2023"/>
                        <a:pt x="14652" y="7497"/>
                      </a:cubicBezTo>
                      <a:cubicBezTo>
                        <a:pt x="18115" y="12690"/>
                        <a:pt x="8483" y="20210"/>
                        <a:pt x="2869" y="12651"/>
                      </a:cubicBezTo>
                      <a:cubicBezTo>
                        <a:pt x="1751" y="10433"/>
                        <a:pt x="742" y="3256"/>
                        <a:pt x="8618" y="2085"/>
                      </a:cubicBezTo>
                      <a:lnTo>
                        <a:pt x="8828" y="0"/>
                      </a:lnTo>
                      <a:close/>
                    </a:path>
                  </a:pathLst>
                </a:custGeom>
                <a:solidFill>
                  <a:srgbClr val="9A947F"/>
                </a:solidFill>
                <a:ln w="9525" cap="flat">
                  <a:noFill/>
                  <a:round/>
                </a:ln>
                <a:effectLst/>
              </p:spPr>
              <p:txBody>
                <a:bodyPr wrap="square" lIns="72248" tIns="72248" rIns="72248" bIns="72248" numCol="1" anchor="ctr">
                  <a:noAutofit/>
                </a:bodyPr>
                <a:lstStyle/>
                <a:p>
                  <a:pPr marL="40639" marR="40639" defTabSz="914400">
                    <a:defRPr sz="3400">
                      <a:solidFill>
                        <a:srgbClr val="EEEEEE"/>
                      </a:solidFill>
                      <a:uFill>
                        <a:solidFill>
                          <a:srgbClr val="EEEEEE"/>
                        </a:solidFill>
                      </a:u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</a:p>
              </p:txBody>
            </p:sp>
            <p:sp>
              <p:nvSpPr>
                <p:cNvPr id="6654" name="Shape 6654"/>
                <p:cNvSpPr/>
                <p:nvPr/>
              </p:nvSpPr>
              <p:spPr>
                <a:xfrm flipH="1">
                  <a:off x="11796157" y="0"/>
                  <a:ext cx="970693" cy="106721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6702" h="17423" fill="norm" stroke="1" extrusionOk="0">
                      <a:moveTo>
                        <a:pt x="8828" y="0"/>
                      </a:moveTo>
                      <a:cubicBezTo>
                        <a:pt x="-854" y="266"/>
                        <a:pt x="-1115" y="9621"/>
                        <a:pt x="1221" y="13322"/>
                      </a:cubicBezTo>
                      <a:cubicBezTo>
                        <a:pt x="6348" y="21600"/>
                        <a:pt x="20485" y="16227"/>
                        <a:pt x="15745" y="7130"/>
                      </a:cubicBezTo>
                      <a:cubicBezTo>
                        <a:pt x="11324" y="672"/>
                        <a:pt x="1482" y="5865"/>
                        <a:pt x="5062" y="11862"/>
                      </a:cubicBezTo>
                      <a:cubicBezTo>
                        <a:pt x="8004" y="16360"/>
                        <a:pt x="16005" y="13166"/>
                        <a:pt x="12845" y="8278"/>
                      </a:cubicBezTo>
                      <a:cubicBezTo>
                        <a:pt x="10744" y="5216"/>
                        <a:pt x="5407" y="7630"/>
                        <a:pt x="7794" y="10886"/>
                      </a:cubicBezTo>
                      <a:cubicBezTo>
                        <a:pt x="9408" y="12908"/>
                        <a:pt x="12727" y="11362"/>
                        <a:pt x="11400" y="9269"/>
                      </a:cubicBezTo>
                      <a:cubicBezTo>
                        <a:pt x="10559" y="8168"/>
                        <a:pt x="7752" y="8692"/>
                        <a:pt x="9433" y="10581"/>
                      </a:cubicBezTo>
                      <a:cubicBezTo>
                        <a:pt x="8845" y="10761"/>
                        <a:pt x="9147" y="8098"/>
                        <a:pt x="10904" y="9535"/>
                      </a:cubicBezTo>
                      <a:cubicBezTo>
                        <a:pt x="11677" y="10378"/>
                        <a:pt x="10046" y="12260"/>
                        <a:pt x="8500" y="10956"/>
                      </a:cubicBezTo>
                      <a:cubicBezTo>
                        <a:pt x="6189" y="7957"/>
                        <a:pt x="11374" y="6521"/>
                        <a:pt x="12425" y="8934"/>
                      </a:cubicBezTo>
                      <a:cubicBezTo>
                        <a:pt x="14039" y="11667"/>
                        <a:pt x="9340" y="15384"/>
                        <a:pt x="5970" y="11737"/>
                      </a:cubicBezTo>
                      <a:cubicBezTo>
                        <a:pt x="2810" y="6778"/>
                        <a:pt x="10996" y="2023"/>
                        <a:pt x="14652" y="7497"/>
                      </a:cubicBezTo>
                      <a:cubicBezTo>
                        <a:pt x="18115" y="12690"/>
                        <a:pt x="8483" y="20210"/>
                        <a:pt x="2869" y="12651"/>
                      </a:cubicBezTo>
                      <a:cubicBezTo>
                        <a:pt x="1751" y="10433"/>
                        <a:pt x="742" y="3256"/>
                        <a:pt x="8618" y="2085"/>
                      </a:cubicBezTo>
                      <a:lnTo>
                        <a:pt x="8828" y="0"/>
                      </a:lnTo>
                      <a:close/>
                    </a:path>
                  </a:pathLst>
                </a:custGeom>
                <a:solidFill>
                  <a:srgbClr val="D3D0C7"/>
                </a:solidFill>
                <a:ln w="9525" cap="flat">
                  <a:noFill/>
                  <a:round/>
                </a:ln>
                <a:effectLst/>
              </p:spPr>
              <p:txBody>
                <a:bodyPr wrap="square" lIns="72248" tIns="72248" rIns="72248" bIns="72248" numCol="1" anchor="ctr">
                  <a:noAutofit/>
                </a:bodyPr>
                <a:lstStyle/>
                <a:p>
                  <a:pPr marL="40639" marR="40639" defTabSz="914400">
                    <a:defRPr sz="3400">
                      <a:solidFill>
                        <a:srgbClr val="EEEEEE"/>
                      </a:solidFill>
                      <a:uFill>
                        <a:solidFill>
                          <a:srgbClr val="EEEEEE"/>
                        </a:solidFill>
                      </a:u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</a:p>
              </p:txBody>
            </p:sp>
            <p:sp>
              <p:nvSpPr>
                <p:cNvPr id="6655" name="Shape 6655"/>
                <p:cNvSpPr/>
                <p:nvPr/>
              </p:nvSpPr>
              <p:spPr>
                <a:xfrm>
                  <a:off x="477077" y="0"/>
                  <a:ext cx="11812695" cy="126436"/>
                </a:xfrm>
                <a:prstGeom prst="rect">
                  <a:avLst/>
                </a:prstGeom>
                <a:solidFill>
                  <a:srgbClr val="D3D0C7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72248" tIns="72248" rIns="72248" bIns="72248" numCol="1" anchor="ctr">
                  <a:noAutofit/>
                </a:bodyPr>
                <a:lstStyle/>
                <a:p>
                  <a:pPr marL="40639" marR="40639" defTabSz="914400">
                    <a:defRPr sz="3400">
                      <a:solidFill>
                        <a:srgbClr val="EEEEEE"/>
                      </a:solidFill>
                      <a:uFill>
                        <a:solidFill>
                          <a:srgbClr val="EEEEEE"/>
                        </a:solidFill>
                      </a:u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</a:p>
              </p:txBody>
            </p:sp>
          </p:grpSp>
        </p:grpSp>
        <p:sp>
          <p:nvSpPr>
            <p:cNvPr id="6658" name="Shape 6658"/>
            <p:cNvSpPr/>
            <p:nvPr/>
          </p:nvSpPr>
          <p:spPr>
            <a:xfrm>
              <a:off x="1083733" y="1144693"/>
              <a:ext cx="10805726" cy="433494"/>
            </a:xfrm>
            <a:prstGeom prst="rect">
              <a:avLst/>
            </a:prstGeom>
            <a:gradFill flip="none" rotWithShape="1">
              <a:gsLst>
                <a:gs pos="0">
                  <a:srgbClr val="817C6B"/>
                </a:gs>
                <a:gs pos="100000">
                  <a:srgbClr val="9A947F"/>
                </a:gs>
              </a:gsLst>
              <a:lin ang="162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72248" tIns="72248" rIns="72248" bIns="72248" numCol="1" anchor="ctr">
              <a:noAutofit/>
            </a:bodyPr>
            <a:lstStyle/>
            <a:p>
              <a:pPr marL="40639" marR="40639" defTabSz="914400">
                <a:defRPr sz="3400">
                  <a:solidFill>
                    <a:srgbClr val="EEEEEE"/>
                  </a:solidFill>
                  <a:uFill>
                    <a:solidFill>
                      <a:srgbClr val="EEEEEE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</p:grpSp>
      <p:sp>
        <p:nvSpPr>
          <p:cNvPr id="6660" name="Shape 6660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Unity</a:t>
            </a:r>
          </a:p>
        </p:txBody>
      </p:sp>
      <p:pic>
        <p:nvPicPr>
          <p:cNvPr id="6661" name="pasted-image.tif"/>
          <p:cNvPicPr>
            <a:picLocks noChangeAspect="1"/>
          </p:cNvPicPr>
          <p:nvPr/>
        </p:nvPicPr>
        <p:blipFill>
          <a:blip r:embed="rId2">
            <a:extLst/>
          </a:blip>
          <a:srcRect l="0" t="23333" r="14970" b="31066"/>
          <a:stretch>
            <a:fillRect/>
          </a:stretch>
        </p:blipFill>
        <p:spPr>
          <a:xfrm>
            <a:off x="1212850" y="3239293"/>
            <a:ext cx="5410201" cy="4343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6662" name="pasted-image.ti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989712" y="2592238"/>
            <a:ext cx="4711701" cy="6350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6662" grpId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58" name="Group 6758"/>
          <p:cNvGrpSpPr/>
          <p:nvPr/>
        </p:nvGrpSpPr>
        <p:grpSpPr>
          <a:xfrm>
            <a:off x="0" y="-1"/>
            <a:ext cx="13004800" cy="9753601"/>
            <a:chOff x="0" y="0"/>
            <a:chExt cx="13004800" cy="9753600"/>
          </a:xfrm>
        </p:grpSpPr>
        <p:grpSp>
          <p:nvGrpSpPr>
            <p:cNvPr id="6756" name="Group 6756"/>
            <p:cNvGrpSpPr/>
            <p:nvPr/>
          </p:nvGrpSpPr>
          <p:grpSpPr>
            <a:xfrm>
              <a:off x="0" y="0"/>
              <a:ext cx="13004801" cy="9753600"/>
              <a:chOff x="0" y="0"/>
              <a:chExt cx="13004800" cy="9753600"/>
            </a:xfrm>
          </p:grpSpPr>
          <p:sp>
            <p:nvSpPr>
              <p:cNvPr id="6664" name="Shape 6664"/>
              <p:cNvSpPr/>
              <p:nvPr/>
            </p:nvSpPr>
            <p:spPr>
              <a:xfrm>
                <a:off x="11921066" y="1083733"/>
                <a:ext cx="758615" cy="3034454"/>
              </a:xfrm>
              <a:prstGeom prst="rect">
                <a:avLst/>
              </a:prstGeom>
              <a:gradFill flip="none" rotWithShape="1">
                <a:gsLst>
                  <a:gs pos="0">
                    <a:srgbClr val="817C6B"/>
                  </a:gs>
                  <a:gs pos="100000">
                    <a:srgbClr val="D3D0C7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72248" tIns="72248" rIns="72248" bIns="72248" numCol="1" anchor="ctr">
                <a:noAutofit/>
              </a:bodyPr>
              <a:lstStyle/>
              <a:p>
                <a:pPr marL="40639" marR="40639" defTabSz="914400">
                  <a:defRPr sz="3400">
                    <a:solidFill>
                      <a:srgbClr val="EEEEEE"/>
                    </a:solidFill>
                    <a:uFill>
                      <a:solidFill>
                        <a:srgbClr val="EEEEEE"/>
                      </a:solidFill>
                    </a:u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6665" name="Shape 6665"/>
              <p:cNvSpPr/>
              <p:nvPr/>
            </p:nvSpPr>
            <p:spPr>
              <a:xfrm>
                <a:off x="0" y="0"/>
                <a:ext cx="12788054" cy="216747"/>
              </a:xfrm>
              <a:prstGeom prst="rect">
                <a:avLst/>
              </a:prstGeom>
              <a:solidFill>
                <a:srgbClr val="9A94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2248" tIns="72248" rIns="72248" bIns="72248" numCol="1" anchor="ctr">
                <a:noAutofit/>
              </a:bodyPr>
              <a:lstStyle/>
              <a:p>
                <a:pPr marL="40639" marR="40639" defTabSz="914400">
                  <a:defRPr sz="3400">
                    <a:solidFill>
                      <a:srgbClr val="EEEEEE"/>
                    </a:solidFill>
                    <a:uFill>
                      <a:solidFill>
                        <a:srgbClr val="EEEEEE"/>
                      </a:solidFill>
                    </a:u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6666" name="Shape 6666"/>
              <p:cNvSpPr/>
              <p:nvPr/>
            </p:nvSpPr>
            <p:spPr>
              <a:xfrm>
                <a:off x="12679680" y="0"/>
                <a:ext cx="325121" cy="9753600"/>
              </a:xfrm>
              <a:prstGeom prst="rect">
                <a:avLst/>
              </a:prstGeom>
              <a:gradFill flip="none" rotWithShape="1">
                <a:gsLst>
                  <a:gs pos="0">
                    <a:srgbClr val="9A947F"/>
                  </a:gs>
                  <a:gs pos="50000">
                    <a:srgbClr val="BBB6A8"/>
                  </a:gs>
                  <a:gs pos="100000">
                    <a:srgbClr val="9A947F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72248" tIns="72248" rIns="72248" bIns="72248" numCol="1" anchor="ctr">
                <a:noAutofit/>
              </a:bodyPr>
              <a:lstStyle/>
              <a:p>
                <a:pPr marL="40639" marR="40639" defTabSz="914400">
                  <a:defRPr sz="3400">
                    <a:solidFill>
                      <a:srgbClr val="EEEEEE"/>
                    </a:solidFill>
                    <a:uFill>
                      <a:solidFill>
                        <a:srgbClr val="EEEEEE"/>
                      </a:solidFill>
                    </a:u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6667" name="Shape 6667"/>
              <p:cNvSpPr/>
              <p:nvPr/>
            </p:nvSpPr>
            <p:spPr>
              <a:xfrm>
                <a:off x="0" y="0"/>
                <a:ext cx="325121" cy="9753600"/>
              </a:xfrm>
              <a:prstGeom prst="rect">
                <a:avLst/>
              </a:prstGeom>
              <a:gradFill flip="none" rotWithShape="1">
                <a:gsLst>
                  <a:gs pos="0">
                    <a:srgbClr val="9A947F"/>
                  </a:gs>
                  <a:gs pos="50000">
                    <a:srgbClr val="BBB6A8"/>
                  </a:gs>
                  <a:gs pos="100000">
                    <a:srgbClr val="9A947F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72248" tIns="72248" rIns="72248" bIns="72248" numCol="1" anchor="ctr">
                <a:noAutofit/>
              </a:bodyPr>
              <a:lstStyle/>
              <a:p>
                <a:pPr marL="40639" marR="40639" defTabSz="914400">
                  <a:defRPr sz="3400">
                    <a:solidFill>
                      <a:srgbClr val="EEEEEE"/>
                    </a:solidFill>
                    <a:uFill>
                      <a:solidFill>
                        <a:srgbClr val="EEEEEE"/>
                      </a:solidFill>
                    </a:u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6668" name="Shape 6668"/>
              <p:cNvSpPr/>
              <p:nvPr/>
            </p:nvSpPr>
            <p:spPr>
              <a:xfrm>
                <a:off x="325120" y="1083733"/>
                <a:ext cx="758614" cy="3034454"/>
              </a:xfrm>
              <a:prstGeom prst="rect">
                <a:avLst/>
              </a:prstGeom>
              <a:gradFill flip="none" rotWithShape="1">
                <a:gsLst>
                  <a:gs pos="0">
                    <a:srgbClr val="817C6B"/>
                  </a:gs>
                  <a:gs pos="100000">
                    <a:srgbClr val="D3D0C7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72248" tIns="72248" rIns="72248" bIns="72248" numCol="1" anchor="ctr">
                <a:noAutofit/>
              </a:bodyPr>
              <a:lstStyle/>
              <a:p>
                <a:pPr marL="40639" marR="40639" defTabSz="914400">
                  <a:defRPr sz="3400">
                    <a:solidFill>
                      <a:srgbClr val="EEEEEE"/>
                    </a:solidFill>
                    <a:uFill>
                      <a:solidFill>
                        <a:srgbClr val="EEEEEE"/>
                      </a:solidFill>
                    </a:u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grpSp>
            <p:nvGrpSpPr>
              <p:cNvPr id="6755" name="Group 6755"/>
              <p:cNvGrpSpPr/>
              <p:nvPr/>
            </p:nvGrpSpPr>
            <p:grpSpPr>
              <a:xfrm>
                <a:off x="82851" y="72248"/>
                <a:ext cx="12793944" cy="1116891"/>
                <a:chOff x="0" y="0"/>
                <a:chExt cx="12793942" cy="1116889"/>
              </a:xfrm>
            </p:grpSpPr>
            <p:sp>
              <p:nvSpPr>
                <p:cNvPr id="6669" name="Shape 6669"/>
                <p:cNvSpPr/>
                <p:nvPr/>
              </p:nvSpPr>
              <p:spPr>
                <a:xfrm>
                  <a:off x="43584" y="0"/>
                  <a:ext cx="12736126" cy="1083734"/>
                </a:xfrm>
                <a:prstGeom prst="roundRect">
                  <a:avLst>
                    <a:gd name="adj" fmla="val 35156"/>
                  </a:avLst>
                </a:prstGeom>
                <a:solidFill>
                  <a:srgbClr val="BBB6A8"/>
                </a:solidFill>
                <a:ln w="9525" cap="flat">
                  <a:noFill/>
                  <a:round/>
                </a:ln>
                <a:effectLst/>
              </p:spPr>
              <p:txBody>
                <a:bodyPr wrap="square" lIns="72248" tIns="72248" rIns="72248" bIns="72248" numCol="1" anchor="ctr">
                  <a:noAutofit/>
                </a:bodyPr>
                <a:lstStyle/>
                <a:p>
                  <a:pPr marL="40639" marR="40639" defTabSz="914400">
                    <a:defRPr sz="3400">
                      <a:solidFill>
                        <a:srgbClr val="EEEEEE"/>
                      </a:solidFill>
                      <a:uFill>
                        <a:solidFill>
                          <a:srgbClr val="EEEEEE"/>
                        </a:solidFill>
                      </a:u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</a:p>
              </p:txBody>
            </p:sp>
            <p:sp>
              <p:nvSpPr>
                <p:cNvPr id="6670" name="Shape 6670"/>
                <p:cNvSpPr/>
                <p:nvPr/>
              </p:nvSpPr>
              <p:spPr>
                <a:xfrm>
                  <a:off x="477077" y="54186"/>
                  <a:ext cx="11812695" cy="126437"/>
                </a:xfrm>
                <a:prstGeom prst="rect">
                  <a:avLst/>
                </a:prstGeom>
                <a:solidFill>
                  <a:srgbClr val="9A947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72248" tIns="72248" rIns="72248" bIns="72248" numCol="1" anchor="ctr">
                  <a:noAutofit/>
                </a:bodyPr>
                <a:lstStyle/>
                <a:p>
                  <a:pPr marL="40639" marR="40639" defTabSz="914400">
                    <a:defRPr sz="3400">
                      <a:solidFill>
                        <a:srgbClr val="EEEEEE"/>
                      </a:solidFill>
                      <a:uFill>
                        <a:solidFill>
                          <a:srgbClr val="EEEEEE"/>
                        </a:solidFill>
                      </a:u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</a:p>
              </p:txBody>
            </p:sp>
            <p:grpSp>
              <p:nvGrpSpPr>
                <p:cNvPr id="6709" name="Group 6709"/>
                <p:cNvGrpSpPr/>
                <p:nvPr/>
              </p:nvGrpSpPr>
              <p:grpSpPr>
                <a:xfrm>
                  <a:off x="531264" y="842151"/>
                  <a:ext cx="11758508" cy="243841"/>
                  <a:chOff x="0" y="0"/>
                  <a:chExt cx="11758506" cy="243839"/>
                </a:xfrm>
              </p:grpSpPr>
              <p:sp>
                <p:nvSpPr>
                  <p:cNvPr id="6671" name="Shape 6671"/>
                  <p:cNvSpPr/>
                  <p:nvPr/>
                </p:nvSpPr>
                <p:spPr>
                  <a:xfrm flipH="1">
                    <a:off x="11239217" y="0"/>
                    <a:ext cx="519290" cy="23932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0"/>
                        </a:moveTo>
                        <a:lnTo>
                          <a:pt x="17092" y="0"/>
                        </a:lnTo>
                        <a:lnTo>
                          <a:pt x="0" y="17550"/>
                        </a:lnTo>
                        <a:lnTo>
                          <a:pt x="8077" y="21600"/>
                        </a:lnTo>
                        <a:lnTo>
                          <a:pt x="19158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9A947F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6672" name="Shape 6672"/>
                  <p:cNvSpPr/>
                  <p:nvPr/>
                </p:nvSpPr>
                <p:spPr>
                  <a:xfrm>
                    <a:off x="0" y="4515"/>
                    <a:ext cx="519289" cy="2393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0"/>
                        </a:moveTo>
                        <a:lnTo>
                          <a:pt x="17092" y="0"/>
                        </a:lnTo>
                        <a:lnTo>
                          <a:pt x="0" y="17550"/>
                        </a:lnTo>
                        <a:lnTo>
                          <a:pt x="8077" y="21600"/>
                        </a:lnTo>
                        <a:lnTo>
                          <a:pt x="19158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9A947F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grpSp>
                <p:nvGrpSpPr>
                  <p:cNvPr id="6708" name="Group 6708"/>
                  <p:cNvGrpSpPr/>
                  <p:nvPr/>
                </p:nvGrpSpPr>
                <p:grpSpPr>
                  <a:xfrm>
                    <a:off x="442524" y="1544"/>
                    <a:ext cx="10864428" cy="242296"/>
                    <a:chOff x="0" y="0"/>
                    <a:chExt cx="10864426" cy="242295"/>
                  </a:xfrm>
                </p:grpSpPr>
                <p:grpSp>
                  <p:nvGrpSpPr>
                    <p:cNvPr id="6694" name="Group 6694"/>
                    <p:cNvGrpSpPr/>
                    <p:nvPr/>
                  </p:nvGrpSpPr>
                  <p:grpSpPr>
                    <a:xfrm>
                      <a:off x="0" y="2257"/>
                      <a:ext cx="6610774" cy="240039"/>
                      <a:chOff x="0" y="0"/>
                      <a:chExt cx="6610773" cy="240037"/>
                    </a:xfrm>
                  </p:grpSpPr>
                  <p:grpSp>
                    <p:nvGrpSpPr>
                      <p:cNvPr id="6675" name="Group 6675"/>
                      <p:cNvGrpSpPr/>
                      <p:nvPr/>
                    </p:nvGrpSpPr>
                    <p:grpSpPr>
                      <a:xfrm>
                        <a:off x="0" y="0"/>
                        <a:ext cx="943611" cy="240038"/>
                        <a:chOff x="0" y="0"/>
                        <a:chExt cx="943610" cy="240037"/>
                      </a:xfrm>
                    </p:grpSpPr>
                    <p:sp>
                      <p:nvSpPr>
                        <p:cNvPr id="6673" name="Shape 6673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6674" name="Shape 6674"/>
                        <p:cNvSpPr/>
                        <p:nvPr/>
                      </p:nvSpPr>
                      <p:spPr>
                        <a:xfrm>
                          <a:off x="467296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6678" name="Group 6678"/>
                      <p:cNvGrpSpPr/>
                      <p:nvPr/>
                    </p:nvGrpSpPr>
                    <p:grpSpPr>
                      <a:xfrm>
                        <a:off x="943848" y="0"/>
                        <a:ext cx="945985" cy="240038"/>
                        <a:chOff x="0" y="0"/>
                        <a:chExt cx="945983" cy="240037"/>
                      </a:xfrm>
                    </p:grpSpPr>
                    <p:sp>
                      <p:nvSpPr>
                        <p:cNvPr id="6676" name="Shape 6676"/>
                        <p:cNvSpPr/>
                        <p:nvPr/>
                      </p:nvSpPr>
                      <p:spPr>
                        <a:xfrm>
                          <a:off x="0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6677" name="Shape 6677"/>
                        <p:cNvSpPr/>
                        <p:nvPr/>
                      </p:nvSpPr>
                      <p:spPr>
                        <a:xfrm>
                          <a:off x="467296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6681" name="Group 6681"/>
                      <p:cNvGrpSpPr/>
                      <p:nvPr/>
                    </p:nvGrpSpPr>
                    <p:grpSpPr>
                      <a:xfrm>
                        <a:off x="1893710" y="0"/>
                        <a:ext cx="939971" cy="240038"/>
                        <a:chOff x="0" y="0"/>
                        <a:chExt cx="939969" cy="240037"/>
                      </a:xfrm>
                    </p:grpSpPr>
                    <p:sp>
                      <p:nvSpPr>
                        <p:cNvPr id="6679" name="Shape 6679"/>
                        <p:cNvSpPr/>
                        <p:nvPr/>
                      </p:nvSpPr>
                      <p:spPr>
                        <a:xfrm>
                          <a:off x="0" y="0"/>
                          <a:ext cx="471707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6680" name="Shape 6680"/>
                        <p:cNvSpPr/>
                        <p:nvPr/>
                      </p:nvSpPr>
                      <p:spPr>
                        <a:xfrm>
                          <a:off x="463672" y="0"/>
                          <a:ext cx="47629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6684" name="Group 6684"/>
                      <p:cNvGrpSpPr/>
                      <p:nvPr/>
                    </p:nvGrpSpPr>
                    <p:grpSpPr>
                      <a:xfrm>
                        <a:off x="2833443" y="0"/>
                        <a:ext cx="943888" cy="240038"/>
                        <a:chOff x="0" y="0"/>
                        <a:chExt cx="943886" cy="240037"/>
                      </a:xfrm>
                    </p:grpSpPr>
                    <p:sp>
                      <p:nvSpPr>
                        <p:cNvPr id="6682" name="Shape 6682"/>
                        <p:cNvSpPr/>
                        <p:nvPr/>
                      </p:nvSpPr>
                      <p:spPr>
                        <a:xfrm>
                          <a:off x="0" y="0"/>
                          <a:ext cx="47644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6683" name="Shape 6683"/>
                        <p:cNvSpPr/>
                        <p:nvPr/>
                      </p:nvSpPr>
                      <p:spPr>
                        <a:xfrm>
                          <a:off x="467439" y="0"/>
                          <a:ext cx="47644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6687" name="Group 6687"/>
                      <p:cNvGrpSpPr/>
                      <p:nvPr/>
                    </p:nvGrpSpPr>
                    <p:grpSpPr>
                      <a:xfrm>
                        <a:off x="3777330" y="0"/>
                        <a:ext cx="943612" cy="240038"/>
                        <a:chOff x="0" y="0"/>
                        <a:chExt cx="943610" cy="240037"/>
                      </a:xfrm>
                    </p:grpSpPr>
                    <p:sp>
                      <p:nvSpPr>
                        <p:cNvPr id="6685" name="Shape 6685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6686" name="Shape 6686"/>
                        <p:cNvSpPr/>
                        <p:nvPr/>
                      </p:nvSpPr>
                      <p:spPr>
                        <a:xfrm>
                          <a:off x="467296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6690" name="Group 6690"/>
                      <p:cNvGrpSpPr/>
                      <p:nvPr/>
                    </p:nvGrpSpPr>
                    <p:grpSpPr>
                      <a:xfrm>
                        <a:off x="4720941" y="0"/>
                        <a:ext cx="946222" cy="240038"/>
                        <a:chOff x="0" y="0"/>
                        <a:chExt cx="946221" cy="240037"/>
                      </a:xfrm>
                    </p:grpSpPr>
                    <p:sp>
                      <p:nvSpPr>
                        <p:cNvPr id="6688" name="Shape 6688"/>
                        <p:cNvSpPr/>
                        <p:nvPr/>
                      </p:nvSpPr>
                      <p:spPr>
                        <a:xfrm>
                          <a:off x="0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6689" name="Shape 6689"/>
                        <p:cNvSpPr/>
                        <p:nvPr/>
                      </p:nvSpPr>
                      <p:spPr>
                        <a:xfrm>
                          <a:off x="467533" y="0"/>
                          <a:ext cx="478689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6693" name="Group 6693"/>
                      <p:cNvGrpSpPr/>
                      <p:nvPr/>
                    </p:nvGrpSpPr>
                    <p:grpSpPr>
                      <a:xfrm>
                        <a:off x="5666925" y="0"/>
                        <a:ext cx="943849" cy="240038"/>
                        <a:chOff x="0" y="0"/>
                        <a:chExt cx="943848" cy="240037"/>
                      </a:xfrm>
                    </p:grpSpPr>
                    <p:sp>
                      <p:nvSpPr>
                        <p:cNvPr id="6691" name="Shape 6691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6692" name="Shape 6692"/>
                        <p:cNvSpPr/>
                        <p:nvPr/>
                      </p:nvSpPr>
                      <p:spPr>
                        <a:xfrm>
                          <a:off x="467533" y="0"/>
                          <a:ext cx="476316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</p:grpSp>
                <p:grpSp>
                  <p:nvGrpSpPr>
                    <p:cNvPr id="6697" name="Group 6697"/>
                    <p:cNvGrpSpPr/>
                    <p:nvPr/>
                  </p:nvGrpSpPr>
                  <p:grpSpPr>
                    <a:xfrm>
                      <a:off x="6610773" y="0"/>
                      <a:ext cx="943752" cy="240038"/>
                      <a:chOff x="0" y="0"/>
                      <a:chExt cx="943750" cy="240037"/>
                    </a:xfrm>
                  </p:grpSpPr>
                  <p:sp>
                    <p:nvSpPr>
                      <p:cNvPr id="6695" name="Shape 6695"/>
                      <p:cNvSpPr/>
                      <p:nvPr/>
                    </p:nvSpPr>
                    <p:spPr>
                      <a:xfrm>
                        <a:off x="0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6696" name="Shape 6696"/>
                      <p:cNvSpPr/>
                      <p:nvPr/>
                    </p:nvSpPr>
                    <p:spPr>
                      <a:xfrm>
                        <a:off x="467369" y="0"/>
                        <a:ext cx="476382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6700" name="Group 6700"/>
                    <p:cNvGrpSpPr/>
                    <p:nvPr/>
                  </p:nvGrpSpPr>
                  <p:grpSpPr>
                    <a:xfrm>
                      <a:off x="7554524" y="0"/>
                      <a:ext cx="946010" cy="240038"/>
                      <a:chOff x="0" y="0"/>
                      <a:chExt cx="946009" cy="240037"/>
                    </a:xfrm>
                  </p:grpSpPr>
                  <p:sp>
                    <p:nvSpPr>
                      <p:cNvPr id="6698" name="Shape 6698"/>
                      <p:cNvSpPr/>
                      <p:nvPr/>
                    </p:nvSpPr>
                    <p:spPr>
                      <a:xfrm>
                        <a:off x="0" y="0"/>
                        <a:ext cx="47871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6699" name="Shape 6699"/>
                      <p:cNvSpPr/>
                      <p:nvPr/>
                    </p:nvSpPr>
                    <p:spPr>
                      <a:xfrm>
                        <a:off x="467300" y="0"/>
                        <a:ext cx="47871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6703" name="Group 6703"/>
                    <p:cNvGrpSpPr/>
                    <p:nvPr/>
                  </p:nvGrpSpPr>
                  <p:grpSpPr>
                    <a:xfrm>
                      <a:off x="8500533" y="0"/>
                      <a:ext cx="943753" cy="240038"/>
                      <a:chOff x="0" y="0"/>
                      <a:chExt cx="943751" cy="240037"/>
                    </a:xfrm>
                  </p:grpSpPr>
                  <p:sp>
                    <p:nvSpPr>
                      <p:cNvPr id="6701" name="Shape 6701"/>
                      <p:cNvSpPr/>
                      <p:nvPr/>
                    </p:nvSpPr>
                    <p:spPr>
                      <a:xfrm>
                        <a:off x="0" y="0"/>
                        <a:ext cx="47589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6702" name="Shape 6702"/>
                      <p:cNvSpPr/>
                      <p:nvPr/>
                    </p:nvSpPr>
                    <p:spPr>
                      <a:xfrm>
                        <a:off x="467862" y="0"/>
                        <a:ext cx="47589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6706" name="Group 6706"/>
                    <p:cNvGrpSpPr/>
                    <p:nvPr/>
                  </p:nvGrpSpPr>
                  <p:grpSpPr>
                    <a:xfrm>
                      <a:off x="9444284" y="0"/>
                      <a:ext cx="943753" cy="240038"/>
                      <a:chOff x="0" y="0"/>
                      <a:chExt cx="943751" cy="240037"/>
                    </a:xfrm>
                  </p:grpSpPr>
                  <p:sp>
                    <p:nvSpPr>
                      <p:cNvPr id="6704" name="Shape 6704"/>
                      <p:cNvSpPr/>
                      <p:nvPr/>
                    </p:nvSpPr>
                    <p:spPr>
                      <a:xfrm>
                        <a:off x="0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6705" name="Shape 6705"/>
                      <p:cNvSpPr/>
                      <p:nvPr/>
                    </p:nvSpPr>
                    <p:spPr>
                      <a:xfrm>
                        <a:off x="467371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sp>
                  <p:nvSpPr>
                    <p:cNvPr id="6707" name="Shape 6707"/>
                    <p:cNvSpPr/>
                    <p:nvPr/>
                  </p:nvSpPr>
                  <p:spPr>
                    <a:xfrm>
                      <a:off x="10388035" y="0"/>
                      <a:ext cx="476392" cy="240038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0504" fill="norm" stroke="1" extrusionOk="0">
                          <a:moveTo>
                            <a:pt x="0" y="0"/>
                          </a:moveTo>
                          <a:lnTo>
                            <a:pt x="0" y="20504"/>
                          </a:lnTo>
                          <a:lnTo>
                            <a:pt x="2534" y="20504"/>
                          </a:lnTo>
                          <a:cubicBezTo>
                            <a:pt x="2512" y="-934"/>
                            <a:pt x="19002" y="-1096"/>
                            <a:pt x="19023" y="20504"/>
                          </a:cubicBezTo>
                          <a:lnTo>
                            <a:pt x="21600" y="20504"/>
                          </a:lnTo>
                          <a:lnTo>
                            <a:pt x="21600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9A947F"/>
                    </a:solidFill>
                    <a:ln w="9525" cap="flat">
                      <a:noFill/>
                      <a:round/>
                    </a:ln>
                    <a:effectLst/>
                  </p:spPr>
                  <p:txBody>
                    <a:bodyPr wrap="square" lIns="72248" tIns="72248" rIns="72248" bIns="72248" numCol="1" anchor="ctr">
                      <a:noAutofit/>
                    </a:bodyPr>
                    <a:lstStyle/>
                    <a:p>
                      <a:pPr marL="40639" marR="40639" defTabSz="914400">
                        <a:defRPr sz="3400">
                          <a:solidFill>
                            <a:srgbClr val="EEEEEE"/>
                          </a:solidFill>
                          <a:uFill>
                            <a:solidFill>
                              <a:srgbClr val="EEEEEE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defRPr>
                      </a:pPr>
                    </a:p>
                  </p:txBody>
                </p:sp>
              </p:grpSp>
            </p:grpSp>
            <p:grpSp>
              <p:nvGrpSpPr>
                <p:cNvPr id="6748" name="Group 6748"/>
                <p:cNvGrpSpPr/>
                <p:nvPr/>
              </p:nvGrpSpPr>
              <p:grpSpPr>
                <a:xfrm>
                  <a:off x="508686" y="839893"/>
                  <a:ext cx="11758508" cy="243841"/>
                  <a:chOff x="0" y="0"/>
                  <a:chExt cx="11758506" cy="243839"/>
                </a:xfrm>
              </p:grpSpPr>
              <p:sp>
                <p:nvSpPr>
                  <p:cNvPr id="6710" name="Shape 6710"/>
                  <p:cNvSpPr/>
                  <p:nvPr/>
                </p:nvSpPr>
                <p:spPr>
                  <a:xfrm flipH="1">
                    <a:off x="11239217" y="0"/>
                    <a:ext cx="519290" cy="23932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0"/>
                        </a:moveTo>
                        <a:lnTo>
                          <a:pt x="17092" y="0"/>
                        </a:lnTo>
                        <a:lnTo>
                          <a:pt x="0" y="17550"/>
                        </a:lnTo>
                        <a:lnTo>
                          <a:pt x="8077" y="21600"/>
                        </a:lnTo>
                        <a:lnTo>
                          <a:pt x="19158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D3D0C7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6711" name="Shape 6711"/>
                  <p:cNvSpPr/>
                  <p:nvPr/>
                </p:nvSpPr>
                <p:spPr>
                  <a:xfrm>
                    <a:off x="0" y="4515"/>
                    <a:ext cx="519289" cy="2393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0"/>
                        </a:moveTo>
                        <a:lnTo>
                          <a:pt x="17092" y="0"/>
                        </a:lnTo>
                        <a:lnTo>
                          <a:pt x="0" y="17550"/>
                        </a:lnTo>
                        <a:lnTo>
                          <a:pt x="8077" y="21600"/>
                        </a:lnTo>
                        <a:lnTo>
                          <a:pt x="19158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D3D0C7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grpSp>
                <p:nvGrpSpPr>
                  <p:cNvPr id="6747" name="Group 6747"/>
                  <p:cNvGrpSpPr/>
                  <p:nvPr/>
                </p:nvGrpSpPr>
                <p:grpSpPr>
                  <a:xfrm>
                    <a:off x="442524" y="1544"/>
                    <a:ext cx="10864428" cy="242296"/>
                    <a:chOff x="0" y="0"/>
                    <a:chExt cx="10864426" cy="242295"/>
                  </a:xfrm>
                </p:grpSpPr>
                <p:grpSp>
                  <p:nvGrpSpPr>
                    <p:cNvPr id="6733" name="Group 6733"/>
                    <p:cNvGrpSpPr/>
                    <p:nvPr/>
                  </p:nvGrpSpPr>
                  <p:grpSpPr>
                    <a:xfrm>
                      <a:off x="0" y="2257"/>
                      <a:ext cx="6610774" cy="240039"/>
                      <a:chOff x="0" y="0"/>
                      <a:chExt cx="6610773" cy="240037"/>
                    </a:xfrm>
                  </p:grpSpPr>
                  <p:grpSp>
                    <p:nvGrpSpPr>
                      <p:cNvPr id="6714" name="Group 6714"/>
                      <p:cNvGrpSpPr/>
                      <p:nvPr/>
                    </p:nvGrpSpPr>
                    <p:grpSpPr>
                      <a:xfrm>
                        <a:off x="0" y="0"/>
                        <a:ext cx="943611" cy="240038"/>
                        <a:chOff x="0" y="0"/>
                        <a:chExt cx="943610" cy="240037"/>
                      </a:xfrm>
                    </p:grpSpPr>
                    <p:sp>
                      <p:nvSpPr>
                        <p:cNvPr id="6712" name="Shape 6712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6713" name="Shape 6713"/>
                        <p:cNvSpPr/>
                        <p:nvPr/>
                      </p:nvSpPr>
                      <p:spPr>
                        <a:xfrm>
                          <a:off x="467296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6717" name="Group 6717"/>
                      <p:cNvGrpSpPr/>
                      <p:nvPr/>
                    </p:nvGrpSpPr>
                    <p:grpSpPr>
                      <a:xfrm>
                        <a:off x="943848" y="0"/>
                        <a:ext cx="945985" cy="240038"/>
                        <a:chOff x="0" y="0"/>
                        <a:chExt cx="945983" cy="240037"/>
                      </a:xfrm>
                    </p:grpSpPr>
                    <p:sp>
                      <p:nvSpPr>
                        <p:cNvPr id="6715" name="Shape 6715"/>
                        <p:cNvSpPr/>
                        <p:nvPr/>
                      </p:nvSpPr>
                      <p:spPr>
                        <a:xfrm>
                          <a:off x="0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6716" name="Shape 6716"/>
                        <p:cNvSpPr/>
                        <p:nvPr/>
                      </p:nvSpPr>
                      <p:spPr>
                        <a:xfrm>
                          <a:off x="467296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6720" name="Group 6720"/>
                      <p:cNvGrpSpPr/>
                      <p:nvPr/>
                    </p:nvGrpSpPr>
                    <p:grpSpPr>
                      <a:xfrm>
                        <a:off x="1893710" y="0"/>
                        <a:ext cx="939971" cy="240038"/>
                        <a:chOff x="0" y="0"/>
                        <a:chExt cx="939969" cy="240037"/>
                      </a:xfrm>
                    </p:grpSpPr>
                    <p:sp>
                      <p:nvSpPr>
                        <p:cNvPr id="6718" name="Shape 6718"/>
                        <p:cNvSpPr/>
                        <p:nvPr/>
                      </p:nvSpPr>
                      <p:spPr>
                        <a:xfrm>
                          <a:off x="0" y="0"/>
                          <a:ext cx="471707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6719" name="Shape 6719"/>
                        <p:cNvSpPr/>
                        <p:nvPr/>
                      </p:nvSpPr>
                      <p:spPr>
                        <a:xfrm>
                          <a:off x="463672" y="0"/>
                          <a:ext cx="47629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6723" name="Group 6723"/>
                      <p:cNvGrpSpPr/>
                      <p:nvPr/>
                    </p:nvGrpSpPr>
                    <p:grpSpPr>
                      <a:xfrm>
                        <a:off x="2833443" y="0"/>
                        <a:ext cx="943888" cy="240038"/>
                        <a:chOff x="0" y="0"/>
                        <a:chExt cx="943886" cy="240037"/>
                      </a:xfrm>
                    </p:grpSpPr>
                    <p:sp>
                      <p:nvSpPr>
                        <p:cNvPr id="6721" name="Shape 6721"/>
                        <p:cNvSpPr/>
                        <p:nvPr/>
                      </p:nvSpPr>
                      <p:spPr>
                        <a:xfrm>
                          <a:off x="0" y="0"/>
                          <a:ext cx="47644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6722" name="Shape 6722"/>
                        <p:cNvSpPr/>
                        <p:nvPr/>
                      </p:nvSpPr>
                      <p:spPr>
                        <a:xfrm>
                          <a:off x="467439" y="0"/>
                          <a:ext cx="47644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6726" name="Group 6726"/>
                      <p:cNvGrpSpPr/>
                      <p:nvPr/>
                    </p:nvGrpSpPr>
                    <p:grpSpPr>
                      <a:xfrm>
                        <a:off x="3777330" y="0"/>
                        <a:ext cx="943612" cy="240038"/>
                        <a:chOff x="0" y="0"/>
                        <a:chExt cx="943610" cy="240037"/>
                      </a:xfrm>
                    </p:grpSpPr>
                    <p:sp>
                      <p:nvSpPr>
                        <p:cNvPr id="6724" name="Shape 6724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6725" name="Shape 6725"/>
                        <p:cNvSpPr/>
                        <p:nvPr/>
                      </p:nvSpPr>
                      <p:spPr>
                        <a:xfrm>
                          <a:off x="467296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6729" name="Group 6729"/>
                      <p:cNvGrpSpPr/>
                      <p:nvPr/>
                    </p:nvGrpSpPr>
                    <p:grpSpPr>
                      <a:xfrm>
                        <a:off x="4720941" y="0"/>
                        <a:ext cx="946222" cy="240038"/>
                        <a:chOff x="0" y="0"/>
                        <a:chExt cx="946221" cy="240037"/>
                      </a:xfrm>
                    </p:grpSpPr>
                    <p:sp>
                      <p:nvSpPr>
                        <p:cNvPr id="6727" name="Shape 6727"/>
                        <p:cNvSpPr/>
                        <p:nvPr/>
                      </p:nvSpPr>
                      <p:spPr>
                        <a:xfrm>
                          <a:off x="0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6728" name="Shape 6728"/>
                        <p:cNvSpPr/>
                        <p:nvPr/>
                      </p:nvSpPr>
                      <p:spPr>
                        <a:xfrm>
                          <a:off x="467533" y="0"/>
                          <a:ext cx="478689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6732" name="Group 6732"/>
                      <p:cNvGrpSpPr/>
                      <p:nvPr/>
                    </p:nvGrpSpPr>
                    <p:grpSpPr>
                      <a:xfrm>
                        <a:off x="5666925" y="0"/>
                        <a:ext cx="943849" cy="240038"/>
                        <a:chOff x="0" y="0"/>
                        <a:chExt cx="943848" cy="240037"/>
                      </a:xfrm>
                    </p:grpSpPr>
                    <p:sp>
                      <p:nvSpPr>
                        <p:cNvPr id="6730" name="Shape 6730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6731" name="Shape 6731"/>
                        <p:cNvSpPr/>
                        <p:nvPr/>
                      </p:nvSpPr>
                      <p:spPr>
                        <a:xfrm>
                          <a:off x="467533" y="0"/>
                          <a:ext cx="476316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</p:grpSp>
                <p:grpSp>
                  <p:nvGrpSpPr>
                    <p:cNvPr id="6736" name="Group 6736"/>
                    <p:cNvGrpSpPr/>
                    <p:nvPr/>
                  </p:nvGrpSpPr>
                  <p:grpSpPr>
                    <a:xfrm>
                      <a:off x="6610773" y="0"/>
                      <a:ext cx="943752" cy="240038"/>
                      <a:chOff x="0" y="0"/>
                      <a:chExt cx="943750" cy="240037"/>
                    </a:xfrm>
                  </p:grpSpPr>
                  <p:sp>
                    <p:nvSpPr>
                      <p:cNvPr id="6734" name="Shape 6734"/>
                      <p:cNvSpPr/>
                      <p:nvPr/>
                    </p:nvSpPr>
                    <p:spPr>
                      <a:xfrm>
                        <a:off x="0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6735" name="Shape 6735"/>
                      <p:cNvSpPr/>
                      <p:nvPr/>
                    </p:nvSpPr>
                    <p:spPr>
                      <a:xfrm>
                        <a:off x="467369" y="0"/>
                        <a:ext cx="476382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6739" name="Group 6739"/>
                    <p:cNvGrpSpPr/>
                    <p:nvPr/>
                  </p:nvGrpSpPr>
                  <p:grpSpPr>
                    <a:xfrm>
                      <a:off x="7554524" y="0"/>
                      <a:ext cx="946010" cy="240038"/>
                      <a:chOff x="0" y="0"/>
                      <a:chExt cx="946009" cy="240037"/>
                    </a:xfrm>
                  </p:grpSpPr>
                  <p:sp>
                    <p:nvSpPr>
                      <p:cNvPr id="6737" name="Shape 6737"/>
                      <p:cNvSpPr/>
                      <p:nvPr/>
                    </p:nvSpPr>
                    <p:spPr>
                      <a:xfrm>
                        <a:off x="0" y="0"/>
                        <a:ext cx="47871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6738" name="Shape 6738"/>
                      <p:cNvSpPr/>
                      <p:nvPr/>
                    </p:nvSpPr>
                    <p:spPr>
                      <a:xfrm>
                        <a:off x="467300" y="0"/>
                        <a:ext cx="47871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6742" name="Group 6742"/>
                    <p:cNvGrpSpPr/>
                    <p:nvPr/>
                  </p:nvGrpSpPr>
                  <p:grpSpPr>
                    <a:xfrm>
                      <a:off x="8500533" y="0"/>
                      <a:ext cx="943753" cy="240038"/>
                      <a:chOff x="0" y="0"/>
                      <a:chExt cx="943751" cy="240037"/>
                    </a:xfrm>
                  </p:grpSpPr>
                  <p:sp>
                    <p:nvSpPr>
                      <p:cNvPr id="6740" name="Shape 6740"/>
                      <p:cNvSpPr/>
                      <p:nvPr/>
                    </p:nvSpPr>
                    <p:spPr>
                      <a:xfrm>
                        <a:off x="0" y="0"/>
                        <a:ext cx="47589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6741" name="Shape 6741"/>
                      <p:cNvSpPr/>
                      <p:nvPr/>
                    </p:nvSpPr>
                    <p:spPr>
                      <a:xfrm>
                        <a:off x="467862" y="0"/>
                        <a:ext cx="47589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6745" name="Group 6745"/>
                    <p:cNvGrpSpPr/>
                    <p:nvPr/>
                  </p:nvGrpSpPr>
                  <p:grpSpPr>
                    <a:xfrm>
                      <a:off x="9444284" y="0"/>
                      <a:ext cx="943753" cy="240038"/>
                      <a:chOff x="0" y="0"/>
                      <a:chExt cx="943751" cy="240037"/>
                    </a:xfrm>
                  </p:grpSpPr>
                  <p:sp>
                    <p:nvSpPr>
                      <p:cNvPr id="6743" name="Shape 6743"/>
                      <p:cNvSpPr/>
                      <p:nvPr/>
                    </p:nvSpPr>
                    <p:spPr>
                      <a:xfrm>
                        <a:off x="0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6744" name="Shape 6744"/>
                      <p:cNvSpPr/>
                      <p:nvPr/>
                    </p:nvSpPr>
                    <p:spPr>
                      <a:xfrm>
                        <a:off x="467371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sp>
                  <p:nvSpPr>
                    <p:cNvPr id="6746" name="Shape 6746"/>
                    <p:cNvSpPr/>
                    <p:nvPr/>
                  </p:nvSpPr>
                  <p:spPr>
                    <a:xfrm>
                      <a:off x="10388035" y="0"/>
                      <a:ext cx="476392" cy="240038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0504" fill="norm" stroke="1" extrusionOk="0">
                          <a:moveTo>
                            <a:pt x="0" y="0"/>
                          </a:moveTo>
                          <a:lnTo>
                            <a:pt x="0" y="20504"/>
                          </a:lnTo>
                          <a:lnTo>
                            <a:pt x="2534" y="20504"/>
                          </a:lnTo>
                          <a:cubicBezTo>
                            <a:pt x="2512" y="-934"/>
                            <a:pt x="19002" y="-1096"/>
                            <a:pt x="19023" y="20504"/>
                          </a:cubicBezTo>
                          <a:lnTo>
                            <a:pt x="21600" y="20504"/>
                          </a:lnTo>
                          <a:lnTo>
                            <a:pt x="21600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D3D0C7"/>
                    </a:solidFill>
                    <a:ln w="9525" cap="flat">
                      <a:noFill/>
                      <a:round/>
                    </a:ln>
                    <a:effectLst/>
                  </p:spPr>
                  <p:txBody>
                    <a:bodyPr wrap="square" lIns="72248" tIns="72248" rIns="72248" bIns="72248" numCol="1" anchor="ctr">
                      <a:noAutofit/>
                    </a:bodyPr>
                    <a:lstStyle/>
                    <a:p>
                      <a:pPr marL="40639" marR="40639" defTabSz="914400">
                        <a:defRPr sz="3400">
                          <a:solidFill>
                            <a:srgbClr val="EEEEEE"/>
                          </a:solidFill>
                          <a:uFill>
                            <a:solidFill>
                              <a:srgbClr val="EEEEEE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defRPr>
                      </a:pPr>
                    </a:p>
                  </p:txBody>
                </p:sp>
              </p:grpSp>
            </p:grpSp>
            <p:grpSp>
              <p:nvGrpSpPr>
                <p:cNvPr id="6751" name="Group 6751"/>
                <p:cNvGrpSpPr/>
                <p:nvPr/>
              </p:nvGrpSpPr>
              <p:grpSpPr>
                <a:xfrm>
                  <a:off x="-1" y="-1"/>
                  <a:ext cx="997787" cy="1116891"/>
                  <a:chOff x="0" y="0"/>
                  <a:chExt cx="997785" cy="1116889"/>
                </a:xfrm>
              </p:grpSpPr>
              <p:sp>
                <p:nvSpPr>
                  <p:cNvPr id="6749" name="Shape 6749"/>
                  <p:cNvSpPr/>
                  <p:nvPr/>
                </p:nvSpPr>
                <p:spPr>
                  <a:xfrm>
                    <a:off x="27093" y="49671"/>
                    <a:ext cx="970693" cy="106721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6702" h="17423" fill="norm" stroke="1" extrusionOk="0">
                        <a:moveTo>
                          <a:pt x="8828" y="0"/>
                        </a:moveTo>
                        <a:cubicBezTo>
                          <a:pt x="-854" y="266"/>
                          <a:pt x="-1115" y="9621"/>
                          <a:pt x="1221" y="13322"/>
                        </a:cubicBezTo>
                        <a:cubicBezTo>
                          <a:pt x="6348" y="21600"/>
                          <a:pt x="20485" y="16227"/>
                          <a:pt x="15745" y="7130"/>
                        </a:cubicBezTo>
                        <a:cubicBezTo>
                          <a:pt x="11324" y="672"/>
                          <a:pt x="1482" y="5865"/>
                          <a:pt x="5062" y="11862"/>
                        </a:cubicBezTo>
                        <a:cubicBezTo>
                          <a:pt x="8004" y="16360"/>
                          <a:pt x="16005" y="13166"/>
                          <a:pt x="12845" y="8278"/>
                        </a:cubicBezTo>
                        <a:cubicBezTo>
                          <a:pt x="10744" y="5216"/>
                          <a:pt x="5407" y="7630"/>
                          <a:pt x="7794" y="10886"/>
                        </a:cubicBezTo>
                        <a:cubicBezTo>
                          <a:pt x="9408" y="12908"/>
                          <a:pt x="12727" y="11362"/>
                          <a:pt x="11400" y="9269"/>
                        </a:cubicBezTo>
                        <a:cubicBezTo>
                          <a:pt x="10559" y="8168"/>
                          <a:pt x="7752" y="8692"/>
                          <a:pt x="9433" y="10581"/>
                        </a:cubicBezTo>
                        <a:cubicBezTo>
                          <a:pt x="8845" y="10761"/>
                          <a:pt x="9147" y="8098"/>
                          <a:pt x="10904" y="9535"/>
                        </a:cubicBezTo>
                        <a:cubicBezTo>
                          <a:pt x="11677" y="10378"/>
                          <a:pt x="10046" y="12260"/>
                          <a:pt x="8500" y="10956"/>
                        </a:cubicBezTo>
                        <a:cubicBezTo>
                          <a:pt x="6189" y="7957"/>
                          <a:pt x="11374" y="6521"/>
                          <a:pt x="12425" y="8934"/>
                        </a:cubicBezTo>
                        <a:cubicBezTo>
                          <a:pt x="14039" y="11667"/>
                          <a:pt x="9340" y="15384"/>
                          <a:pt x="5970" y="11737"/>
                        </a:cubicBezTo>
                        <a:cubicBezTo>
                          <a:pt x="2810" y="6778"/>
                          <a:pt x="10996" y="2023"/>
                          <a:pt x="14652" y="7497"/>
                        </a:cubicBezTo>
                        <a:cubicBezTo>
                          <a:pt x="18115" y="12690"/>
                          <a:pt x="8483" y="20210"/>
                          <a:pt x="2869" y="12651"/>
                        </a:cubicBezTo>
                        <a:cubicBezTo>
                          <a:pt x="1751" y="10433"/>
                          <a:pt x="742" y="3256"/>
                          <a:pt x="8618" y="2085"/>
                        </a:cubicBezTo>
                        <a:lnTo>
                          <a:pt x="8828" y="0"/>
                        </a:lnTo>
                        <a:close/>
                      </a:path>
                    </a:pathLst>
                  </a:custGeom>
                  <a:solidFill>
                    <a:srgbClr val="9A947F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6750" name="Shape 6750"/>
                  <p:cNvSpPr/>
                  <p:nvPr/>
                </p:nvSpPr>
                <p:spPr>
                  <a:xfrm>
                    <a:off x="0" y="0"/>
                    <a:ext cx="970693" cy="106721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6702" h="17423" fill="norm" stroke="1" extrusionOk="0">
                        <a:moveTo>
                          <a:pt x="8828" y="0"/>
                        </a:moveTo>
                        <a:cubicBezTo>
                          <a:pt x="-854" y="266"/>
                          <a:pt x="-1115" y="9621"/>
                          <a:pt x="1221" y="13322"/>
                        </a:cubicBezTo>
                        <a:cubicBezTo>
                          <a:pt x="6348" y="21600"/>
                          <a:pt x="20485" y="16227"/>
                          <a:pt x="15745" y="7130"/>
                        </a:cubicBezTo>
                        <a:cubicBezTo>
                          <a:pt x="11324" y="672"/>
                          <a:pt x="1482" y="5865"/>
                          <a:pt x="5062" y="11862"/>
                        </a:cubicBezTo>
                        <a:cubicBezTo>
                          <a:pt x="8004" y="16360"/>
                          <a:pt x="16005" y="13166"/>
                          <a:pt x="12845" y="8278"/>
                        </a:cubicBezTo>
                        <a:cubicBezTo>
                          <a:pt x="10744" y="5216"/>
                          <a:pt x="5407" y="7630"/>
                          <a:pt x="7794" y="10886"/>
                        </a:cubicBezTo>
                        <a:cubicBezTo>
                          <a:pt x="9408" y="12908"/>
                          <a:pt x="12727" y="11362"/>
                          <a:pt x="11400" y="9269"/>
                        </a:cubicBezTo>
                        <a:cubicBezTo>
                          <a:pt x="10559" y="8168"/>
                          <a:pt x="7752" y="8692"/>
                          <a:pt x="9433" y="10581"/>
                        </a:cubicBezTo>
                        <a:cubicBezTo>
                          <a:pt x="8845" y="10761"/>
                          <a:pt x="9147" y="8098"/>
                          <a:pt x="10904" y="9535"/>
                        </a:cubicBezTo>
                        <a:cubicBezTo>
                          <a:pt x="11677" y="10378"/>
                          <a:pt x="10046" y="12260"/>
                          <a:pt x="8500" y="10956"/>
                        </a:cubicBezTo>
                        <a:cubicBezTo>
                          <a:pt x="6189" y="7957"/>
                          <a:pt x="11374" y="6521"/>
                          <a:pt x="12425" y="8934"/>
                        </a:cubicBezTo>
                        <a:cubicBezTo>
                          <a:pt x="14039" y="11667"/>
                          <a:pt x="9340" y="15384"/>
                          <a:pt x="5970" y="11737"/>
                        </a:cubicBezTo>
                        <a:cubicBezTo>
                          <a:pt x="2810" y="6778"/>
                          <a:pt x="10996" y="2023"/>
                          <a:pt x="14652" y="7497"/>
                        </a:cubicBezTo>
                        <a:cubicBezTo>
                          <a:pt x="18115" y="12690"/>
                          <a:pt x="8483" y="20210"/>
                          <a:pt x="2869" y="12651"/>
                        </a:cubicBezTo>
                        <a:cubicBezTo>
                          <a:pt x="1751" y="10433"/>
                          <a:pt x="742" y="3256"/>
                          <a:pt x="8618" y="2085"/>
                        </a:cubicBezTo>
                        <a:lnTo>
                          <a:pt x="8828" y="0"/>
                        </a:lnTo>
                        <a:close/>
                      </a:path>
                    </a:pathLst>
                  </a:custGeom>
                  <a:solidFill>
                    <a:srgbClr val="D3D0C7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</p:grpSp>
            <p:sp>
              <p:nvSpPr>
                <p:cNvPr id="6752" name="Shape 6752"/>
                <p:cNvSpPr/>
                <p:nvPr/>
              </p:nvSpPr>
              <p:spPr>
                <a:xfrm flipH="1">
                  <a:off x="11823250" y="49671"/>
                  <a:ext cx="970693" cy="106721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6702" h="17423" fill="norm" stroke="1" extrusionOk="0">
                      <a:moveTo>
                        <a:pt x="8828" y="0"/>
                      </a:moveTo>
                      <a:cubicBezTo>
                        <a:pt x="-854" y="266"/>
                        <a:pt x="-1115" y="9621"/>
                        <a:pt x="1221" y="13322"/>
                      </a:cubicBezTo>
                      <a:cubicBezTo>
                        <a:pt x="6348" y="21600"/>
                        <a:pt x="20485" y="16227"/>
                        <a:pt x="15745" y="7130"/>
                      </a:cubicBezTo>
                      <a:cubicBezTo>
                        <a:pt x="11324" y="672"/>
                        <a:pt x="1482" y="5865"/>
                        <a:pt x="5062" y="11862"/>
                      </a:cubicBezTo>
                      <a:cubicBezTo>
                        <a:pt x="8004" y="16360"/>
                        <a:pt x="16005" y="13166"/>
                        <a:pt x="12845" y="8278"/>
                      </a:cubicBezTo>
                      <a:cubicBezTo>
                        <a:pt x="10744" y="5216"/>
                        <a:pt x="5407" y="7630"/>
                        <a:pt x="7794" y="10886"/>
                      </a:cubicBezTo>
                      <a:cubicBezTo>
                        <a:pt x="9408" y="12908"/>
                        <a:pt x="12727" y="11362"/>
                        <a:pt x="11400" y="9269"/>
                      </a:cubicBezTo>
                      <a:cubicBezTo>
                        <a:pt x="10559" y="8168"/>
                        <a:pt x="7752" y="8692"/>
                        <a:pt x="9433" y="10581"/>
                      </a:cubicBezTo>
                      <a:cubicBezTo>
                        <a:pt x="8845" y="10761"/>
                        <a:pt x="9147" y="8098"/>
                        <a:pt x="10904" y="9535"/>
                      </a:cubicBezTo>
                      <a:cubicBezTo>
                        <a:pt x="11677" y="10378"/>
                        <a:pt x="10046" y="12260"/>
                        <a:pt x="8500" y="10956"/>
                      </a:cubicBezTo>
                      <a:cubicBezTo>
                        <a:pt x="6189" y="7957"/>
                        <a:pt x="11374" y="6521"/>
                        <a:pt x="12425" y="8934"/>
                      </a:cubicBezTo>
                      <a:cubicBezTo>
                        <a:pt x="14039" y="11667"/>
                        <a:pt x="9340" y="15384"/>
                        <a:pt x="5970" y="11737"/>
                      </a:cubicBezTo>
                      <a:cubicBezTo>
                        <a:pt x="2810" y="6778"/>
                        <a:pt x="10996" y="2023"/>
                        <a:pt x="14652" y="7497"/>
                      </a:cubicBezTo>
                      <a:cubicBezTo>
                        <a:pt x="18115" y="12690"/>
                        <a:pt x="8483" y="20210"/>
                        <a:pt x="2869" y="12651"/>
                      </a:cubicBezTo>
                      <a:cubicBezTo>
                        <a:pt x="1751" y="10433"/>
                        <a:pt x="742" y="3256"/>
                        <a:pt x="8618" y="2085"/>
                      </a:cubicBezTo>
                      <a:lnTo>
                        <a:pt x="8828" y="0"/>
                      </a:lnTo>
                      <a:close/>
                    </a:path>
                  </a:pathLst>
                </a:custGeom>
                <a:solidFill>
                  <a:srgbClr val="9A947F"/>
                </a:solidFill>
                <a:ln w="9525" cap="flat">
                  <a:noFill/>
                  <a:round/>
                </a:ln>
                <a:effectLst/>
              </p:spPr>
              <p:txBody>
                <a:bodyPr wrap="square" lIns="72248" tIns="72248" rIns="72248" bIns="72248" numCol="1" anchor="ctr">
                  <a:noAutofit/>
                </a:bodyPr>
                <a:lstStyle/>
                <a:p>
                  <a:pPr marL="40639" marR="40639" defTabSz="914400">
                    <a:defRPr sz="3400">
                      <a:solidFill>
                        <a:srgbClr val="EEEEEE"/>
                      </a:solidFill>
                      <a:uFill>
                        <a:solidFill>
                          <a:srgbClr val="EEEEEE"/>
                        </a:solidFill>
                      </a:u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</a:p>
              </p:txBody>
            </p:sp>
            <p:sp>
              <p:nvSpPr>
                <p:cNvPr id="6753" name="Shape 6753"/>
                <p:cNvSpPr/>
                <p:nvPr/>
              </p:nvSpPr>
              <p:spPr>
                <a:xfrm flipH="1">
                  <a:off x="11796157" y="0"/>
                  <a:ext cx="970693" cy="106721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6702" h="17423" fill="norm" stroke="1" extrusionOk="0">
                      <a:moveTo>
                        <a:pt x="8828" y="0"/>
                      </a:moveTo>
                      <a:cubicBezTo>
                        <a:pt x="-854" y="266"/>
                        <a:pt x="-1115" y="9621"/>
                        <a:pt x="1221" y="13322"/>
                      </a:cubicBezTo>
                      <a:cubicBezTo>
                        <a:pt x="6348" y="21600"/>
                        <a:pt x="20485" y="16227"/>
                        <a:pt x="15745" y="7130"/>
                      </a:cubicBezTo>
                      <a:cubicBezTo>
                        <a:pt x="11324" y="672"/>
                        <a:pt x="1482" y="5865"/>
                        <a:pt x="5062" y="11862"/>
                      </a:cubicBezTo>
                      <a:cubicBezTo>
                        <a:pt x="8004" y="16360"/>
                        <a:pt x="16005" y="13166"/>
                        <a:pt x="12845" y="8278"/>
                      </a:cubicBezTo>
                      <a:cubicBezTo>
                        <a:pt x="10744" y="5216"/>
                        <a:pt x="5407" y="7630"/>
                        <a:pt x="7794" y="10886"/>
                      </a:cubicBezTo>
                      <a:cubicBezTo>
                        <a:pt x="9408" y="12908"/>
                        <a:pt x="12727" y="11362"/>
                        <a:pt x="11400" y="9269"/>
                      </a:cubicBezTo>
                      <a:cubicBezTo>
                        <a:pt x="10559" y="8168"/>
                        <a:pt x="7752" y="8692"/>
                        <a:pt x="9433" y="10581"/>
                      </a:cubicBezTo>
                      <a:cubicBezTo>
                        <a:pt x="8845" y="10761"/>
                        <a:pt x="9147" y="8098"/>
                        <a:pt x="10904" y="9535"/>
                      </a:cubicBezTo>
                      <a:cubicBezTo>
                        <a:pt x="11677" y="10378"/>
                        <a:pt x="10046" y="12260"/>
                        <a:pt x="8500" y="10956"/>
                      </a:cubicBezTo>
                      <a:cubicBezTo>
                        <a:pt x="6189" y="7957"/>
                        <a:pt x="11374" y="6521"/>
                        <a:pt x="12425" y="8934"/>
                      </a:cubicBezTo>
                      <a:cubicBezTo>
                        <a:pt x="14039" y="11667"/>
                        <a:pt x="9340" y="15384"/>
                        <a:pt x="5970" y="11737"/>
                      </a:cubicBezTo>
                      <a:cubicBezTo>
                        <a:pt x="2810" y="6778"/>
                        <a:pt x="10996" y="2023"/>
                        <a:pt x="14652" y="7497"/>
                      </a:cubicBezTo>
                      <a:cubicBezTo>
                        <a:pt x="18115" y="12690"/>
                        <a:pt x="8483" y="20210"/>
                        <a:pt x="2869" y="12651"/>
                      </a:cubicBezTo>
                      <a:cubicBezTo>
                        <a:pt x="1751" y="10433"/>
                        <a:pt x="742" y="3256"/>
                        <a:pt x="8618" y="2085"/>
                      </a:cubicBezTo>
                      <a:lnTo>
                        <a:pt x="8828" y="0"/>
                      </a:lnTo>
                      <a:close/>
                    </a:path>
                  </a:pathLst>
                </a:custGeom>
                <a:solidFill>
                  <a:srgbClr val="D3D0C7"/>
                </a:solidFill>
                <a:ln w="9525" cap="flat">
                  <a:noFill/>
                  <a:round/>
                </a:ln>
                <a:effectLst/>
              </p:spPr>
              <p:txBody>
                <a:bodyPr wrap="square" lIns="72248" tIns="72248" rIns="72248" bIns="72248" numCol="1" anchor="ctr">
                  <a:noAutofit/>
                </a:bodyPr>
                <a:lstStyle/>
                <a:p>
                  <a:pPr marL="40639" marR="40639" defTabSz="914400">
                    <a:defRPr sz="3400">
                      <a:solidFill>
                        <a:srgbClr val="EEEEEE"/>
                      </a:solidFill>
                      <a:uFill>
                        <a:solidFill>
                          <a:srgbClr val="EEEEEE"/>
                        </a:solidFill>
                      </a:u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</a:p>
              </p:txBody>
            </p:sp>
            <p:sp>
              <p:nvSpPr>
                <p:cNvPr id="6754" name="Shape 6754"/>
                <p:cNvSpPr/>
                <p:nvPr/>
              </p:nvSpPr>
              <p:spPr>
                <a:xfrm>
                  <a:off x="477077" y="0"/>
                  <a:ext cx="11812695" cy="126436"/>
                </a:xfrm>
                <a:prstGeom prst="rect">
                  <a:avLst/>
                </a:prstGeom>
                <a:solidFill>
                  <a:srgbClr val="D3D0C7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72248" tIns="72248" rIns="72248" bIns="72248" numCol="1" anchor="ctr">
                  <a:noAutofit/>
                </a:bodyPr>
                <a:lstStyle/>
                <a:p>
                  <a:pPr marL="40639" marR="40639" defTabSz="914400">
                    <a:defRPr sz="3400">
                      <a:solidFill>
                        <a:srgbClr val="EEEEEE"/>
                      </a:solidFill>
                      <a:uFill>
                        <a:solidFill>
                          <a:srgbClr val="EEEEEE"/>
                        </a:solidFill>
                      </a:u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</a:p>
              </p:txBody>
            </p:sp>
          </p:grpSp>
        </p:grpSp>
        <p:sp>
          <p:nvSpPr>
            <p:cNvPr id="6757" name="Shape 6757"/>
            <p:cNvSpPr/>
            <p:nvPr/>
          </p:nvSpPr>
          <p:spPr>
            <a:xfrm>
              <a:off x="1083733" y="1144693"/>
              <a:ext cx="10805726" cy="433494"/>
            </a:xfrm>
            <a:prstGeom prst="rect">
              <a:avLst/>
            </a:prstGeom>
            <a:gradFill flip="none" rotWithShape="1">
              <a:gsLst>
                <a:gs pos="0">
                  <a:srgbClr val="817C6B"/>
                </a:gs>
                <a:gs pos="100000">
                  <a:srgbClr val="9A947F"/>
                </a:gs>
              </a:gsLst>
              <a:lin ang="162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72248" tIns="72248" rIns="72248" bIns="72248" numCol="1" anchor="ctr">
              <a:noAutofit/>
            </a:bodyPr>
            <a:lstStyle/>
            <a:p>
              <a:pPr marL="40639" marR="40639" defTabSz="914400">
                <a:defRPr sz="3400">
                  <a:solidFill>
                    <a:srgbClr val="EEEEEE"/>
                  </a:solidFill>
                  <a:uFill>
                    <a:solidFill>
                      <a:srgbClr val="EEEEEE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</p:grpSp>
      <p:sp>
        <p:nvSpPr>
          <p:cNvPr id="6759" name="Shape 6759"/>
          <p:cNvSpPr/>
          <p:nvPr/>
        </p:nvSpPr>
        <p:spPr>
          <a:xfrm>
            <a:off x="2658542" y="3412114"/>
            <a:ext cx="7687716" cy="38691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2248" tIns="72248" rIns="72248" bIns="72248">
            <a:spAutoFit/>
          </a:bodyPr>
          <a:lstStyle>
            <a:lvl1pPr marL="40639" marR="40639" defTabSz="914400">
              <a:buClr>
                <a:srgbClr val="EEEEEE"/>
              </a:buClr>
              <a:buFont typeface="Times New Roman"/>
              <a:defRPr sz="6400">
                <a:solidFill>
                  <a:srgbClr val="EEEEEE"/>
                </a:solidFill>
                <a:uFill>
                  <a:solidFill>
                    <a:srgbClr val="EEEEEE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Draw many different elements such as different colors, shapes, lines, etc.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55" name="Group 6855"/>
          <p:cNvGrpSpPr/>
          <p:nvPr/>
        </p:nvGrpSpPr>
        <p:grpSpPr>
          <a:xfrm>
            <a:off x="0" y="-1"/>
            <a:ext cx="13004800" cy="9753601"/>
            <a:chOff x="0" y="0"/>
            <a:chExt cx="13004800" cy="9753600"/>
          </a:xfrm>
        </p:grpSpPr>
        <p:grpSp>
          <p:nvGrpSpPr>
            <p:cNvPr id="6853" name="Group 6853"/>
            <p:cNvGrpSpPr/>
            <p:nvPr/>
          </p:nvGrpSpPr>
          <p:grpSpPr>
            <a:xfrm>
              <a:off x="0" y="0"/>
              <a:ext cx="13004801" cy="9753600"/>
              <a:chOff x="0" y="0"/>
              <a:chExt cx="13004800" cy="9753600"/>
            </a:xfrm>
          </p:grpSpPr>
          <p:sp>
            <p:nvSpPr>
              <p:cNvPr id="6761" name="Shape 6761"/>
              <p:cNvSpPr/>
              <p:nvPr/>
            </p:nvSpPr>
            <p:spPr>
              <a:xfrm>
                <a:off x="11921066" y="1083733"/>
                <a:ext cx="758615" cy="3034454"/>
              </a:xfrm>
              <a:prstGeom prst="rect">
                <a:avLst/>
              </a:prstGeom>
              <a:gradFill flip="none" rotWithShape="1">
                <a:gsLst>
                  <a:gs pos="0">
                    <a:srgbClr val="817C6B"/>
                  </a:gs>
                  <a:gs pos="100000">
                    <a:srgbClr val="D3D0C7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72248" tIns="72248" rIns="72248" bIns="72248" numCol="1" anchor="ctr">
                <a:noAutofit/>
              </a:bodyPr>
              <a:lstStyle/>
              <a:p>
                <a:pPr marL="40639" marR="40639" defTabSz="914400">
                  <a:defRPr sz="3400">
                    <a:solidFill>
                      <a:srgbClr val="EEEEEE"/>
                    </a:solidFill>
                    <a:uFill>
                      <a:solidFill>
                        <a:srgbClr val="EEEEEE"/>
                      </a:solidFill>
                    </a:u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6762" name="Shape 6762"/>
              <p:cNvSpPr/>
              <p:nvPr/>
            </p:nvSpPr>
            <p:spPr>
              <a:xfrm>
                <a:off x="0" y="0"/>
                <a:ext cx="12788054" cy="216747"/>
              </a:xfrm>
              <a:prstGeom prst="rect">
                <a:avLst/>
              </a:prstGeom>
              <a:solidFill>
                <a:srgbClr val="9A94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2248" tIns="72248" rIns="72248" bIns="72248" numCol="1" anchor="ctr">
                <a:noAutofit/>
              </a:bodyPr>
              <a:lstStyle/>
              <a:p>
                <a:pPr marL="40639" marR="40639" defTabSz="914400">
                  <a:defRPr sz="3400">
                    <a:solidFill>
                      <a:srgbClr val="EEEEEE"/>
                    </a:solidFill>
                    <a:uFill>
                      <a:solidFill>
                        <a:srgbClr val="EEEEEE"/>
                      </a:solidFill>
                    </a:u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6763" name="Shape 6763"/>
              <p:cNvSpPr/>
              <p:nvPr/>
            </p:nvSpPr>
            <p:spPr>
              <a:xfrm>
                <a:off x="12679680" y="0"/>
                <a:ext cx="325121" cy="9753600"/>
              </a:xfrm>
              <a:prstGeom prst="rect">
                <a:avLst/>
              </a:prstGeom>
              <a:gradFill flip="none" rotWithShape="1">
                <a:gsLst>
                  <a:gs pos="0">
                    <a:srgbClr val="9A947F"/>
                  </a:gs>
                  <a:gs pos="50000">
                    <a:srgbClr val="BBB6A8"/>
                  </a:gs>
                  <a:gs pos="100000">
                    <a:srgbClr val="9A947F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72248" tIns="72248" rIns="72248" bIns="72248" numCol="1" anchor="ctr">
                <a:noAutofit/>
              </a:bodyPr>
              <a:lstStyle/>
              <a:p>
                <a:pPr marL="40639" marR="40639" defTabSz="914400">
                  <a:defRPr sz="3400">
                    <a:solidFill>
                      <a:srgbClr val="EEEEEE"/>
                    </a:solidFill>
                    <a:uFill>
                      <a:solidFill>
                        <a:srgbClr val="EEEEEE"/>
                      </a:solidFill>
                    </a:u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6764" name="Shape 6764"/>
              <p:cNvSpPr/>
              <p:nvPr/>
            </p:nvSpPr>
            <p:spPr>
              <a:xfrm>
                <a:off x="0" y="0"/>
                <a:ext cx="325121" cy="9753600"/>
              </a:xfrm>
              <a:prstGeom prst="rect">
                <a:avLst/>
              </a:prstGeom>
              <a:gradFill flip="none" rotWithShape="1">
                <a:gsLst>
                  <a:gs pos="0">
                    <a:srgbClr val="9A947F"/>
                  </a:gs>
                  <a:gs pos="50000">
                    <a:srgbClr val="BBB6A8"/>
                  </a:gs>
                  <a:gs pos="100000">
                    <a:srgbClr val="9A947F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72248" tIns="72248" rIns="72248" bIns="72248" numCol="1" anchor="ctr">
                <a:noAutofit/>
              </a:bodyPr>
              <a:lstStyle/>
              <a:p>
                <a:pPr marL="40639" marR="40639" defTabSz="914400">
                  <a:defRPr sz="3400">
                    <a:solidFill>
                      <a:srgbClr val="EEEEEE"/>
                    </a:solidFill>
                    <a:uFill>
                      <a:solidFill>
                        <a:srgbClr val="EEEEEE"/>
                      </a:solidFill>
                    </a:u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6765" name="Shape 6765"/>
              <p:cNvSpPr/>
              <p:nvPr/>
            </p:nvSpPr>
            <p:spPr>
              <a:xfrm>
                <a:off x="325120" y="1083733"/>
                <a:ext cx="758614" cy="3034454"/>
              </a:xfrm>
              <a:prstGeom prst="rect">
                <a:avLst/>
              </a:prstGeom>
              <a:gradFill flip="none" rotWithShape="1">
                <a:gsLst>
                  <a:gs pos="0">
                    <a:srgbClr val="817C6B"/>
                  </a:gs>
                  <a:gs pos="100000">
                    <a:srgbClr val="D3D0C7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72248" tIns="72248" rIns="72248" bIns="72248" numCol="1" anchor="ctr">
                <a:noAutofit/>
              </a:bodyPr>
              <a:lstStyle/>
              <a:p>
                <a:pPr marL="40639" marR="40639" defTabSz="914400">
                  <a:defRPr sz="3400">
                    <a:solidFill>
                      <a:srgbClr val="EEEEEE"/>
                    </a:solidFill>
                    <a:uFill>
                      <a:solidFill>
                        <a:srgbClr val="EEEEEE"/>
                      </a:solidFill>
                    </a:u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grpSp>
            <p:nvGrpSpPr>
              <p:cNvPr id="6852" name="Group 6852"/>
              <p:cNvGrpSpPr/>
              <p:nvPr/>
            </p:nvGrpSpPr>
            <p:grpSpPr>
              <a:xfrm>
                <a:off x="82851" y="72248"/>
                <a:ext cx="12793944" cy="1116891"/>
                <a:chOff x="0" y="0"/>
                <a:chExt cx="12793942" cy="1116889"/>
              </a:xfrm>
            </p:grpSpPr>
            <p:sp>
              <p:nvSpPr>
                <p:cNvPr id="6766" name="Shape 6766"/>
                <p:cNvSpPr/>
                <p:nvPr/>
              </p:nvSpPr>
              <p:spPr>
                <a:xfrm>
                  <a:off x="43584" y="0"/>
                  <a:ext cx="12736126" cy="1083734"/>
                </a:xfrm>
                <a:prstGeom prst="roundRect">
                  <a:avLst>
                    <a:gd name="adj" fmla="val 35156"/>
                  </a:avLst>
                </a:prstGeom>
                <a:solidFill>
                  <a:srgbClr val="BBB6A8"/>
                </a:solidFill>
                <a:ln w="9525" cap="flat">
                  <a:noFill/>
                  <a:round/>
                </a:ln>
                <a:effectLst/>
              </p:spPr>
              <p:txBody>
                <a:bodyPr wrap="square" lIns="72248" tIns="72248" rIns="72248" bIns="72248" numCol="1" anchor="ctr">
                  <a:noAutofit/>
                </a:bodyPr>
                <a:lstStyle/>
                <a:p>
                  <a:pPr marL="40639" marR="40639" defTabSz="914400">
                    <a:defRPr sz="3400">
                      <a:solidFill>
                        <a:srgbClr val="EEEEEE"/>
                      </a:solidFill>
                      <a:uFill>
                        <a:solidFill>
                          <a:srgbClr val="EEEEEE"/>
                        </a:solidFill>
                      </a:u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</a:p>
              </p:txBody>
            </p:sp>
            <p:sp>
              <p:nvSpPr>
                <p:cNvPr id="6767" name="Shape 6767"/>
                <p:cNvSpPr/>
                <p:nvPr/>
              </p:nvSpPr>
              <p:spPr>
                <a:xfrm>
                  <a:off x="477077" y="54186"/>
                  <a:ext cx="11812695" cy="126437"/>
                </a:xfrm>
                <a:prstGeom prst="rect">
                  <a:avLst/>
                </a:prstGeom>
                <a:solidFill>
                  <a:srgbClr val="9A947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72248" tIns="72248" rIns="72248" bIns="72248" numCol="1" anchor="ctr">
                  <a:noAutofit/>
                </a:bodyPr>
                <a:lstStyle/>
                <a:p>
                  <a:pPr marL="40639" marR="40639" defTabSz="914400">
                    <a:defRPr sz="3400">
                      <a:solidFill>
                        <a:srgbClr val="EEEEEE"/>
                      </a:solidFill>
                      <a:uFill>
                        <a:solidFill>
                          <a:srgbClr val="EEEEEE"/>
                        </a:solidFill>
                      </a:u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</a:p>
              </p:txBody>
            </p:sp>
            <p:grpSp>
              <p:nvGrpSpPr>
                <p:cNvPr id="6806" name="Group 6806"/>
                <p:cNvGrpSpPr/>
                <p:nvPr/>
              </p:nvGrpSpPr>
              <p:grpSpPr>
                <a:xfrm>
                  <a:off x="531264" y="842151"/>
                  <a:ext cx="11758508" cy="243841"/>
                  <a:chOff x="0" y="0"/>
                  <a:chExt cx="11758506" cy="243839"/>
                </a:xfrm>
              </p:grpSpPr>
              <p:sp>
                <p:nvSpPr>
                  <p:cNvPr id="6768" name="Shape 6768"/>
                  <p:cNvSpPr/>
                  <p:nvPr/>
                </p:nvSpPr>
                <p:spPr>
                  <a:xfrm flipH="1">
                    <a:off x="11239217" y="0"/>
                    <a:ext cx="519290" cy="23932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0"/>
                        </a:moveTo>
                        <a:lnTo>
                          <a:pt x="17092" y="0"/>
                        </a:lnTo>
                        <a:lnTo>
                          <a:pt x="0" y="17550"/>
                        </a:lnTo>
                        <a:lnTo>
                          <a:pt x="8077" y="21600"/>
                        </a:lnTo>
                        <a:lnTo>
                          <a:pt x="19158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9A947F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6769" name="Shape 6769"/>
                  <p:cNvSpPr/>
                  <p:nvPr/>
                </p:nvSpPr>
                <p:spPr>
                  <a:xfrm>
                    <a:off x="0" y="4515"/>
                    <a:ext cx="519289" cy="2393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0"/>
                        </a:moveTo>
                        <a:lnTo>
                          <a:pt x="17092" y="0"/>
                        </a:lnTo>
                        <a:lnTo>
                          <a:pt x="0" y="17550"/>
                        </a:lnTo>
                        <a:lnTo>
                          <a:pt x="8077" y="21600"/>
                        </a:lnTo>
                        <a:lnTo>
                          <a:pt x="19158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9A947F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grpSp>
                <p:nvGrpSpPr>
                  <p:cNvPr id="6805" name="Group 6805"/>
                  <p:cNvGrpSpPr/>
                  <p:nvPr/>
                </p:nvGrpSpPr>
                <p:grpSpPr>
                  <a:xfrm>
                    <a:off x="442524" y="1544"/>
                    <a:ext cx="10864428" cy="242296"/>
                    <a:chOff x="0" y="0"/>
                    <a:chExt cx="10864426" cy="242295"/>
                  </a:xfrm>
                </p:grpSpPr>
                <p:grpSp>
                  <p:nvGrpSpPr>
                    <p:cNvPr id="6791" name="Group 6791"/>
                    <p:cNvGrpSpPr/>
                    <p:nvPr/>
                  </p:nvGrpSpPr>
                  <p:grpSpPr>
                    <a:xfrm>
                      <a:off x="0" y="2257"/>
                      <a:ext cx="6610774" cy="240039"/>
                      <a:chOff x="0" y="0"/>
                      <a:chExt cx="6610773" cy="240037"/>
                    </a:xfrm>
                  </p:grpSpPr>
                  <p:grpSp>
                    <p:nvGrpSpPr>
                      <p:cNvPr id="6772" name="Group 6772"/>
                      <p:cNvGrpSpPr/>
                      <p:nvPr/>
                    </p:nvGrpSpPr>
                    <p:grpSpPr>
                      <a:xfrm>
                        <a:off x="0" y="0"/>
                        <a:ext cx="943611" cy="240038"/>
                        <a:chOff x="0" y="0"/>
                        <a:chExt cx="943610" cy="240037"/>
                      </a:xfrm>
                    </p:grpSpPr>
                    <p:sp>
                      <p:nvSpPr>
                        <p:cNvPr id="6770" name="Shape 6770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6771" name="Shape 6771"/>
                        <p:cNvSpPr/>
                        <p:nvPr/>
                      </p:nvSpPr>
                      <p:spPr>
                        <a:xfrm>
                          <a:off x="467296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6775" name="Group 6775"/>
                      <p:cNvGrpSpPr/>
                      <p:nvPr/>
                    </p:nvGrpSpPr>
                    <p:grpSpPr>
                      <a:xfrm>
                        <a:off x="943848" y="0"/>
                        <a:ext cx="945985" cy="240038"/>
                        <a:chOff x="0" y="0"/>
                        <a:chExt cx="945983" cy="240037"/>
                      </a:xfrm>
                    </p:grpSpPr>
                    <p:sp>
                      <p:nvSpPr>
                        <p:cNvPr id="6773" name="Shape 6773"/>
                        <p:cNvSpPr/>
                        <p:nvPr/>
                      </p:nvSpPr>
                      <p:spPr>
                        <a:xfrm>
                          <a:off x="0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6774" name="Shape 6774"/>
                        <p:cNvSpPr/>
                        <p:nvPr/>
                      </p:nvSpPr>
                      <p:spPr>
                        <a:xfrm>
                          <a:off x="467296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6778" name="Group 6778"/>
                      <p:cNvGrpSpPr/>
                      <p:nvPr/>
                    </p:nvGrpSpPr>
                    <p:grpSpPr>
                      <a:xfrm>
                        <a:off x="1893710" y="0"/>
                        <a:ext cx="939971" cy="240038"/>
                        <a:chOff x="0" y="0"/>
                        <a:chExt cx="939969" cy="240037"/>
                      </a:xfrm>
                    </p:grpSpPr>
                    <p:sp>
                      <p:nvSpPr>
                        <p:cNvPr id="6776" name="Shape 6776"/>
                        <p:cNvSpPr/>
                        <p:nvPr/>
                      </p:nvSpPr>
                      <p:spPr>
                        <a:xfrm>
                          <a:off x="0" y="0"/>
                          <a:ext cx="471707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6777" name="Shape 6777"/>
                        <p:cNvSpPr/>
                        <p:nvPr/>
                      </p:nvSpPr>
                      <p:spPr>
                        <a:xfrm>
                          <a:off x="463672" y="0"/>
                          <a:ext cx="47629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6781" name="Group 6781"/>
                      <p:cNvGrpSpPr/>
                      <p:nvPr/>
                    </p:nvGrpSpPr>
                    <p:grpSpPr>
                      <a:xfrm>
                        <a:off x="2833443" y="0"/>
                        <a:ext cx="943888" cy="240038"/>
                        <a:chOff x="0" y="0"/>
                        <a:chExt cx="943886" cy="240037"/>
                      </a:xfrm>
                    </p:grpSpPr>
                    <p:sp>
                      <p:nvSpPr>
                        <p:cNvPr id="6779" name="Shape 6779"/>
                        <p:cNvSpPr/>
                        <p:nvPr/>
                      </p:nvSpPr>
                      <p:spPr>
                        <a:xfrm>
                          <a:off x="0" y="0"/>
                          <a:ext cx="47644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6780" name="Shape 6780"/>
                        <p:cNvSpPr/>
                        <p:nvPr/>
                      </p:nvSpPr>
                      <p:spPr>
                        <a:xfrm>
                          <a:off x="467439" y="0"/>
                          <a:ext cx="47644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6784" name="Group 6784"/>
                      <p:cNvGrpSpPr/>
                      <p:nvPr/>
                    </p:nvGrpSpPr>
                    <p:grpSpPr>
                      <a:xfrm>
                        <a:off x="3777330" y="0"/>
                        <a:ext cx="943612" cy="240038"/>
                        <a:chOff x="0" y="0"/>
                        <a:chExt cx="943610" cy="240037"/>
                      </a:xfrm>
                    </p:grpSpPr>
                    <p:sp>
                      <p:nvSpPr>
                        <p:cNvPr id="6782" name="Shape 6782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6783" name="Shape 6783"/>
                        <p:cNvSpPr/>
                        <p:nvPr/>
                      </p:nvSpPr>
                      <p:spPr>
                        <a:xfrm>
                          <a:off x="467296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6787" name="Group 6787"/>
                      <p:cNvGrpSpPr/>
                      <p:nvPr/>
                    </p:nvGrpSpPr>
                    <p:grpSpPr>
                      <a:xfrm>
                        <a:off x="4720941" y="0"/>
                        <a:ext cx="946222" cy="240038"/>
                        <a:chOff x="0" y="0"/>
                        <a:chExt cx="946221" cy="240037"/>
                      </a:xfrm>
                    </p:grpSpPr>
                    <p:sp>
                      <p:nvSpPr>
                        <p:cNvPr id="6785" name="Shape 6785"/>
                        <p:cNvSpPr/>
                        <p:nvPr/>
                      </p:nvSpPr>
                      <p:spPr>
                        <a:xfrm>
                          <a:off x="0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6786" name="Shape 6786"/>
                        <p:cNvSpPr/>
                        <p:nvPr/>
                      </p:nvSpPr>
                      <p:spPr>
                        <a:xfrm>
                          <a:off x="467533" y="0"/>
                          <a:ext cx="478689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6790" name="Group 6790"/>
                      <p:cNvGrpSpPr/>
                      <p:nvPr/>
                    </p:nvGrpSpPr>
                    <p:grpSpPr>
                      <a:xfrm>
                        <a:off x="5666925" y="0"/>
                        <a:ext cx="943849" cy="240038"/>
                        <a:chOff x="0" y="0"/>
                        <a:chExt cx="943848" cy="240037"/>
                      </a:xfrm>
                    </p:grpSpPr>
                    <p:sp>
                      <p:nvSpPr>
                        <p:cNvPr id="6788" name="Shape 6788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6789" name="Shape 6789"/>
                        <p:cNvSpPr/>
                        <p:nvPr/>
                      </p:nvSpPr>
                      <p:spPr>
                        <a:xfrm>
                          <a:off x="467533" y="0"/>
                          <a:ext cx="476316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</p:grpSp>
                <p:grpSp>
                  <p:nvGrpSpPr>
                    <p:cNvPr id="6794" name="Group 6794"/>
                    <p:cNvGrpSpPr/>
                    <p:nvPr/>
                  </p:nvGrpSpPr>
                  <p:grpSpPr>
                    <a:xfrm>
                      <a:off x="6610773" y="0"/>
                      <a:ext cx="943752" cy="240038"/>
                      <a:chOff x="0" y="0"/>
                      <a:chExt cx="943750" cy="240037"/>
                    </a:xfrm>
                  </p:grpSpPr>
                  <p:sp>
                    <p:nvSpPr>
                      <p:cNvPr id="6792" name="Shape 6792"/>
                      <p:cNvSpPr/>
                      <p:nvPr/>
                    </p:nvSpPr>
                    <p:spPr>
                      <a:xfrm>
                        <a:off x="0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6793" name="Shape 6793"/>
                      <p:cNvSpPr/>
                      <p:nvPr/>
                    </p:nvSpPr>
                    <p:spPr>
                      <a:xfrm>
                        <a:off x="467369" y="0"/>
                        <a:ext cx="476382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6797" name="Group 6797"/>
                    <p:cNvGrpSpPr/>
                    <p:nvPr/>
                  </p:nvGrpSpPr>
                  <p:grpSpPr>
                    <a:xfrm>
                      <a:off x="7554524" y="0"/>
                      <a:ext cx="946010" cy="240038"/>
                      <a:chOff x="0" y="0"/>
                      <a:chExt cx="946009" cy="240037"/>
                    </a:xfrm>
                  </p:grpSpPr>
                  <p:sp>
                    <p:nvSpPr>
                      <p:cNvPr id="6795" name="Shape 6795"/>
                      <p:cNvSpPr/>
                      <p:nvPr/>
                    </p:nvSpPr>
                    <p:spPr>
                      <a:xfrm>
                        <a:off x="0" y="0"/>
                        <a:ext cx="47871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6796" name="Shape 6796"/>
                      <p:cNvSpPr/>
                      <p:nvPr/>
                    </p:nvSpPr>
                    <p:spPr>
                      <a:xfrm>
                        <a:off x="467300" y="0"/>
                        <a:ext cx="47871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6800" name="Group 6800"/>
                    <p:cNvGrpSpPr/>
                    <p:nvPr/>
                  </p:nvGrpSpPr>
                  <p:grpSpPr>
                    <a:xfrm>
                      <a:off x="8500533" y="0"/>
                      <a:ext cx="943753" cy="240038"/>
                      <a:chOff x="0" y="0"/>
                      <a:chExt cx="943751" cy="240037"/>
                    </a:xfrm>
                  </p:grpSpPr>
                  <p:sp>
                    <p:nvSpPr>
                      <p:cNvPr id="6798" name="Shape 6798"/>
                      <p:cNvSpPr/>
                      <p:nvPr/>
                    </p:nvSpPr>
                    <p:spPr>
                      <a:xfrm>
                        <a:off x="0" y="0"/>
                        <a:ext cx="47589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6799" name="Shape 6799"/>
                      <p:cNvSpPr/>
                      <p:nvPr/>
                    </p:nvSpPr>
                    <p:spPr>
                      <a:xfrm>
                        <a:off x="467862" y="0"/>
                        <a:ext cx="47589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6803" name="Group 6803"/>
                    <p:cNvGrpSpPr/>
                    <p:nvPr/>
                  </p:nvGrpSpPr>
                  <p:grpSpPr>
                    <a:xfrm>
                      <a:off x="9444284" y="0"/>
                      <a:ext cx="943753" cy="240038"/>
                      <a:chOff x="0" y="0"/>
                      <a:chExt cx="943751" cy="240037"/>
                    </a:xfrm>
                  </p:grpSpPr>
                  <p:sp>
                    <p:nvSpPr>
                      <p:cNvPr id="6801" name="Shape 6801"/>
                      <p:cNvSpPr/>
                      <p:nvPr/>
                    </p:nvSpPr>
                    <p:spPr>
                      <a:xfrm>
                        <a:off x="0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6802" name="Shape 6802"/>
                      <p:cNvSpPr/>
                      <p:nvPr/>
                    </p:nvSpPr>
                    <p:spPr>
                      <a:xfrm>
                        <a:off x="467371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sp>
                  <p:nvSpPr>
                    <p:cNvPr id="6804" name="Shape 6804"/>
                    <p:cNvSpPr/>
                    <p:nvPr/>
                  </p:nvSpPr>
                  <p:spPr>
                    <a:xfrm>
                      <a:off x="10388035" y="0"/>
                      <a:ext cx="476392" cy="240038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0504" fill="norm" stroke="1" extrusionOk="0">
                          <a:moveTo>
                            <a:pt x="0" y="0"/>
                          </a:moveTo>
                          <a:lnTo>
                            <a:pt x="0" y="20504"/>
                          </a:lnTo>
                          <a:lnTo>
                            <a:pt x="2534" y="20504"/>
                          </a:lnTo>
                          <a:cubicBezTo>
                            <a:pt x="2512" y="-934"/>
                            <a:pt x="19002" y="-1096"/>
                            <a:pt x="19023" y="20504"/>
                          </a:cubicBezTo>
                          <a:lnTo>
                            <a:pt x="21600" y="20504"/>
                          </a:lnTo>
                          <a:lnTo>
                            <a:pt x="21600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9A947F"/>
                    </a:solidFill>
                    <a:ln w="9525" cap="flat">
                      <a:noFill/>
                      <a:round/>
                    </a:ln>
                    <a:effectLst/>
                  </p:spPr>
                  <p:txBody>
                    <a:bodyPr wrap="square" lIns="72248" tIns="72248" rIns="72248" bIns="72248" numCol="1" anchor="ctr">
                      <a:noAutofit/>
                    </a:bodyPr>
                    <a:lstStyle/>
                    <a:p>
                      <a:pPr marL="40639" marR="40639" defTabSz="914400">
                        <a:defRPr sz="3400">
                          <a:solidFill>
                            <a:srgbClr val="EEEEEE"/>
                          </a:solidFill>
                          <a:uFill>
                            <a:solidFill>
                              <a:srgbClr val="EEEEEE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defRPr>
                      </a:pPr>
                    </a:p>
                  </p:txBody>
                </p:sp>
              </p:grpSp>
            </p:grpSp>
            <p:grpSp>
              <p:nvGrpSpPr>
                <p:cNvPr id="6845" name="Group 6845"/>
                <p:cNvGrpSpPr/>
                <p:nvPr/>
              </p:nvGrpSpPr>
              <p:grpSpPr>
                <a:xfrm>
                  <a:off x="508686" y="839893"/>
                  <a:ext cx="11758508" cy="243841"/>
                  <a:chOff x="0" y="0"/>
                  <a:chExt cx="11758506" cy="243839"/>
                </a:xfrm>
              </p:grpSpPr>
              <p:sp>
                <p:nvSpPr>
                  <p:cNvPr id="6807" name="Shape 6807"/>
                  <p:cNvSpPr/>
                  <p:nvPr/>
                </p:nvSpPr>
                <p:spPr>
                  <a:xfrm flipH="1">
                    <a:off x="11239217" y="0"/>
                    <a:ext cx="519290" cy="23932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0"/>
                        </a:moveTo>
                        <a:lnTo>
                          <a:pt x="17092" y="0"/>
                        </a:lnTo>
                        <a:lnTo>
                          <a:pt x="0" y="17550"/>
                        </a:lnTo>
                        <a:lnTo>
                          <a:pt x="8077" y="21600"/>
                        </a:lnTo>
                        <a:lnTo>
                          <a:pt x="19158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D3D0C7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6808" name="Shape 6808"/>
                  <p:cNvSpPr/>
                  <p:nvPr/>
                </p:nvSpPr>
                <p:spPr>
                  <a:xfrm>
                    <a:off x="0" y="4515"/>
                    <a:ext cx="519289" cy="2393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0"/>
                        </a:moveTo>
                        <a:lnTo>
                          <a:pt x="17092" y="0"/>
                        </a:lnTo>
                        <a:lnTo>
                          <a:pt x="0" y="17550"/>
                        </a:lnTo>
                        <a:lnTo>
                          <a:pt x="8077" y="21600"/>
                        </a:lnTo>
                        <a:lnTo>
                          <a:pt x="19158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D3D0C7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grpSp>
                <p:nvGrpSpPr>
                  <p:cNvPr id="6844" name="Group 6844"/>
                  <p:cNvGrpSpPr/>
                  <p:nvPr/>
                </p:nvGrpSpPr>
                <p:grpSpPr>
                  <a:xfrm>
                    <a:off x="442524" y="1544"/>
                    <a:ext cx="10864428" cy="242296"/>
                    <a:chOff x="0" y="0"/>
                    <a:chExt cx="10864426" cy="242295"/>
                  </a:xfrm>
                </p:grpSpPr>
                <p:grpSp>
                  <p:nvGrpSpPr>
                    <p:cNvPr id="6830" name="Group 6830"/>
                    <p:cNvGrpSpPr/>
                    <p:nvPr/>
                  </p:nvGrpSpPr>
                  <p:grpSpPr>
                    <a:xfrm>
                      <a:off x="0" y="2257"/>
                      <a:ext cx="6610774" cy="240039"/>
                      <a:chOff x="0" y="0"/>
                      <a:chExt cx="6610773" cy="240037"/>
                    </a:xfrm>
                  </p:grpSpPr>
                  <p:grpSp>
                    <p:nvGrpSpPr>
                      <p:cNvPr id="6811" name="Group 6811"/>
                      <p:cNvGrpSpPr/>
                      <p:nvPr/>
                    </p:nvGrpSpPr>
                    <p:grpSpPr>
                      <a:xfrm>
                        <a:off x="0" y="0"/>
                        <a:ext cx="943611" cy="240038"/>
                        <a:chOff x="0" y="0"/>
                        <a:chExt cx="943610" cy="240037"/>
                      </a:xfrm>
                    </p:grpSpPr>
                    <p:sp>
                      <p:nvSpPr>
                        <p:cNvPr id="6809" name="Shape 6809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6810" name="Shape 6810"/>
                        <p:cNvSpPr/>
                        <p:nvPr/>
                      </p:nvSpPr>
                      <p:spPr>
                        <a:xfrm>
                          <a:off x="467296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6814" name="Group 6814"/>
                      <p:cNvGrpSpPr/>
                      <p:nvPr/>
                    </p:nvGrpSpPr>
                    <p:grpSpPr>
                      <a:xfrm>
                        <a:off x="943848" y="0"/>
                        <a:ext cx="945985" cy="240038"/>
                        <a:chOff x="0" y="0"/>
                        <a:chExt cx="945983" cy="240037"/>
                      </a:xfrm>
                    </p:grpSpPr>
                    <p:sp>
                      <p:nvSpPr>
                        <p:cNvPr id="6812" name="Shape 6812"/>
                        <p:cNvSpPr/>
                        <p:nvPr/>
                      </p:nvSpPr>
                      <p:spPr>
                        <a:xfrm>
                          <a:off x="0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6813" name="Shape 6813"/>
                        <p:cNvSpPr/>
                        <p:nvPr/>
                      </p:nvSpPr>
                      <p:spPr>
                        <a:xfrm>
                          <a:off x="467296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6817" name="Group 6817"/>
                      <p:cNvGrpSpPr/>
                      <p:nvPr/>
                    </p:nvGrpSpPr>
                    <p:grpSpPr>
                      <a:xfrm>
                        <a:off x="1893710" y="0"/>
                        <a:ext cx="939971" cy="240038"/>
                        <a:chOff x="0" y="0"/>
                        <a:chExt cx="939969" cy="240037"/>
                      </a:xfrm>
                    </p:grpSpPr>
                    <p:sp>
                      <p:nvSpPr>
                        <p:cNvPr id="6815" name="Shape 6815"/>
                        <p:cNvSpPr/>
                        <p:nvPr/>
                      </p:nvSpPr>
                      <p:spPr>
                        <a:xfrm>
                          <a:off x="0" y="0"/>
                          <a:ext cx="471707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6816" name="Shape 6816"/>
                        <p:cNvSpPr/>
                        <p:nvPr/>
                      </p:nvSpPr>
                      <p:spPr>
                        <a:xfrm>
                          <a:off x="463672" y="0"/>
                          <a:ext cx="47629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6820" name="Group 6820"/>
                      <p:cNvGrpSpPr/>
                      <p:nvPr/>
                    </p:nvGrpSpPr>
                    <p:grpSpPr>
                      <a:xfrm>
                        <a:off x="2833443" y="0"/>
                        <a:ext cx="943888" cy="240038"/>
                        <a:chOff x="0" y="0"/>
                        <a:chExt cx="943886" cy="240037"/>
                      </a:xfrm>
                    </p:grpSpPr>
                    <p:sp>
                      <p:nvSpPr>
                        <p:cNvPr id="6818" name="Shape 6818"/>
                        <p:cNvSpPr/>
                        <p:nvPr/>
                      </p:nvSpPr>
                      <p:spPr>
                        <a:xfrm>
                          <a:off x="0" y="0"/>
                          <a:ext cx="47644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6819" name="Shape 6819"/>
                        <p:cNvSpPr/>
                        <p:nvPr/>
                      </p:nvSpPr>
                      <p:spPr>
                        <a:xfrm>
                          <a:off x="467439" y="0"/>
                          <a:ext cx="47644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6823" name="Group 6823"/>
                      <p:cNvGrpSpPr/>
                      <p:nvPr/>
                    </p:nvGrpSpPr>
                    <p:grpSpPr>
                      <a:xfrm>
                        <a:off x="3777330" y="0"/>
                        <a:ext cx="943612" cy="240038"/>
                        <a:chOff x="0" y="0"/>
                        <a:chExt cx="943610" cy="240037"/>
                      </a:xfrm>
                    </p:grpSpPr>
                    <p:sp>
                      <p:nvSpPr>
                        <p:cNvPr id="6821" name="Shape 6821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6822" name="Shape 6822"/>
                        <p:cNvSpPr/>
                        <p:nvPr/>
                      </p:nvSpPr>
                      <p:spPr>
                        <a:xfrm>
                          <a:off x="467296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6826" name="Group 6826"/>
                      <p:cNvGrpSpPr/>
                      <p:nvPr/>
                    </p:nvGrpSpPr>
                    <p:grpSpPr>
                      <a:xfrm>
                        <a:off x="4720941" y="0"/>
                        <a:ext cx="946222" cy="240038"/>
                        <a:chOff x="0" y="0"/>
                        <a:chExt cx="946221" cy="240037"/>
                      </a:xfrm>
                    </p:grpSpPr>
                    <p:sp>
                      <p:nvSpPr>
                        <p:cNvPr id="6824" name="Shape 6824"/>
                        <p:cNvSpPr/>
                        <p:nvPr/>
                      </p:nvSpPr>
                      <p:spPr>
                        <a:xfrm>
                          <a:off x="0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6825" name="Shape 6825"/>
                        <p:cNvSpPr/>
                        <p:nvPr/>
                      </p:nvSpPr>
                      <p:spPr>
                        <a:xfrm>
                          <a:off x="467533" y="0"/>
                          <a:ext cx="478689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6829" name="Group 6829"/>
                      <p:cNvGrpSpPr/>
                      <p:nvPr/>
                    </p:nvGrpSpPr>
                    <p:grpSpPr>
                      <a:xfrm>
                        <a:off x="5666925" y="0"/>
                        <a:ext cx="943849" cy="240038"/>
                        <a:chOff x="0" y="0"/>
                        <a:chExt cx="943848" cy="240037"/>
                      </a:xfrm>
                    </p:grpSpPr>
                    <p:sp>
                      <p:nvSpPr>
                        <p:cNvPr id="6827" name="Shape 6827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6828" name="Shape 6828"/>
                        <p:cNvSpPr/>
                        <p:nvPr/>
                      </p:nvSpPr>
                      <p:spPr>
                        <a:xfrm>
                          <a:off x="467533" y="0"/>
                          <a:ext cx="476316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</p:grpSp>
                <p:grpSp>
                  <p:nvGrpSpPr>
                    <p:cNvPr id="6833" name="Group 6833"/>
                    <p:cNvGrpSpPr/>
                    <p:nvPr/>
                  </p:nvGrpSpPr>
                  <p:grpSpPr>
                    <a:xfrm>
                      <a:off x="6610773" y="0"/>
                      <a:ext cx="943752" cy="240038"/>
                      <a:chOff x="0" y="0"/>
                      <a:chExt cx="943750" cy="240037"/>
                    </a:xfrm>
                  </p:grpSpPr>
                  <p:sp>
                    <p:nvSpPr>
                      <p:cNvPr id="6831" name="Shape 6831"/>
                      <p:cNvSpPr/>
                      <p:nvPr/>
                    </p:nvSpPr>
                    <p:spPr>
                      <a:xfrm>
                        <a:off x="0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6832" name="Shape 6832"/>
                      <p:cNvSpPr/>
                      <p:nvPr/>
                    </p:nvSpPr>
                    <p:spPr>
                      <a:xfrm>
                        <a:off x="467369" y="0"/>
                        <a:ext cx="476382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6836" name="Group 6836"/>
                    <p:cNvGrpSpPr/>
                    <p:nvPr/>
                  </p:nvGrpSpPr>
                  <p:grpSpPr>
                    <a:xfrm>
                      <a:off x="7554524" y="0"/>
                      <a:ext cx="946010" cy="240038"/>
                      <a:chOff x="0" y="0"/>
                      <a:chExt cx="946009" cy="240037"/>
                    </a:xfrm>
                  </p:grpSpPr>
                  <p:sp>
                    <p:nvSpPr>
                      <p:cNvPr id="6834" name="Shape 6834"/>
                      <p:cNvSpPr/>
                      <p:nvPr/>
                    </p:nvSpPr>
                    <p:spPr>
                      <a:xfrm>
                        <a:off x="0" y="0"/>
                        <a:ext cx="47871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6835" name="Shape 6835"/>
                      <p:cNvSpPr/>
                      <p:nvPr/>
                    </p:nvSpPr>
                    <p:spPr>
                      <a:xfrm>
                        <a:off x="467300" y="0"/>
                        <a:ext cx="47871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6839" name="Group 6839"/>
                    <p:cNvGrpSpPr/>
                    <p:nvPr/>
                  </p:nvGrpSpPr>
                  <p:grpSpPr>
                    <a:xfrm>
                      <a:off x="8500533" y="0"/>
                      <a:ext cx="943753" cy="240038"/>
                      <a:chOff x="0" y="0"/>
                      <a:chExt cx="943751" cy="240037"/>
                    </a:xfrm>
                  </p:grpSpPr>
                  <p:sp>
                    <p:nvSpPr>
                      <p:cNvPr id="6837" name="Shape 6837"/>
                      <p:cNvSpPr/>
                      <p:nvPr/>
                    </p:nvSpPr>
                    <p:spPr>
                      <a:xfrm>
                        <a:off x="0" y="0"/>
                        <a:ext cx="47589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6838" name="Shape 6838"/>
                      <p:cNvSpPr/>
                      <p:nvPr/>
                    </p:nvSpPr>
                    <p:spPr>
                      <a:xfrm>
                        <a:off x="467862" y="0"/>
                        <a:ext cx="47589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6842" name="Group 6842"/>
                    <p:cNvGrpSpPr/>
                    <p:nvPr/>
                  </p:nvGrpSpPr>
                  <p:grpSpPr>
                    <a:xfrm>
                      <a:off x="9444284" y="0"/>
                      <a:ext cx="943753" cy="240038"/>
                      <a:chOff x="0" y="0"/>
                      <a:chExt cx="943751" cy="240037"/>
                    </a:xfrm>
                  </p:grpSpPr>
                  <p:sp>
                    <p:nvSpPr>
                      <p:cNvPr id="6840" name="Shape 6840"/>
                      <p:cNvSpPr/>
                      <p:nvPr/>
                    </p:nvSpPr>
                    <p:spPr>
                      <a:xfrm>
                        <a:off x="0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6841" name="Shape 6841"/>
                      <p:cNvSpPr/>
                      <p:nvPr/>
                    </p:nvSpPr>
                    <p:spPr>
                      <a:xfrm>
                        <a:off x="467371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sp>
                  <p:nvSpPr>
                    <p:cNvPr id="6843" name="Shape 6843"/>
                    <p:cNvSpPr/>
                    <p:nvPr/>
                  </p:nvSpPr>
                  <p:spPr>
                    <a:xfrm>
                      <a:off x="10388035" y="0"/>
                      <a:ext cx="476392" cy="240038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0504" fill="norm" stroke="1" extrusionOk="0">
                          <a:moveTo>
                            <a:pt x="0" y="0"/>
                          </a:moveTo>
                          <a:lnTo>
                            <a:pt x="0" y="20504"/>
                          </a:lnTo>
                          <a:lnTo>
                            <a:pt x="2534" y="20504"/>
                          </a:lnTo>
                          <a:cubicBezTo>
                            <a:pt x="2512" y="-934"/>
                            <a:pt x="19002" y="-1096"/>
                            <a:pt x="19023" y="20504"/>
                          </a:cubicBezTo>
                          <a:lnTo>
                            <a:pt x="21600" y="20504"/>
                          </a:lnTo>
                          <a:lnTo>
                            <a:pt x="21600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D3D0C7"/>
                    </a:solidFill>
                    <a:ln w="9525" cap="flat">
                      <a:noFill/>
                      <a:round/>
                    </a:ln>
                    <a:effectLst/>
                  </p:spPr>
                  <p:txBody>
                    <a:bodyPr wrap="square" lIns="72248" tIns="72248" rIns="72248" bIns="72248" numCol="1" anchor="ctr">
                      <a:noAutofit/>
                    </a:bodyPr>
                    <a:lstStyle/>
                    <a:p>
                      <a:pPr marL="40639" marR="40639" defTabSz="914400">
                        <a:defRPr sz="3400">
                          <a:solidFill>
                            <a:srgbClr val="EEEEEE"/>
                          </a:solidFill>
                          <a:uFill>
                            <a:solidFill>
                              <a:srgbClr val="EEEEEE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defRPr>
                      </a:pPr>
                    </a:p>
                  </p:txBody>
                </p:sp>
              </p:grpSp>
            </p:grpSp>
            <p:grpSp>
              <p:nvGrpSpPr>
                <p:cNvPr id="6848" name="Group 6848"/>
                <p:cNvGrpSpPr/>
                <p:nvPr/>
              </p:nvGrpSpPr>
              <p:grpSpPr>
                <a:xfrm>
                  <a:off x="-1" y="-1"/>
                  <a:ext cx="997787" cy="1116891"/>
                  <a:chOff x="0" y="0"/>
                  <a:chExt cx="997785" cy="1116889"/>
                </a:xfrm>
              </p:grpSpPr>
              <p:sp>
                <p:nvSpPr>
                  <p:cNvPr id="6846" name="Shape 6846"/>
                  <p:cNvSpPr/>
                  <p:nvPr/>
                </p:nvSpPr>
                <p:spPr>
                  <a:xfrm>
                    <a:off x="27093" y="49671"/>
                    <a:ext cx="970693" cy="106721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6702" h="17423" fill="norm" stroke="1" extrusionOk="0">
                        <a:moveTo>
                          <a:pt x="8828" y="0"/>
                        </a:moveTo>
                        <a:cubicBezTo>
                          <a:pt x="-854" y="266"/>
                          <a:pt x="-1115" y="9621"/>
                          <a:pt x="1221" y="13322"/>
                        </a:cubicBezTo>
                        <a:cubicBezTo>
                          <a:pt x="6348" y="21600"/>
                          <a:pt x="20485" y="16227"/>
                          <a:pt x="15745" y="7130"/>
                        </a:cubicBezTo>
                        <a:cubicBezTo>
                          <a:pt x="11324" y="672"/>
                          <a:pt x="1482" y="5865"/>
                          <a:pt x="5062" y="11862"/>
                        </a:cubicBezTo>
                        <a:cubicBezTo>
                          <a:pt x="8004" y="16360"/>
                          <a:pt x="16005" y="13166"/>
                          <a:pt x="12845" y="8278"/>
                        </a:cubicBezTo>
                        <a:cubicBezTo>
                          <a:pt x="10744" y="5216"/>
                          <a:pt x="5407" y="7630"/>
                          <a:pt x="7794" y="10886"/>
                        </a:cubicBezTo>
                        <a:cubicBezTo>
                          <a:pt x="9408" y="12908"/>
                          <a:pt x="12727" y="11362"/>
                          <a:pt x="11400" y="9269"/>
                        </a:cubicBezTo>
                        <a:cubicBezTo>
                          <a:pt x="10559" y="8168"/>
                          <a:pt x="7752" y="8692"/>
                          <a:pt x="9433" y="10581"/>
                        </a:cubicBezTo>
                        <a:cubicBezTo>
                          <a:pt x="8845" y="10761"/>
                          <a:pt x="9147" y="8098"/>
                          <a:pt x="10904" y="9535"/>
                        </a:cubicBezTo>
                        <a:cubicBezTo>
                          <a:pt x="11677" y="10378"/>
                          <a:pt x="10046" y="12260"/>
                          <a:pt x="8500" y="10956"/>
                        </a:cubicBezTo>
                        <a:cubicBezTo>
                          <a:pt x="6189" y="7957"/>
                          <a:pt x="11374" y="6521"/>
                          <a:pt x="12425" y="8934"/>
                        </a:cubicBezTo>
                        <a:cubicBezTo>
                          <a:pt x="14039" y="11667"/>
                          <a:pt x="9340" y="15384"/>
                          <a:pt x="5970" y="11737"/>
                        </a:cubicBezTo>
                        <a:cubicBezTo>
                          <a:pt x="2810" y="6778"/>
                          <a:pt x="10996" y="2023"/>
                          <a:pt x="14652" y="7497"/>
                        </a:cubicBezTo>
                        <a:cubicBezTo>
                          <a:pt x="18115" y="12690"/>
                          <a:pt x="8483" y="20210"/>
                          <a:pt x="2869" y="12651"/>
                        </a:cubicBezTo>
                        <a:cubicBezTo>
                          <a:pt x="1751" y="10433"/>
                          <a:pt x="742" y="3256"/>
                          <a:pt x="8618" y="2085"/>
                        </a:cubicBezTo>
                        <a:lnTo>
                          <a:pt x="8828" y="0"/>
                        </a:lnTo>
                        <a:close/>
                      </a:path>
                    </a:pathLst>
                  </a:custGeom>
                  <a:solidFill>
                    <a:srgbClr val="9A947F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6847" name="Shape 6847"/>
                  <p:cNvSpPr/>
                  <p:nvPr/>
                </p:nvSpPr>
                <p:spPr>
                  <a:xfrm>
                    <a:off x="0" y="0"/>
                    <a:ext cx="970693" cy="106721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6702" h="17423" fill="norm" stroke="1" extrusionOk="0">
                        <a:moveTo>
                          <a:pt x="8828" y="0"/>
                        </a:moveTo>
                        <a:cubicBezTo>
                          <a:pt x="-854" y="266"/>
                          <a:pt x="-1115" y="9621"/>
                          <a:pt x="1221" y="13322"/>
                        </a:cubicBezTo>
                        <a:cubicBezTo>
                          <a:pt x="6348" y="21600"/>
                          <a:pt x="20485" y="16227"/>
                          <a:pt x="15745" y="7130"/>
                        </a:cubicBezTo>
                        <a:cubicBezTo>
                          <a:pt x="11324" y="672"/>
                          <a:pt x="1482" y="5865"/>
                          <a:pt x="5062" y="11862"/>
                        </a:cubicBezTo>
                        <a:cubicBezTo>
                          <a:pt x="8004" y="16360"/>
                          <a:pt x="16005" y="13166"/>
                          <a:pt x="12845" y="8278"/>
                        </a:cubicBezTo>
                        <a:cubicBezTo>
                          <a:pt x="10744" y="5216"/>
                          <a:pt x="5407" y="7630"/>
                          <a:pt x="7794" y="10886"/>
                        </a:cubicBezTo>
                        <a:cubicBezTo>
                          <a:pt x="9408" y="12908"/>
                          <a:pt x="12727" y="11362"/>
                          <a:pt x="11400" y="9269"/>
                        </a:cubicBezTo>
                        <a:cubicBezTo>
                          <a:pt x="10559" y="8168"/>
                          <a:pt x="7752" y="8692"/>
                          <a:pt x="9433" y="10581"/>
                        </a:cubicBezTo>
                        <a:cubicBezTo>
                          <a:pt x="8845" y="10761"/>
                          <a:pt x="9147" y="8098"/>
                          <a:pt x="10904" y="9535"/>
                        </a:cubicBezTo>
                        <a:cubicBezTo>
                          <a:pt x="11677" y="10378"/>
                          <a:pt x="10046" y="12260"/>
                          <a:pt x="8500" y="10956"/>
                        </a:cubicBezTo>
                        <a:cubicBezTo>
                          <a:pt x="6189" y="7957"/>
                          <a:pt x="11374" y="6521"/>
                          <a:pt x="12425" y="8934"/>
                        </a:cubicBezTo>
                        <a:cubicBezTo>
                          <a:pt x="14039" y="11667"/>
                          <a:pt x="9340" y="15384"/>
                          <a:pt x="5970" y="11737"/>
                        </a:cubicBezTo>
                        <a:cubicBezTo>
                          <a:pt x="2810" y="6778"/>
                          <a:pt x="10996" y="2023"/>
                          <a:pt x="14652" y="7497"/>
                        </a:cubicBezTo>
                        <a:cubicBezTo>
                          <a:pt x="18115" y="12690"/>
                          <a:pt x="8483" y="20210"/>
                          <a:pt x="2869" y="12651"/>
                        </a:cubicBezTo>
                        <a:cubicBezTo>
                          <a:pt x="1751" y="10433"/>
                          <a:pt x="742" y="3256"/>
                          <a:pt x="8618" y="2085"/>
                        </a:cubicBezTo>
                        <a:lnTo>
                          <a:pt x="8828" y="0"/>
                        </a:lnTo>
                        <a:close/>
                      </a:path>
                    </a:pathLst>
                  </a:custGeom>
                  <a:solidFill>
                    <a:srgbClr val="D3D0C7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</p:grpSp>
            <p:sp>
              <p:nvSpPr>
                <p:cNvPr id="6849" name="Shape 6849"/>
                <p:cNvSpPr/>
                <p:nvPr/>
              </p:nvSpPr>
              <p:spPr>
                <a:xfrm flipH="1">
                  <a:off x="11823250" y="49671"/>
                  <a:ext cx="970693" cy="106721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6702" h="17423" fill="norm" stroke="1" extrusionOk="0">
                      <a:moveTo>
                        <a:pt x="8828" y="0"/>
                      </a:moveTo>
                      <a:cubicBezTo>
                        <a:pt x="-854" y="266"/>
                        <a:pt x="-1115" y="9621"/>
                        <a:pt x="1221" y="13322"/>
                      </a:cubicBezTo>
                      <a:cubicBezTo>
                        <a:pt x="6348" y="21600"/>
                        <a:pt x="20485" y="16227"/>
                        <a:pt x="15745" y="7130"/>
                      </a:cubicBezTo>
                      <a:cubicBezTo>
                        <a:pt x="11324" y="672"/>
                        <a:pt x="1482" y="5865"/>
                        <a:pt x="5062" y="11862"/>
                      </a:cubicBezTo>
                      <a:cubicBezTo>
                        <a:pt x="8004" y="16360"/>
                        <a:pt x="16005" y="13166"/>
                        <a:pt x="12845" y="8278"/>
                      </a:cubicBezTo>
                      <a:cubicBezTo>
                        <a:pt x="10744" y="5216"/>
                        <a:pt x="5407" y="7630"/>
                        <a:pt x="7794" y="10886"/>
                      </a:cubicBezTo>
                      <a:cubicBezTo>
                        <a:pt x="9408" y="12908"/>
                        <a:pt x="12727" y="11362"/>
                        <a:pt x="11400" y="9269"/>
                      </a:cubicBezTo>
                      <a:cubicBezTo>
                        <a:pt x="10559" y="8168"/>
                        <a:pt x="7752" y="8692"/>
                        <a:pt x="9433" y="10581"/>
                      </a:cubicBezTo>
                      <a:cubicBezTo>
                        <a:pt x="8845" y="10761"/>
                        <a:pt x="9147" y="8098"/>
                        <a:pt x="10904" y="9535"/>
                      </a:cubicBezTo>
                      <a:cubicBezTo>
                        <a:pt x="11677" y="10378"/>
                        <a:pt x="10046" y="12260"/>
                        <a:pt x="8500" y="10956"/>
                      </a:cubicBezTo>
                      <a:cubicBezTo>
                        <a:pt x="6189" y="7957"/>
                        <a:pt x="11374" y="6521"/>
                        <a:pt x="12425" y="8934"/>
                      </a:cubicBezTo>
                      <a:cubicBezTo>
                        <a:pt x="14039" y="11667"/>
                        <a:pt x="9340" y="15384"/>
                        <a:pt x="5970" y="11737"/>
                      </a:cubicBezTo>
                      <a:cubicBezTo>
                        <a:pt x="2810" y="6778"/>
                        <a:pt x="10996" y="2023"/>
                        <a:pt x="14652" y="7497"/>
                      </a:cubicBezTo>
                      <a:cubicBezTo>
                        <a:pt x="18115" y="12690"/>
                        <a:pt x="8483" y="20210"/>
                        <a:pt x="2869" y="12651"/>
                      </a:cubicBezTo>
                      <a:cubicBezTo>
                        <a:pt x="1751" y="10433"/>
                        <a:pt x="742" y="3256"/>
                        <a:pt x="8618" y="2085"/>
                      </a:cubicBezTo>
                      <a:lnTo>
                        <a:pt x="8828" y="0"/>
                      </a:lnTo>
                      <a:close/>
                    </a:path>
                  </a:pathLst>
                </a:custGeom>
                <a:solidFill>
                  <a:srgbClr val="9A947F"/>
                </a:solidFill>
                <a:ln w="9525" cap="flat">
                  <a:noFill/>
                  <a:round/>
                </a:ln>
                <a:effectLst/>
              </p:spPr>
              <p:txBody>
                <a:bodyPr wrap="square" lIns="72248" tIns="72248" rIns="72248" bIns="72248" numCol="1" anchor="ctr">
                  <a:noAutofit/>
                </a:bodyPr>
                <a:lstStyle/>
                <a:p>
                  <a:pPr marL="40639" marR="40639" defTabSz="914400">
                    <a:defRPr sz="3400">
                      <a:solidFill>
                        <a:srgbClr val="EEEEEE"/>
                      </a:solidFill>
                      <a:uFill>
                        <a:solidFill>
                          <a:srgbClr val="EEEEEE"/>
                        </a:solidFill>
                      </a:u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</a:p>
              </p:txBody>
            </p:sp>
            <p:sp>
              <p:nvSpPr>
                <p:cNvPr id="6850" name="Shape 6850"/>
                <p:cNvSpPr/>
                <p:nvPr/>
              </p:nvSpPr>
              <p:spPr>
                <a:xfrm flipH="1">
                  <a:off x="11796157" y="0"/>
                  <a:ext cx="970693" cy="106721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6702" h="17423" fill="norm" stroke="1" extrusionOk="0">
                      <a:moveTo>
                        <a:pt x="8828" y="0"/>
                      </a:moveTo>
                      <a:cubicBezTo>
                        <a:pt x="-854" y="266"/>
                        <a:pt x="-1115" y="9621"/>
                        <a:pt x="1221" y="13322"/>
                      </a:cubicBezTo>
                      <a:cubicBezTo>
                        <a:pt x="6348" y="21600"/>
                        <a:pt x="20485" y="16227"/>
                        <a:pt x="15745" y="7130"/>
                      </a:cubicBezTo>
                      <a:cubicBezTo>
                        <a:pt x="11324" y="672"/>
                        <a:pt x="1482" y="5865"/>
                        <a:pt x="5062" y="11862"/>
                      </a:cubicBezTo>
                      <a:cubicBezTo>
                        <a:pt x="8004" y="16360"/>
                        <a:pt x="16005" y="13166"/>
                        <a:pt x="12845" y="8278"/>
                      </a:cubicBezTo>
                      <a:cubicBezTo>
                        <a:pt x="10744" y="5216"/>
                        <a:pt x="5407" y="7630"/>
                        <a:pt x="7794" y="10886"/>
                      </a:cubicBezTo>
                      <a:cubicBezTo>
                        <a:pt x="9408" y="12908"/>
                        <a:pt x="12727" y="11362"/>
                        <a:pt x="11400" y="9269"/>
                      </a:cubicBezTo>
                      <a:cubicBezTo>
                        <a:pt x="10559" y="8168"/>
                        <a:pt x="7752" y="8692"/>
                        <a:pt x="9433" y="10581"/>
                      </a:cubicBezTo>
                      <a:cubicBezTo>
                        <a:pt x="8845" y="10761"/>
                        <a:pt x="9147" y="8098"/>
                        <a:pt x="10904" y="9535"/>
                      </a:cubicBezTo>
                      <a:cubicBezTo>
                        <a:pt x="11677" y="10378"/>
                        <a:pt x="10046" y="12260"/>
                        <a:pt x="8500" y="10956"/>
                      </a:cubicBezTo>
                      <a:cubicBezTo>
                        <a:pt x="6189" y="7957"/>
                        <a:pt x="11374" y="6521"/>
                        <a:pt x="12425" y="8934"/>
                      </a:cubicBezTo>
                      <a:cubicBezTo>
                        <a:pt x="14039" y="11667"/>
                        <a:pt x="9340" y="15384"/>
                        <a:pt x="5970" y="11737"/>
                      </a:cubicBezTo>
                      <a:cubicBezTo>
                        <a:pt x="2810" y="6778"/>
                        <a:pt x="10996" y="2023"/>
                        <a:pt x="14652" y="7497"/>
                      </a:cubicBezTo>
                      <a:cubicBezTo>
                        <a:pt x="18115" y="12690"/>
                        <a:pt x="8483" y="20210"/>
                        <a:pt x="2869" y="12651"/>
                      </a:cubicBezTo>
                      <a:cubicBezTo>
                        <a:pt x="1751" y="10433"/>
                        <a:pt x="742" y="3256"/>
                        <a:pt x="8618" y="2085"/>
                      </a:cubicBezTo>
                      <a:lnTo>
                        <a:pt x="8828" y="0"/>
                      </a:lnTo>
                      <a:close/>
                    </a:path>
                  </a:pathLst>
                </a:custGeom>
                <a:solidFill>
                  <a:srgbClr val="D3D0C7"/>
                </a:solidFill>
                <a:ln w="9525" cap="flat">
                  <a:noFill/>
                  <a:round/>
                </a:ln>
                <a:effectLst/>
              </p:spPr>
              <p:txBody>
                <a:bodyPr wrap="square" lIns="72248" tIns="72248" rIns="72248" bIns="72248" numCol="1" anchor="ctr">
                  <a:noAutofit/>
                </a:bodyPr>
                <a:lstStyle/>
                <a:p>
                  <a:pPr marL="40639" marR="40639" defTabSz="914400">
                    <a:defRPr sz="3400">
                      <a:solidFill>
                        <a:srgbClr val="EEEEEE"/>
                      </a:solidFill>
                      <a:uFill>
                        <a:solidFill>
                          <a:srgbClr val="EEEEEE"/>
                        </a:solidFill>
                      </a:u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</a:p>
              </p:txBody>
            </p:sp>
            <p:sp>
              <p:nvSpPr>
                <p:cNvPr id="6851" name="Shape 6851"/>
                <p:cNvSpPr/>
                <p:nvPr/>
              </p:nvSpPr>
              <p:spPr>
                <a:xfrm>
                  <a:off x="477077" y="0"/>
                  <a:ext cx="11812695" cy="126436"/>
                </a:xfrm>
                <a:prstGeom prst="rect">
                  <a:avLst/>
                </a:prstGeom>
                <a:solidFill>
                  <a:srgbClr val="D3D0C7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72248" tIns="72248" rIns="72248" bIns="72248" numCol="1" anchor="ctr">
                  <a:noAutofit/>
                </a:bodyPr>
                <a:lstStyle/>
                <a:p>
                  <a:pPr marL="40639" marR="40639" defTabSz="914400">
                    <a:defRPr sz="3400">
                      <a:solidFill>
                        <a:srgbClr val="EEEEEE"/>
                      </a:solidFill>
                      <a:uFill>
                        <a:solidFill>
                          <a:srgbClr val="EEEEEE"/>
                        </a:solidFill>
                      </a:u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</a:p>
              </p:txBody>
            </p:sp>
          </p:grpSp>
        </p:grpSp>
        <p:sp>
          <p:nvSpPr>
            <p:cNvPr id="6854" name="Shape 6854"/>
            <p:cNvSpPr/>
            <p:nvPr/>
          </p:nvSpPr>
          <p:spPr>
            <a:xfrm>
              <a:off x="1083733" y="1144693"/>
              <a:ext cx="10805726" cy="433494"/>
            </a:xfrm>
            <a:prstGeom prst="rect">
              <a:avLst/>
            </a:prstGeom>
            <a:gradFill flip="none" rotWithShape="1">
              <a:gsLst>
                <a:gs pos="0">
                  <a:srgbClr val="817C6B"/>
                </a:gs>
                <a:gs pos="100000">
                  <a:srgbClr val="9A947F"/>
                </a:gs>
              </a:gsLst>
              <a:lin ang="162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72248" tIns="72248" rIns="72248" bIns="72248" numCol="1" anchor="ctr">
              <a:noAutofit/>
            </a:bodyPr>
            <a:lstStyle/>
            <a:p>
              <a:pPr marL="40639" marR="40639" defTabSz="914400">
                <a:defRPr sz="3400">
                  <a:solidFill>
                    <a:srgbClr val="EEEEEE"/>
                  </a:solidFill>
                  <a:uFill>
                    <a:solidFill>
                      <a:srgbClr val="EEEEEE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</p:grpSp>
      <p:sp>
        <p:nvSpPr>
          <p:cNvPr id="6856" name="Shape 685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Variety</a:t>
            </a:r>
          </a:p>
        </p:txBody>
      </p:sp>
      <p:sp>
        <p:nvSpPr>
          <p:cNvPr id="6857" name="Shape 6857"/>
          <p:cNvSpPr/>
          <p:nvPr>
            <p:ph type="body" sz="quarter" idx="1"/>
          </p:nvPr>
        </p:nvSpPr>
        <p:spPr>
          <a:xfrm>
            <a:off x="975359" y="3034453"/>
            <a:ext cx="10928024" cy="826347"/>
          </a:xfrm>
          <a:prstGeom prst="rect">
            <a:avLst/>
          </a:prstGeom>
        </p:spPr>
        <p:txBody>
          <a:bodyPr/>
          <a:lstStyle>
            <a:lvl1pPr>
              <a:buClr>
                <a:srgbClr val="EEEEEE"/>
              </a:buClr>
              <a:buFont typeface="Times New Roman"/>
              <a:buBlip>
                <a:blip r:embed="rId2"/>
              </a:buBlip>
            </a:lvl1pPr>
          </a:lstStyle>
          <a:p>
            <a:pPr/>
            <a:r>
              <a:t>Using different elements in art (adds interest)</a:t>
            </a:r>
          </a:p>
        </p:txBody>
      </p:sp>
      <p:pic>
        <p:nvPicPr>
          <p:cNvPr id="6858" name="pasted-image.png"/>
          <p:cNvPicPr>
            <a:picLocks noChangeAspect="1"/>
          </p:cNvPicPr>
          <p:nvPr/>
        </p:nvPicPr>
        <p:blipFill>
          <a:blip r:embed="rId3">
            <a:extLst/>
          </a:blip>
          <a:srcRect l="0" t="0" r="0" b="6550"/>
          <a:stretch>
            <a:fillRect/>
          </a:stretch>
        </p:blipFill>
        <p:spPr>
          <a:xfrm>
            <a:off x="1717724" y="3926733"/>
            <a:ext cx="4522680" cy="5624660"/>
          </a:xfrm>
          <a:prstGeom prst="rect">
            <a:avLst/>
          </a:prstGeom>
          <a:ln w="12700">
            <a:miter lim="400000"/>
          </a:ln>
        </p:spPr>
      </p:pic>
      <p:pic>
        <p:nvPicPr>
          <p:cNvPr id="6859" name="pasted-image.ti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487517" y="4446424"/>
            <a:ext cx="5191780" cy="458513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85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nodeType="with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68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6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6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6859" grpId="3"/>
      <p:bldP build="p" bldLvl="5" animBg="1" rev="0" advAuto="0" spid="6857" grpId="1"/>
      <p:bldP build="whole" bldLvl="1" animBg="1" rev="0" advAuto="0" spid="6858" grpId="2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55" name="Group 855"/>
          <p:cNvGrpSpPr/>
          <p:nvPr/>
        </p:nvGrpSpPr>
        <p:grpSpPr>
          <a:xfrm>
            <a:off x="-1" y="-1"/>
            <a:ext cx="13004801" cy="9753601"/>
            <a:chOff x="0" y="0"/>
            <a:chExt cx="13004800" cy="9753600"/>
          </a:xfrm>
        </p:grpSpPr>
        <p:grpSp>
          <p:nvGrpSpPr>
            <p:cNvPr id="848" name="Group 848"/>
            <p:cNvGrpSpPr/>
            <p:nvPr/>
          </p:nvGrpSpPr>
          <p:grpSpPr>
            <a:xfrm>
              <a:off x="0" y="0"/>
              <a:ext cx="13004801" cy="9753601"/>
              <a:chOff x="0" y="0"/>
              <a:chExt cx="13004800" cy="9753600"/>
            </a:xfrm>
          </p:grpSpPr>
          <p:grpSp>
            <p:nvGrpSpPr>
              <p:cNvPr id="817" name="Group 817"/>
              <p:cNvGrpSpPr/>
              <p:nvPr/>
            </p:nvGrpSpPr>
            <p:grpSpPr>
              <a:xfrm>
                <a:off x="0" y="433493"/>
                <a:ext cx="13004801" cy="9105618"/>
                <a:chOff x="0" y="0"/>
                <a:chExt cx="13004800" cy="9105617"/>
              </a:xfrm>
            </p:grpSpPr>
            <p:sp>
              <p:nvSpPr>
                <p:cNvPr id="795" name="Shape 795"/>
                <p:cNvSpPr/>
                <p:nvPr/>
              </p:nvSpPr>
              <p:spPr>
                <a:xfrm>
                  <a:off x="0" y="0"/>
                  <a:ext cx="13004801" cy="2258"/>
                </a:xfrm>
                <a:prstGeom prst="line">
                  <a:avLst/>
                </a:prstGeom>
                <a:noFill/>
                <a:ln w="12700" cap="flat">
                  <a:solidFill>
                    <a:srgbClr val="D8E3FE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l" defTabSz="457200">
                    <a:defRPr sz="16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</a:p>
              </p:txBody>
            </p:sp>
            <p:sp>
              <p:nvSpPr>
                <p:cNvPr id="796" name="Shape 796"/>
                <p:cNvSpPr/>
                <p:nvPr/>
              </p:nvSpPr>
              <p:spPr>
                <a:xfrm>
                  <a:off x="0" y="433493"/>
                  <a:ext cx="13004801" cy="2259"/>
                </a:xfrm>
                <a:prstGeom prst="line">
                  <a:avLst/>
                </a:prstGeom>
                <a:noFill/>
                <a:ln w="12700" cap="flat">
                  <a:solidFill>
                    <a:srgbClr val="D8E3FE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l" defTabSz="457200">
                    <a:defRPr sz="16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</a:p>
              </p:txBody>
            </p:sp>
            <p:sp>
              <p:nvSpPr>
                <p:cNvPr id="797" name="Shape 797"/>
                <p:cNvSpPr/>
                <p:nvPr/>
              </p:nvSpPr>
              <p:spPr>
                <a:xfrm>
                  <a:off x="0" y="866986"/>
                  <a:ext cx="13004801" cy="2259"/>
                </a:xfrm>
                <a:prstGeom prst="line">
                  <a:avLst/>
                </a:prstGeom>
                <a:noFill/>
                <a:ln w="12700" cap="flat">
                  <a:solidFill>
                    <a:srgbClr val="D8E3FE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l" defTabSz="457200">
                    <a:defRPr sz="16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</a:p>
              </p:txBody>
            </p:sp>
            <p:sp>
              <p:nvSpPr>
                <p:cNvPr id="798" name="Shape 798"/>
                <p:cNvSpPr/>
                <p:nvPr/>
              </p:nvSpPr>
              <p:spPr>
                <a:xfrm>
                  <a:off x="0" y="1300480"/>
                  <a:ext cx="13004801" cy="2258"/>
                </a:xfrm>
                <a:prstGeom prst="line">
                  <a:avLst/>
                </a:prstGeom>
                <a:noFill/>
                <a:ln w="12700" cap="flat">
                  <a:solidFill>
                    <a:srgbClr val="D8E3FE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l" defTabSz="457200">
                    <a:defRPr sz="16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</a:p>
              </p:txBody>
            </p:sp>
            <p:sp>
              <p:nvSpPr>
                <p:cNvPr id="799" name="Shape 799"/>
                <p:cNvSpPr/>
                <p:nvPr/>
              </p:nvSpPr>
              <p:spPr>
                <a:xfrm>
                  <a:off x="0" y="1733973"/>
                  <a:ext cx="13004801" cy="2259"/>
                </a:xfrm>
                <a:prstGeom prst="line">
                  <a:avLst/>
                </a:prstGeom>
                <a:noFill/>
                <a:ln w="12700" cap="flat">
                  <a:solidFill>
                    <a:srgbClr val="D8E3FE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l" defTabSz="457200">
                    <a:defRPr sz="16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</a:p>
              </p:txBody>
            </p:sp>
            <p:sp>
              <p:nvSpPr>
                <p:cNvPr id="800" name="Shape 800"/>
                <p:cNvSpPr/>
                <p:nvPr/>
              </p:nvSpPr>
              <p:spPr>
                <a:xfrm>
                  <a:off x="0" y="2167466"/>
                  <a:ext cx="13004801" cy="2259"/>
                </a:xfrm>
                <a:prstGeom prst="line">
                  <a:avLst/>
                </a:prstGeom>
                <a:noFill/>
                <a:ln w="12700" cap="flat">
                  <a:solidFill>
                    <a:srgbClr val="D8E3FE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l" defTabSz="457200">
                    <a:defRPr sz="16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</a:p>
              </p:txBody>
            </p:sp>
            <p:sp>
              <p:nvSpPr>
                <p:cNvPr id="801" name="Shape 801"/>
                <p:cNvSpPr/>
                <p:nvPr/>
              </p:nvSpPr>
              <p:spPr>
                <a:xfrm>
                  <a:off x="0" y="2600960"/>
                  <a:ext cx="13004801" cy="2258"/>
                </a:xfrm>
                <a:prstGeom prst="line">
                  <a:avLst/>
                </a:prstGeom>
                <a:noFill/>
                <a:ln w="12700" cap="flat">
                  <a:solidFill>
                    <a:srgbClr val="D8E3FE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l" defTabSz="457200">
                    <a:defRPr sz="16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</a:p>
              </p:txBody>
            </p:sp>
            <p:sp>
              <p:nvSpPr>
                <p:cNvPr id="802" name="Shape 802"/>
                <p:cNvSpPr/>
                <p:nvPr/>
              </p:nvSpPr>
              <p:spPr>
                <a:xfrm>
                  <a:off x="0" y="3034453"/>
                  <a:ext cx="13004801" cy="2259"/>
                </a:xfrm>
                <a:prstGeom prst="line">
                  <a:avLst/>
                </a:prstGeom>
                <a:noFill/>
                <a:ln w="12700" cap="flat">
                  <a:solidFill>
                    <a:srgbClr val="D8E3FE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l" defTabSz="457200">
                    <a:defRPr sz="16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</a:p>
              </p:txBody>
            </p:sp>
            <p:sp>
              <p:nvSpPr>
                <p:cNvPr id="803" name="Shape 803"/>
                <p:cNvSpPr/>
                <p:nvPr/>
              </p:nvSpPr>
              <p:spPr>
                <a:xfrm>
                  <a:off x="0" y="3467946"/>
                  <a:ext cx="13004801" cy="2259"/>
                </a:xfrm>
                <a:prstGeom prst="line">
                  <a:avLst/>
                </a:prstGeom>
                <a:noFill/>
                <a:ln w="12700" cap="flat">
                  <a:solidFill>
                    <a:srgbClr val="D8E3FE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l" defTabSz="457200">
                    <a:defRPr sz="16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</a:p>
              </p:txBody>
            </p:sp>
            <p:sp>
              <p:nvSpPr>
                <p:cNvPr id="804" name="Shape 804"/>
                <p:cNvSpPr/>
                <p:nvPr/>
              </p:nvSpPr>
              <p:spPr>
                <a:xfrm>
                  <a:off x="0" y="3901440"/>
                  <a:ext cx="13004801" cy="2258"/>
                </a:xfrm>
                <a:prstGeom prst="line">
                  <a:avLst/>
                </a:prstGeom>
                <a:noFill/>
                <a:ln w="12700" cap="flat">
                  <a:solidFill>
                    <a:srgbClr val="D8E3FE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l" defTabSz="457200">
                    <a:defRPr sz="16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</a:p>
              </p:txBody>
            </p:sp>
            <p:sp>
              <p:nvSpPr>
                <p:cNvPr id="805" name="Shape 805"/>
                <p:cNvSpPr/>
                <p:nvPr/>
              </p:nvSpPr>
              <p:spPr>
                <a:xfrm>
                  <a:off x="0" y="4334933"/>
                  <a:ext cx="13004801" cy="2259"/>
                </a:xfrm>
                <a:prstGeom prst="line">
                  <a:avLst/>
                </a:prstGeom>
                <a:noFill/>
                <a:ln w="12700" cap="flat">
                  <a:solidFill>
                    <a:srgbClr val="D8E3FE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l" defTabSz="457200">
                    <a:defRPr sz="16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</a:p>
              </p:txBody>
            </p:sp>
            <p:sp>
              <p:nvSpPr>
                <p:cNvPr id="806" name="Shape 806"/>
                <p:cNvSpPr/>
                <p:nvPr/>
              </p:nvSpPr>
              <p:spPr>
                <a:xfrm>
                  <a:off x="0" y="4768426"/>
                  <a:ext cx="13004801" cy="2259"/>
                </a:xfrm>
                <a:prstGeom prst="line">
                  <a:avLst/>
                </a:prstGeom>
                <a:noFill/>
                <a:ln w="12700" cap="flat">
                  <a:solidFill>
                    <a:srgbClr val="D8E3FE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l" defTabSz="457200">
                    <a:defRPr sz="16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</a:p>
              </p:txBody>
            </p:sp>
            <p:sp>
              <p:nvSpPr>
                <p:cNvPr id="807" name="Shape 807"/>
                <p:cNvSpPr/>
                <p:nvPr/>
              </p:nvSpPr>
              <p:spPr>
                <a:xfrm>
                  <a:off x="0" y="5201920"/>
                  <a:ext cx="13004801" cy="2258"/>
                </a:xfrm>
                <a:prstGeom prst="line">
                  <a:avLst/>
                </a:prstGeom>
                <a:noFill/>
                <a:ln w="12700" cap="flat">
                  <a:solidFill>
                    <a:srgbClr val="D8E3FE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l" defTabSz="457200">
                    <a:defRPr sz="16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</a:p>
              </p:txBody>
            </p:sp>
            <p:sp>
              <p:nvSpPr>
                <p:cNvPr id="808" name="Shape 808"/>
                <p:cNvSpPr/>
                <p:nvPr/>
              </p:nvSpPr>
              <p:spPr>
                <a:xfrm>
                  <a:off x="0" y="5635413"/>
                  <a:ext cx="13004801" cy="2259"/>
                </a:xfrm>
                <a:prstGeom prst="line">
                  <a:avLst/>
                </a:prstGeom>
                <a:noFill/>
                <a:ln w="12700" cap="flat">
                  <a:solidFill>
                    <a:srgbClr val="D8E3FE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l" defTabSz="457200">
                    <a:defRPr sz="16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</a:p>
              </p:txBody>
            </p:sp>
            <p:sp>
              <p:nvSpPr>
                <p:cNvPr id="809" name="Shape 809"/>
                <p:cNvSpPr/>
                <p:nvPr/>
              </p:nvSpPr>
              <p:spPr>
                <a:xfrm>
                  <a:off x="0" y="6068906"/>
                  <a:ext cx="13004801" cy="2259"/>
                </a:xfrm>
                <a:prstGeom prst="line">
                  <a:avLst/>
                </a:prstGeom>
                <a:noFill/>
                <a:ln w="12700" cap="flat">
                  <a:solidFill>
                    <a:srgbClr val="D8E3FE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l" defTabSz="457200">
                    <a:defRPr sz="16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</a:p>
              </p:txBody>
            </p:sp>
            <p:sp>
              <p:nvSpPr>
                <p:cNvPr id="810" name="Shape 810"/>
                <p:cNvSpPr/>
                <p:nvPr/>
              </p:nvSpPr>
              <p:spPr>
                <a:xfrm>
                  <a:off x="0" y="6502400"/>
                  <a:ext cx="13004801" cy="2258"/>
                </a:xfrm>
                <a:prstGeom prst="line">
                  <a:avLst/>
                </a:prstGeom>
                <a:noFill/>
                <a:ln w="12700" cap="flat">
                  <a:solidFill>
                    <a:srgbClr val="D8E3FE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l" defTabSz="457200">
                    <a:defRPr sz="16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</a:p>
              </p:txBody>
            </p:sp>
            <p:sp>
              <p:nvSpPr>
                <p:cNvPr id="811" name="Shape 811"/>
                <p:cNvSpPr/>
                <p:nvPr/>
              </p:nvSpPr>
              <p:spPr>
                <a:xfrm>
                  <a:off x="0" y="6935893"/>
                  <a:ext cx="13004801" cy="2259"/>
                </a:xfrm>
                <a:prstGeom prst="line">
                  <a:avLst/>
                </a:prstGeom>
                <a:noFill/>
                <a:ln w="12700" cap="flat">
                  <a:solidFill>
                    <a:srgbClr val="D8E3FE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l" defTabSz="457200">
                    <a:defRPr sz="16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</a:p>
              </p:txBody>
            </p:sp>
            <p:sp>
              <p:nvSpPr>
                <p:cNvPr id="812" name="Shape 812"/>
                <p:cNvSpPr/>
                <p:nvPr/>
              </p:nvSpPr>
              <p:spPr>
                <a:xfrm>
                  <a:off x="0" y="7369386"/>
                  <a:ext cx="13004801" cy="2259"/>
                </a:xfrm>
                <a:prstGeom prst="line">
                  <a:avLst/>
                </a:prstGeom>
                <a:noFill/>
                <a:ln w="12700" cap="flat">
                  <a:solidFill>
                    <a:srgbClr val="D8E3FE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l" defTabSz="457200">
                    <a:defRPr sz="16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</a:p>
              </p:txBody>
            </p:sp>
            <p:sp>
              <p:nvSpPr>
                <p:cNvPr id="813" name="Shape 813"/>
                <p:cNvSpPr/>
                <p:nvPr/>
              </p:nvSpPr>
              <p:spPr>
                <a:xfrm>
                  <a:off x="0" y="7802880"/>
                  <a:ext cx="13004801" cy="2259"/>
                </a:xfrm>
                <a:prstGeom prst="line">
                  <a:avLst/>
                </a:prstGeom>
                <a:noFill/>
                <a:ln w="12700" cap="flat">
                  <a:solidFill>
                    <a:srgbClr val="D8E3FE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l" defTabSz="457200">
                    <a:defRPr sz="16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</a:p>
              </p:txBody>
            </p:sp>
            <p:sp>
              <p:nvSpPr>
                <p:cNvPr id="814" name="Shape 814"/>
                <p:cNvSpPr/>
                <p:nvPr/>
              </p:nvSpPr>
              <p:spPr>
                <a:xfrm>
                  <a:off x="0" y="8236373"/>
                  <a:ext cx="13004801" cy="2259"/>
                </a:xfrm>
                <a:prstGeom prst="line">
                  <a:avLst/>
                </a:prstGeom>
                <a:noFill/>
                <a:ln w="12700" cap="flat">
                  <a:solidFill>
                    <a:srgbClr val="D8E3FE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l" defTabSz="457200">
                    <a:defRPr sz="16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</a:p>
              </p:txBody>
            </p:sp>
            <p:sp>
              <p:nvSpPr>
                <p:cNvPr id="815" name="Shape 815"/>
                <p:cNvSpPr/>
                <p:nvPr/>
              </p:nvSpPr>
              <p:spPr>
                <a:xfrm>
                  <a:off x="0" y="8669866"/>
                  <a:ext cx="13004801" cy="2259"/>
                </a:xfrm>
                <a:prstGeom prst="line">
                  <a:avLst/>
                </a:prstGeom>
                <a:noFill/>
                <a:ln w="12700" cap="flat">
                  <a:solidFill>
                    <a:srgbClr val="D8E3FE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l" defTabSz="457200">
                    <a:defRPr sz="16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</a:p>
              </p:txBody>
            </p:sp>
            <p:sp>
              <p:nvSpPr>
                <p:cNvPr id="816" name="Shape 816"/>
                <p:cNvSpPr/>
                <p:nvPr/>
              </p:nvSpPr>
              <p:spPr>
                <a:xfrm>
                  <a:off x="0" y="9103359"/>
                  <a:ext cx="13004801" cy="2259"/>
                </a:xfrm>
                <a:prstGeom prst="line">
                  <a:avLst/>
                </a:prstGeom>
                <a:noFill/>
                <a:ln w="12700" cap="flat">
                  <a:solidFill>
                    <a:srgbClr val="D8E3FE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l" defTabSz="457200">
                    <a:defRPr sz="16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</a:p>
              </p:txBody>
            </p:sp>
          </p:grpSp>
          <p:grpSp>
            <p:nvGrpSpPr>
              <p:cNvPr id="847" name="Group 847"/>
              <p:cNvGrpSpPr/>
              <p:nvPr/>
            </p:nvGrpSpPr>
            <p:grpSpPr>
              <a:xfrm>
                <a:off x="433493" y="0"/>
                <a:ext cx="12140073" cy="9753601"/>
                <a:chOff x="0" y="0"/>
                <a:chExt cx="12140071" cy="9753600"/>
              </a:xfrm>
            </p:grpSpPr>
            <p:sp>
              <p:nvSpPr>
                <p:cNvPr id="818" name="Shape 818"/>
                <p:cNvSpPr/>
                <p:nvPr/>
              </p:nvSpPr>
              <p:spPr>
                <a:xfrm>
                  <a:off x="0" y="0"/>
                  <a:ext cx="2258" cy="9753601"/>
                </a:xfrm>
                <a:prstGeom prst="line">
                  <a:avLst/>
                </a:prstGeom>
                <a:noFill/>
                <a:ln w="12700" cap="flat">
                  <a:solidFill>
                    <a:srgbClr val="D8E3FE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l" defTabSz="457200">
                    <a:defRPr sz="16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</a:p>
              </p:txBody>
            </p:sp>
            <p:sp>
              <p:nvSpPr>
                <p:cNvPr id="819" name="Shape 819"/>
                <p:cNvSpPr/>
                <p:nvPr/>
              </p:nvSpPr>
              <p:spPr>
                <a:xfrm>
                  <a:off x="433493" y="0"/>
                  <a:ext cx="2259" cy="9753601"/>
                </a:xfrm>
                <a:prstGeom prst="line">
                  <a:avLst/>
                </a:prstGeom>
                <a:noFill/>
                <a:ln w="12700" cap="flat">
                  <a:solidFill>
                    <a:srgbClr val="D8E3FE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l" defTabSz="457200">
                    <a:defRPr sz="16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</a:p>
              </p:txBody>
            </p:sp>
            <p:sp>
              <p:nvSpPr>
                <p:cNvPr id="820" name="Shape 820"/>
                <p:cNvSpPr/>
                <p:nvPr/>
              </p:nvSpPr>
              <p:spPr>
                <a:xfrm>
                  <a:off x="866986" y="0"/>
                  <a:ext cx="2259" cy="9753601"/>
                </a:xfrm>
                <a:prstGeom prst="line">
                  <a:avLst/>
                </a:prstGeom>
                <a:noFill/>
                <a:ln w="12700" cap="flat">
                  <a:solidFill>
                    <a:srgbClr val="D8E3FE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l" defTabSz="457200">
                    <a:defRPr sz="16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</a:p>
              </p:txBody>
            </p:sp>
            <p:sp>
              <p:nvSpPr>
                <p:cNvPr id="821" name="Shape 821"/>
                <p:cNvSpPr/>
                <p:nvPr/>
              </p:nvSpPr>
              <p:spPr>
                <a:xfrm>
                  <a:off x="1300480" y="0"/>
                  <a:ext cx="2258" cy="9753601"/>
                </a:xfrm>
                <a:prstGeom prst="line">
                  <a:avLst/>
                </a:prstGeom>
                <a:noFill/>
                <a:ln w="12700" cap="flat">
                  <a:solidFill>
                    <a:srgbClr val="D8E3FE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l" defTabSz="457200">
                    <a:defRPr sz="16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</a:p>
              </p:txBody>
            </p:sp>
            <p:sp>
              <p:nvSpPr>
                <p:cNvPr id="822" name="Shape 822"/>
                <p:cNvSpPr/>
                <p:nvPr/>
              </p:nvSpPr>
              <p:spPr>
                <a:xfrm>
                  <a:off x="1733973" y="0"/>
                  <a:ext cx="2259" cy="9753601"/>
                </a:xfrm>
                <a:prstGeom prst="line">
                  <a:avLst/>
                </a:prstGeom>
                <a:noFill/>
                <a:ln w="12700" cap="flat">
                  <a:solidFill>
                    <a:srgbClr val="D8E3FE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l" defTabSz="457200">
                    <a:defRPr sz="16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</a:p>
              </p:txBody>
            </p:sp>
            <p:sp>
              <p:nvSpPr>
                <p:cNvPr id="823" name="Shape 823"/>
                <p:cNvSpPr/>
                <p:nvPr/>
              </p:nvSpPr>
              <p:spPr>
                <a:xfrm>
                  <a:off x="2167466" y="0"/>
                  <a:ext cx="2259" cy="9753601"/>
                </a:xfrm>
                <a:prstGeom prst="line">
                  <a:avLst/>
                </a:prstGeom>
                <a:noFill/>
                <a:ln w="12700" cap="flat">
                  <a:solidFill>
                    <a:srgbClr val="D8E3FE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l" defTabSz="457200">
                    <a:defRPr sz="16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</a:p>
              </p:txBody>
            </p:sp>
            <p:sp>
              <p:nvSpPr>
                <p:cNvPr id="824" name="Shape 824"/>
                <p:cNvSpPr/>
                <p:nvPr/>
              </p:nvSpPr>
              <p:spPr>
                <a:xfrm>
                  <a:off x="2600960" y="0"/>
                  <a:ext cx="2258" cy="9753601"/>
                </a:xfrm>
                <a:prstGeom prst="line">
                  <a:avLst/>
                </a:prstGeom>
                <a:noFill/>
                <a:ln w="12700" cap="flat">
                  <a:solidFill>
                    <a:srgbClr val="D8E3FE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l" defTabSz="457200">
                    <a:defRPr sz="16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</a:p>
              </p:txBody>
            </p:sp>
            <p:sp>
              <p:nvSpPr>
                <p:cNvPr id="825" name="Shape 825"/>
                <p:cNvSpPr/>
                <p:nvPr/>
              </p:nvSpPr>
              <p:spPr>
                <a:xfrm>
                  <a:off x="3034453" y="0"/>
                  <a:ext cx="2259" cy="9753601"/>
                </a:xfrm>
                <a:prstGeom prst="line">
                  <a:avLst/>
                </a:prstGeom>
                <a:noFill/>
                <a:ln w="12700" cap="flat">
                  <a:solidFill>
                    <a:srgbClr val="D8E3FE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l" defTabSz="457200">
                    <a:defRPr sz="16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</a:p>
              </p:txBody>
            </p:sp>
            <p:sp>
              <p:nvSpPr>
                <p:cNvPr id="826" name="Shape 826"/>
                <p:cNvSpPr/>
                <p:nvPr/>
              </p:nvSpPr>
              <p:spPr>
                <a:xfrm>
                  <a:off x="3467946" y="0"/>
                  <a:ext cx="2259" cy="9753601"/>
                </a:xfrm>
                <a:prstGeom prst="line">
                  <a:avLst/>
                </a:prstGeom>
                <a:noFill/>
                <a:ln w="12700" cap="flat">
                  <a:solidFill>
                    <a:srgbClr val="D8E3FE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l" defTabSz="457200">
                    <a:defRPr sz="16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</a:p>
              </p:txBody>
            </p:sp>
            <p:sp>
              <p:nvSpPr>
                <p:cNvPr id="827" name="Shape 827"/>
                <p:cNvSpPr/>
                <p:nvPr/>
              </p:nvSpPr>
              <p:spPr>
                <a:xfrm>
                  <a:off x="3901440" y="0"/>
                  <a:ext cx="2258" cy="9753601"/>
                </a:xfrm>
                <a:prstGeom prst="line">
                  <a:avLst/>
                </a:prstGeom>
                <a:noFill/>
                <a:ln w="12700" cap="flat">
                  <a:solidFill>
                    <a:srgbClr val="D8E3FE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l" defTabSz="457200">
                    <a:defRPr sz="16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</a:p>
              </p:txBody>
            </p:sp>
            <p:sp>
              <p:nvSpPr>
                <p:cNvPr id="828" name="Shape 828"/>
                <p:cNvSpPr/>
                <p:nvPr/>
              </p:nvSpPr>
              <p:spPr>
                <a:xfrm>
                  <a:off x="4334933" y="0"/>
                  <a:ext cx="2259" cy="9753601"/>
                </a:xfrm>
                <a:prstGeom prst="line">
                  <a:avLst/>
                </a:prstGeom>
                <a:noFill/>
                <a:ln w="12700" cap="flat">
                  <a:solidFill>
                    <a:srgbClr val="D8E3FE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l" defTabSz="457200">
                    <a:defRPr sz="16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</a:p>
              </p:txBody>
            </p:sp>
            <p:sp>
              <p:nvSpPr>
                <p:cNvPr id="829" name="Shape 829"/>
                <p:cNvSpPr/>
                <p:nvPr/>
              </p:nvSpPr>
              <p:spPr>
                <a:xfrm>
                  <a:off x="4768426" y="0"/>
                  <a:ext cx="2259" cy="9753601"/>
                </a:xfrm>
                <a:prstGeom prst="line">
                  <a:avLst/>
                </a:prstGeom>
                <a:noFill/>
                <a:ln w="12700" cap="flat">
                  <a:solidFill>
                    <a:srgbClr val="D8E3FE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l" defTabSz="457200">
                    <a:defRPr sz="16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</a:p>
              </p:txBody>
            </p:sp>
            <p:sp>
              <p:nvSpPr>
                <p:cNvPr id="830" name="Shape 830"/>
                <p:cNvSpPr/>
                <p:nvPr/>
              </p:nvSpPr>
              <p:spPr>
                <a:xfrm>
                  <a:off x="5201920" y="0"/>
                  <a:ext cx="2258" cy="9753601"/>
                </a:xfrm>
                <a:prstGeom prst="line">
                  <a:avLst/>
                </a:prstGeom>
                <a:noFill/>
                <a:ln w="12700" cap="flat">
                  <a:solidFill>
                    <a:srgbClr val="D8E3FE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l" defTabSz="457200">
                    <a:defRPr sz="16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</a:p>
              </p:txBody>
            </p:sp>
            <p:sp>
              <p:nvSpPr>
                <p:cNvPr id="831" name="Shape 831"/>
                <p:cNvSpPr/>
                <p:nvPr/>
              </p:nvSpPr>
              <p:spPr>
                <a:xfrm>
                  <a:off x="5635413" y="0"/>
                  <a:ext cx="2259" cy="9753601"/>
                </a:xfrm>
                <a:prstGeom prst="line">
                  <a:avLst/>
                </a:prstGeom>
                <a:noFill/>
                <a:ln w="12700" cap="flat">
                  <a:solidFill>
                    <a:srgbClr val="D8E3FE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l" defTabSz="457200">
                    <a:defRPr sz="16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</a:p>
              </p:txBody>
            </p:sp>
            <p:sp>
              <p:nvSpPr>
                <p:cNvPr id="832" name="Shape 832"/>
                <p:cNvSpPr/>
                <p:nvPr/>
              </p:nvSpPr>
              <p:spPr>
                <a:xfrm>
                  <a:off x="6068906" y="0"/>
                  <a:ext cx="2259" cy="9753601"/>
                </a:xfrm>
                <a:prstGeom prst="line">
                  <a:avLst/>
                </a:prstGeom>
                <a:noFill/>
                <a:ln w="12700" cap="flat">
                  <a:solidFill>
                    <a:srgbClr val="D8E3FE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l" defTabSz="457200">
                    <a:defRPr sz="16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</a:p>
              </p:txBody>
            </p:sp>
            <p:sp>
              <p:nvSpPr>
                <p:cNvPr id="833" name="Shape 833"/>
                <p:cNvSpPr/>
                <p:nvPr/>
              </p:nvSpPr>
              <p:spPr>
                <a:xfrm>
                  <a:off x="6502400" y="0"/>
                  <a:ext cx="2258" cy="9753601"/>
                </a:xfrm>
                <a:prstGeom prst="line">
                  <a:avLst/>
                </a:prstGeom>
                <a:noFill/>
                <a:ln w="12700" cap="flat">
                  <a:solidFill>
                    <a:srgbClr val="D8E3FE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l" defTabSz="457200">
                    <a:defRPr sz="16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</a:p>
              </p:txBody>
            </p:sp>
            <p:sp>
              <p:nvSpPr>
                <p:cNvPr id="834" name="Shape 834"/>
                <p:cNvSpPr/>
                <p:nvPr/>
              </p:nvSpPr>
              <p:spPr>
                <a:xfrm>
                  <a:off x="6935893" y="0"/>
                  <a:ext cx="2259" cy="9753601"/>
                </a:xfrm>
                <a:prstGeom prst="line">
                  <a:avLst/>
                </a:prstGeom>
                <a:noFill/>
                <a:ln w="12700" cap="flat">
                  <a:solidFill>
                    <a:srgbClr val="D8E3FE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l" defTabSz="457200">
                    <a:defRPr sz="16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</a:p>
              </p:txBody>
            </p:sp>
            <p:sp>
              <p:nvSpPr>
                <p:cNvPr id="835" name="Shape 835"/>
                <p:cNvSpPr/>
                <p:nvPr/>
              </p:nvSpPr>
              <p:spPr>
                <a:xfrm>
                  <a:off x="7369386" y="0"/>
                  <a:ext cx="2259" cy="9753601"/>
                </a:xfrm>
                <a:prstGeom prst="line">
                  <a:avLst/>
                </a:prstGeom>
                <a:noFill/>
                <a:ln w="12700" cap="flat">
                  <a:solidFill>
                    <a:srgbClr val="D8E3FE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l" defTabSz="457200">
                    <a:defRPr sz="16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</a:p>
              </p:txBody>
            </p:sp>
            <p:sp>
              <p:nvSpPr>
                <p:cNvPr id="836" name="Shape 836"/>
                <p:cNvSpPr/>
                <p:nvPr/>
              </p:nvSpPr>
              <p:spPr>
                <a:xfrm>
                  <a:off x="7802880" y="0"/>
                  <a:ext cx="2259" cy="9753601"/>
                </a:xfrm>
                <a:prstGeom prst="line">
                  <a:avLst/>
                </a:prstGeom>
                <a:noFill/>
                <a:ln w="12700" cap="flat">
                  <a:solidFill>
                    <a:srgbClr val="D8E3FE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l" defTabSz="457200">
                    <a:defRPr sz="16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</a:p>
              </p:txBody>
            </p:sp>
            <p:sp>
              <p:nvSpPr>
                <p:cNvPr id="837" name="Shape 837"/>
                <p:cNvSpPr/>
                <p:nvPr/>
              </p:nvSpPr>
              <p:spPr>
                <a:xfrm>
                  <a:off x="8236373" y="0"/>
                  <a:ext cx="2259" cy="9753601"/>
                </a:xfrm>
                <a:prstGeom prst="line">
                  <a:avLst/>
                </a:prstGeom>
                <a:noFill/>
                <a:ln w="12700" cap="flat">
                  <a:solidFill>
                    <a:srgbClr val="D8E3FE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l" defTabSz="457200">
                    <a:defRPr sz="16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</a:p>
              </p:txBody>
            </p:sp>
            <p:sp>
              <p:nvSpPr>
                <p:cNvPr id="838" name="Shape 838"/>
                <p:cNvSpPr/>
                <p:nvPr/>
              </p:nvSpPr>
              <p:spPr>
                <a:xfrm>
                  <a:off x="8669866" y="0"/>
                  <a:ext cx="2259" cy="9753601"/>
                </a:xfrm>
                <a:prstGeom prst="line">
                  <a:avLst/>
                </a:prstGeom>
                <a:noFill/>
                <a:ln w="12700" cap="flat">
                  <a:solidFill>
                    <a:srgbClr val="D8E3FE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l" defTabSz="457200">
                    <a:defRPr sz="16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</a:p>
              </p:txBody>
            </p:sp>
            <p:sp>
              <p:nvSpPr>
                <p:cNvPr id="839" name="Shape 839"/>
                <p:cNvSpPr/>
                <p:nvPr/>
              </p:nvSpPr>
              <p:spPr>
                <a:xfrm>
                  <a:off x="9103359" y="0"/>
                  <a:ext cx="2259" cy="9753601"/>
                </a:xfrm>
                <a:prstGeom prst="line">
                  <a:avLst/>
                </a:prstGeom>
                <a:noFill/>
                <a:ln w="12700" cap="flat">
                  <a:solidFill>
                    <a:srgbClr val="D8E3FE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l" defTabSz="457200">
                    <a:defRPr sz="16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</a:p>
              </p:txBody>
            </p:sp>
            <p:sp>
              <p:nvSpPr>
                <p:cNvPr id="840" name="Shape 840"/>
                <p:cNvSpPr/>
                <p:nvPr/>
              </p:nvSpPr>
              <p:spPr>
                <a:xfrm>
                  <a:off x="9536853" y="0"/>
                  <a:ext cx="2259" cy="9753601"/>
                </a:xfrm>
                <a:prstGeom prst="line">
                  <a:avLst/>
                </a:prstGeom>
                <a:noFill/>
                <a:ln w="12700" cap="flat">
                  <a:solidFill>
                    <a:srgbClr val="D8E3FE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l" defTabSz="457200">
                    <a:defRPr sz="16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</a:p>
              </p:txBody>
            </p:sp>
            <p:sp>
              <p:nvSpPr>
                <p:cNvPr id="841" name="Shape 841"/>
                <p:cNvSpPr/>
                <p:nvPr/>
              </p:nvSpPr>
              <p:spPr>
                <a:xfrm>
                  <a:off x="9970347" y="0"/>
                  <a:ext cx="2259" cy="9753601"/>
                </a:xfrm>
                <a:prstGeom prst="line">
                  <a:avLst/>
                </a:prstGeom>
                <a:noFill/>
                <a:ln w="12700" cap="flat">
                  <a:solidFill>
                    <a:srgbClr val="D8E3FE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l" defTabSz="457200">
                    <a:defRPr sz="16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</a:p>
              </p:txBody>
            </p:sp>
            <p:sp>
              <p:nvSpPr>
                <p:cNvPr id="842" name="Shape 842"/>
                <p:cNvSpPr/>
                <p:nvPr/>
              </p:nvSpPr>
              <p:spPr>
                <a:xfrm>
                  <a:off x="10403840" y="0"/>
                  <a:ext cx="2258" cy="9753601"/>
                </a:xfrm>
                <a:prstGeom prst="line">
                  <a:avLst/>
                </a:prstGeom>
                <a:noFill/>
                <a:ln w="12700" cap="flat">
                  <a:solidFill>
                    <a:srgbClr val="D8E3FE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l" defTabSz="457200">
                    <a:defRPr sz="16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</a:p>
              </p:txBody>
            </p:sp>
            <p:sp>
              <p:nvSpPr>
                <p:cNvPr id="843" name="Shape 843"/>
                <p:cNvSpPr/>
                <p:nvPr/>
              </p:nvSpPr>
              <p:spPr>
                <a:xfrm>
                  <a:off x="10837333" y="0"/>
                  <a:ext cx="2259" cy="9753601"/>
                </a:xfrm>
                <a:prstGeom prst="line">
                  <a:avLst/>
                </a:prstGeom>
                <a:noFill/>
                <a:ln w="12700" cap="flat">
                  <a:solidFill>
                    <a:srgbClr val="D8E3FE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l" defTabSz="457200">
                    <a:defRPr sz="16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</a:p>
              </p:txBody>
            </p:sp>
            <p:sp>
              <p:nvSpPr>
                <p:cNvPr id="844" name="Shape 844"/>
                <p:cNvSpPr/>
                <p:nvPr/>
              </p:nvSpPr>
              <p:spPr>
                <a:xfrm>
                  <a:off x="11270826" y="0"/>
                  <a:ext cx="2259" cy="9753601"/>
                </a:xfrm>
                <a:prstGeom prst="line">
                  <a:avLst/>
                </a:prstGeom>
                <a:noFill/>
                <a:ln w="12700" cap="flat">
                  <a:solidFill>
                    <a:srgbClr val="D8E3FE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l" defTabSz="457200">
                    <a:defRPr sz="16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</a:p>
              </p:txBody>
            </p:sp>
            <p:sp>
              <p:nvSpPr>
                <p:cNvPr id="845" name="Shape 845"/>
                <p:cNvSpPr/>
                <p:nvPr/>
              </p:nvSpPr>
              <p:spPr>
                <a:xfrm>
                  <a:off x="11704320" y="0"/>
                  <a:ext cx="2259" cy="9753601"/>
                </a:xfrm>
                <a:prstGeom prst="line">
                  <a:avLst/>
                </a:prstGeom>
                <a:noFill/>
                <a:ln w="12700" cap="flat">
                  <a:solidFill>
                    <a:srgbClr val="D8E3FE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l" defTabSz="457200">
                    <a:defRPr sz="16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</a:p>
              </p:txBody>
            </p:sp>
            <p:sp>
              <p:nvSpPr>
                <p:cNvPr id="846" name="Shape 846"/>
                <p:cNvSpPr/>
                <p:nvPr/>
              </p:nvSpPr>
              <p:spPr>
                <a:xfrm>
                  <a:off x="12137813" y="0"/>
                  <a:ext cx="2259" cy="9753601"/>
                </a:xfrm>
                <a:prstGeom prst="line">
                  <a:avLst/>
                </a:prstGeom>
                <a:noFill/>
                <a:ln w="12700" cap="flat">
                  <a:solidFill>
                    <a:srgbClr val="D8E3FE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l" defTabSz="457200">
                    <a:defRPr sz="16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</a:p>
              </p:txBody>
            </p:sp>
          </p:grpSp>
        </p:grpSp>
        <p:sp>
          <p:nvSpPr>
            <p:cNvPr id="849" name="Shape 849"/>
            <p:cNvSpPr/>
            <p:nvPr/>
          </p:nvSpPr>
          <p:spPr>
            <a:xfrm>
              <a:off x="4768427" y="0"/>
              <a:ext cx="8236374" cy="216747"/>
            </a:xfrm>
            <a:prstGeom prst="rect">
              <a:avLst/>
            </a:prstGeom>
            <a:blipFill rotWithShape="1">
              <a:blip r:embed="rId2"/>
              <a:srcRect l="0" t="0" r="0" b="0"/>
              <a:tile tx="0" ty="0" sx="100000" sy="100000" flip="none" algn="tl"/>
            </a:blipFill>
            <a:ln w="12700" cap="flat">
              <a:noFill/>
              <a:miter lim="400000"/>
            </a:ln>
            <a:effectLst/>
          </p:spPr>
          <p:txBody>
            <a:bodyPr wrap="square" lIns="72248" tIns="72248" rIns="72248" bIns="72248" numCol="1" anchor="ctr">
              <a:noAutofit/>
            </a:bodyPr>
            <a:lstStyle/>
            <a:p>
              <a:pPr marL="40639" marR="40639" algn="l" defTabSz="914400">
                <a:defRPr sz="3400">
                  <a:solidFill>
                    <a:srgbClr val="515A9E"/>
                  </a:solidFill>
                  <a:uFill>
                    <a:solidFill>
                      <a:srgbClr val="515A9E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850" name="Shape 850"/>
            <p:cNvSpPr/>
            <p:nvPr/>
          </p:nvSpPr>
          <p:spPr>
            <a:xfrm>
              <a:off x="12571307" y="0"/>
              <a:ext cx="2258" cy="3359574"/>
            </a:xfrm>
            <a:prstGeom prst="line">
              <a:avLst/>
            </a:prstGeom>
            <a:noFill/>
            <a:ln w="12700" cap="flat">
              <a:solidFill>
                <a:srgbClr val="829FF9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6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grpSp>
          <p:nvGrpSpPr>
            <p:cNvPr id="854" name="Group 854"/>
            <p:cNvGrpSpPr/>
            <p:nvPr/>
          </p:nvGrpSpPr>
          <p:grpSpPr>
            <a:xfrm>
              <a:off x="589280" y="2013936"/>
              <a:ext cx="2537743" cy="3305389"/>
              <a:chOff x="0" y="0"/>
              <a:chExt cx="2537742" cy="3305387"/>
            </a:xfrm>
          </p:grpSpPr>
          <p:sp>
            <p:nvSpPr>
              <p:cNvPr id="851" name="Shape 851"/>
              <p:cNvSpPr/>
              <p:nvPr/>
            </p:nvSpPr>
            <p:spPr>
              <a:xfrm flipH="1">
                <a:off x="0" y="139066"/>
                <a:ext cx="2537743" cy="2258"/>
              </a:xfrm>
              <a:prstGeom prst="line">
                <a:avLst/>
              </a:prstGeom>
              <a:noFill/>
              <a:ln w="12700" cap="flat">
                <a:solidFill>
                  <a:srgbClr val="829FF9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457200">
                  <a:defRPr sz="1600">
                    <a:latin typeface="Helvetica"/>
                    <a:ea typeface="Helvetica"/>
                    <a:cs typeface="Helvetica"/>
                    <a:sym typeface="Helvetica"/>
                  </a:defRPr>
                </a:pPr>
              </a:p>
            </p:txBody>
          </p:sp>
          <p:sp>
            <p:nvSpPr>
              <p:cNvPr id="852" name="Shape 852"/>
              <p:cNvSpPr/>
              <p:nvPr/>
            </p:nvSpPr>
            <p:spPr>
              <a:xfrm>
                <a:off x="275841" y="4597"/>
                <a:ext cx="2259" cy="3300791"/>
              </a:xfrm>
              <a:prstGeom prst="line">
                <a:avLst/>
              </a:prstGeom>
              <a:noFill/>
              <a:ln w="12700" cap="flat">
                <a:solidFill>
                  <a:srgbClr val="829FF9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457200">
                  <a:defRPr sz="1600">
                    <a:latin typeface="Helvetica"/>
                    <a:ea typeface="Helvetica"/>
                    <a:cs typeface="Helvetica"/>
                    <a:sym typeface="Helvetica"/>
                  </a:defRPr>
                </a:pPr>
              </a:p>
            </p:txBody>
          </p:sp>
          <p:sp>
            <p:nvSpPr>
              <p:cNvPr id="853" name="Shape 853"/>
              <p:cNvSpPr/>
              <p:nvPr/>
            </p:nvSpPr>
            <p:spPr>
              <a:xfrm flipH="1">
                <a:off x="139069" y="-1"/>
                <a:ext cx="274695" cy="2746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71" h="21343" fill="norm" stroke="1" extrusionOk="0">
                    <a:moveTo>
                      <a:pt x="10495" y="2"/>
                    </a:moveTo>
                    <a:cubicBezTo>
                      <a:pt x="16423" y="-129"/>
                      <a:pt x="21336" y="4541"/>
                      <a:pt x="21468" y="10433"/>
                    </a:cubicBezTo>
                    <a:cubicBezTo>
                      <a:pt x="21600" y="16326"/>
                      <a:pt x="16901" y="21209"/>
                      <a:pt x="10973" y="21340"/>
                    </a:cubicBezTo>
                    <a:cubicBezTo>
                      <a:pt x="5045" y="21471"/>
                      <a:pt x="132" y="16801"/>
                      <a:pt x="0" y="10909"/>
                    </a:cubicBezTo>
                    <a:cubicBezTo>
                      <a:pt x="0" y="10905"/>
                      <a:pt x="0" y="10900"/>
                      <a:pt x="0" y="10896"/>
                    </a:cubicBezTo>
                  </a:path>
                </a:pathLst>
              </a:custGeom>
              <a:noFill/>
              <a:ln w="12700" cap="flat">
                <a:solidFill>
                  <a:srgbClr val="829FF9"/>
                </a:solidFill>
                <a:prstDash val="solid"/>
                <a:round/>
              </a:ln>
              <a:effectLst/>
            </p:spPr>
            <p:txBody>
              <a:bodyPr wrap="square" lIns="72248" tIns="72248" rIns="72248" bIns="72248" numCol="1" anchor="ctr">
                <a:noAutofit/>
              </a:bodyPr>
              <a:lstStyle/>
              <a:p>
                <a:pPr marL="40639" marR="40639" algn="l" defTabSz="914400">
                  <a:defRPr sz="3400">
                    <a:solidFill>
                      <a:srgbClr val="515A9E"/>
                    </a:solidFill>
                    <a:uFill>
                      <a:solidFill>
                        <a:srgbClr val="515A9E"/>
                      </a:solidFill>
                    </a:u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</p:grpSp>
      </p:grpSp>
      <p:pic>
        <p:nvPicPr>
          <p:cNvPr id="856" name="matisse-henri-autoportrait-de-trois-2632641-filtered.jpeg"/>
          <p:cNvPicPr>
            <a:picLocks noChangeAspect="0"/>
          </p:cNvPicPr>
          <p:nvPr/>
        </p:nvPicPr>
        <p:blipFill>
          <a:blip r:embed="rId3">
            <a:extLst/>
          </a:blip>
          <a:srcRect l="6349" t="3137" r="8995" b="12156"/>
          <a:stretch>
            <a:fillRect/>
          </a:stretch>
        </p:blipFill>
        <p:spPr>
          <a:xfrm>
            <a:off x="3901439" y="2384213"/>
            <a:ext cx="4334935" cy="5852161"/>
          </a:xfrm>
          <a:prstGeom prst="rect">
            <a:avLst/>
          </a:prstGeom>
          <a:ln w="12700">
            <a:miter lim="400000"/>
          </a:ln>
        </p:spPr>
      </p:pic>
      <p:sp>
        <p:nvSpPr>
          <p:cNvPr id="857" name="Shape 857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Henri Matisse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55" name="Group 6955"/>
          <p:cNvGrpSpPr/>
          <p:nvPr/>
        </p:nvGrpSpPr>
        <p:grpSpPr>
          <a:xfrm>
            <a:off x="0" y="-1"/>
            <a:ext cx="13004800" cy="9753601"/>
            <a:chOff x="0" y="0"/>
            <a:chExt cx="13004800" cy="9753600"/>
          </a:xfrm>
        </p:grpSpPr>
        <p:grpSp>
          <p:nvGrpSpPr>
            <p:cNvPr id="6953" name="Group 6953"/>
            <p:cNvGrpSpPr/>
            <p:nvPr/>
          </p:nvGrpSpPr>
          <p:grpSpPr>
            <a:xfrm>
              <a:off x="0" y="0"/>
              <a:ext cx="13004801" cy="9753600"/>
              <a:chOff x="0" y="0"/>
              <a:chExt cx="13004800" cy="9753600"/>
            </a:xfrm>
          </p:grpSpPr>
          <p:sp>
            <p:nvSpPr>
              <p:cNvPr id="6861" name="Shape 6861"/>
              <p:cNvSpPr/>
              <p:nvPr/>
            </p:nvSpPr>
            <p:spPr>
              <a:xfrm>
                <a:off x="11921066" y="1083733"/>
                <a:ext cx="758615" cy="3034454"/>
              </a:xfrm>
              <a:prstGeom prst="rect">
                <a:avLst/>
              </a:prstGeom>
              <a:gradFill flip="none" rotWithShape="1">
                <a:gsLst>
                  <a:gs pos="0">
                    <a:srgbClr val="817C6B"/>
                  </a:gs>
                  <a:gs pos="100000">
                    <a:srgbClr val="D3D0C7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72248" tIns="72248" rIns="72248" bIns="72248" numCol="1" anchor="ctr">
                <a:noAutofit/>
              </a:bodyPr>
              <a:lstStyle/>
              <a:p>
                <a:pPr marL="40639" marR="40639" defTabSz="914400">
                  <a:defRPr sz="3400">
                    <a:solidFill>
                      <a:srgbClr val="EEEEEE"/>
                    </a:solidFill>
                    <a:uFill>
                      <a:solidFill>
                        <a:srgbClr val="EEEEEE"/>
                      </a:solidFill>
                    </a:u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6862" name="Shape 6862"/>
              <p:cNvSpPr/>
              <p:nvPr/>
            </p:nvSpPr>
            <p:spPr>
              <a:xfrm>
                <a:off x="0" y="0"/>
                <a:ext cx="12788054" cy="216747"/>
              </a:xfrm>
              <a:prstGeom prst="rect">
                <a:avLst/>
              </a:prstGeom>
              <a:solidFill>
                <a:srgbClr val="9A94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2248" tIns="72248" rIns="72248" bIns="72248" numCol="1" anchor="ctr">
                <a:noAutofit/>
              </a:bodyPr>
              <a:lstStyle/>
              <a:p>
                <a:pPr marL="40639" marR="40639" defTabSz="914400">
                  <a:defRPr sz="3400">
                    <a:solidFill>
                      <a:srgbClr val="EEEEEE"/>
                    </a:solidFill>
                    <a:uFill>
                      <a:solidFill>
                        <a:srgbClr val="EEEEEE"/>
                      </a:solidFill>
                    </a:u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6863" name="Shape 6863"/>
              <p:cNvSpPr/>
              <p:nvPr/>
            </p:nvSpPr>
            <p:spPr>
              <a:xfrm>
                <a:off x="12679680" y="0"/>
                <a:ext cx="325121" cy="9753600"/>
              </a:xfrm>
              <a:prstGeom prst="rect">
                <a:avLst/>
              </a:prstGeom>
              <a:gradFill flip="none" rotWithShape="1">
                <a:gsLst>
                  <a:gs pos="0">
                    <a:srgbClr val="9A947F"/>
                  </a:gs>
                  <a:gs pos="50000">
                    <a:srgbClr val="BBB6A8"/>
                  </a:gs>
                  <a:gs pos="100000">
                    <a:srgbClr val="9A947F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72248" tIns="72248" rIns="72248" bIns="72248" numCol="1" anchor="ctr">
                <a:noAutofit/>
              </a:bodyPr>
              <a:lstStyle/>
              <a:p>
                <a:pPr marL="40639" marR="40639" defTabSz="914400">
                  <a:defRPr sz="3400">
                    <a:solidFill>
                      <a:srgbClr val="EEEEEE"/>
                    </a:solidFill>
                    <a:uFill>
                      <a:solidFill>
                        <a:srgbClr val="EEEEEE"/>
                      </a:solidFill>
                    </a:u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6864" name="Shape 6864"/>
              <p:cNvSpPr/>
              <p:nvPr/>
            </p:nvSpPr>
            <p:spPr>
              <a:xfrm>
                <a:off x="0" y="0"/>
                <a:ext cx="325121" cy="9753600"/>
              </a:xfrm>
              <a:prstGeom prst="rect">
                <a:avLst/>
              </a:prstGeom>
              <a:gradFill flip="none" rotWithShape="1">
                <a:gsLst>
                  <a:gs pos="0">
                    <a:srgbClr val="9A947F"/>
                  </a:gs>
                  <a:gs pos="50000">
                    <a:srgbClr val="BBB6A8"/>
                  </a:gs>
                  <a:gs pos="100000">
                    <a:srgbClr val="9A947F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72248" tIns="72248" rIns="72248" bIns="72248" numCol="1" anchor="ctr">
                <a:noAutofit/>
              </a:bodyPr>
              <a:lstStyle/>
              <a:p>
                <a:pPr marL="40639" marR="40639" defTabSz="914400">
                  <a:defRPr sz="3400">
                    <a:solidFill>
                      <a:srgbClr val="EEEEEE"/>
                    </a:solidFill>
                    <a:uFill>
                      <a:solidFill>
                        <a:srgbClr val="EEEEEE"/>
                      </a:solidFill>
                    </a:u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6865" name="Shape 6865"/>
              <p:cNvSpPr/>
              <p:nvPr/>
            </p:nvSpPr>
            <p:spPr>
              <a:xfrm>
                <a:off x="325120" y="1083733"/>
                <a:ext cx="758614" cy="3034454"/>
              </a:xfrm>
              <a:prstGeom prst="rect">
                <a:avLst/>
              </a:prstGeom>
              <a:gradFill flip="none" rotWithShape="1">
                <a:gsLst>
                  <a:gs pos="0">
                    <a:srgbClr val="817C6B"/>
                  </a:gs>
                  <a:gs pos="100000">
                    <a:srgbClr val="D3D0C7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72248" tIns="72248" rIns="72248" bIns="72248" numCol="1" anchor="ctr">
                <a:noAutofit/>
              </a:bodyPr>
              <a:lstStyle/>
              <a:p>
                <a:pPr marL="40639" marR="40639" defTabSz="914400">
                  <a:defRPr sz="3400">
                    <a:solidFill>
                      <a:srgbClr val="EEEEEE"/>
                    </a:solidFill>
                    <a:uFill>
                      <a:solidFill>
                        <a:srgbClr val="EEEEEE"/>
                      </a:solidFill>
                    </a:u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grpSp>
            <p:nvGrpSpPr>
              <p:cNvPr id="6952" name="Group 6952"/>
              <p:cNvGrpSpPr/>
              <p:nvPr/>
            </p:nvGrpSpPr>
            <p:grpSpPr>
              <a:xfrm>
                <a:off x="82851" y="72248"/>
                <a:ext cx="12793944" cy="1116891"/>
                <a:chOff x="0" y="0"/>
                <a:chExt cx="12793942" cy="1116889"/>
              </a:xfrm>
            </p:grpSpPr>
            <p:sp>
              <p:nvSpPr>
                <p:cNvPr id="6866" name="Shape 6866"/>
                <p:cNvSpPr/>
                <p:nvPr/>
              </p:nvSpPr>
              <p:spPr>
                <a:xfrm>
                  <a:off x="43584" y="0"/>
                  <a:ext cx="12736126" cy="1083734"/>
                </a:xfrm>
                <a:prstGeom prst="roundRect">
                  <a:avLst>
                    <a:gd name="adj" fmla="val 35156"/>
                  </a:avLst>
                </a:prstGeom>
                <a:solidFill>
                  <a:srgbClr val="BBB6A8"/>
                </a:solidFill>
                <a:ln w="9525" cap="flat">
                  <a:noFill/>
                  <a:round/>
                </a:ln>
                <a:effectLst/>
              </p:spPr>
              <p:txBody>
                <a:bodyPr wrap="square" lIns="72248" tIns="72248" rIns="72248" bIns="72248" numCol="1" anchor="ctr">
                  <a:noAutofit/>
                </a:bodyPr>
                <a:lstStyle/>
                <a:p>
                  <a:pPr marL="40639" marR="40639" defTabSz="914400">
                    <a:defRPr sz="3400">
                      <a:solidFill>
                        <a:srgbClr val="EEEEEE"/>
                      </a:solidFill>
                      <a:uFill>
                        <a:solidFill>
                          <a:srgbClr val="EEEEEE"/>
                        </a:solidFill>
                      </a:u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</a:p>
              </p:txBody>
            </p:sp>
            <p:sp>
              <p:nvSpPr>
                <p:cNvPr id="6867" name="Shape 6867"/>
                <p:cNvSpPr/>
                <p:nvPr/>
              </p:nvSpPr>
              <p:spPr>
                <a:xfrm>
                  <a:off x="477077" y="54186"/>
                  <a:ext cx="11812695" cy="126437"/>
                </a:xfrm>
                <a:prstGeom prst="rect">
                  <a:avLst/>
                </a:prstGeom>
                <a:solidFill>
                  <a:srgbClr val="9A947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72248" tIns="72248" rIns="72248" bIns="72248" numCol="1" anchor="ctr">
                  <a:noAutofit/>
                </a:bodyPr>
                <a:lstStyle/>
                <a:p>
                  <a:pPr marL="40639" marR="40639" defTabSz="914400">
                    <a:defRPr sz="3400">
                      <a:solidFill>
                        <a:srgbClr val="EEEEEE"/>
                      </a:solidFill>
                      <a:uFill>
                        <a:solidFill>
                          <a:srgbClr val="EEEEEE"/>
                        </a:solidFill>
                      </a:u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</a:p>
              </p:txBody>
            </p:sp>
            <p:grpSp>
              <p:nvGrpSpPr>
                <p:cNvPr id="6906" name="Group 6906"/>
                <p:cNvGrpSpPr/>
                <p:nvPr/>
              </p:nvGrpSpPr>
              <p:grpSpPr>
                <a:xfrm>
                  <a:off x="531264" y="842151"/>
                  <a:ext cx="11758508" cy="243841"/>
                  <a:chOff x="0" y="0"/>
                  <a:chExt cx="11758506" cy="243839"/>
                </a:xfrm>
              </p:grpSpPr>
              <p:sp>
                <p:nvSpPr>
                  <p:cNvPr id="6868" name="Shape 6868"/>
                  <p:cNvSpPr/>
                  <p:nvPr/>
                </p:nvSpPr>
                <p:spPr>
                  <a:xfrm flipH="1">
                    <a:off x="11239217" y="0"/>
                    <a:ext cx="519290" cy="23932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0"/>
                        </a:moveTo>
                        <a:lnTo>
                          <a:pt x="17092" y="0"/>
                        </a:lnTo>
                        <a:lnTo>
                          <a:pt x="0" y="17550"/>
                        </a:lnTo>
                        <a:lnTo>
                          <a:pt x="8077" y="21600"/>
                        </a:lnTo>
                        <a:lnTo>
                          <a:pt x="19158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9A947F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6869" name="Shape 6869"/>
                  <p:cNvSpPr/>
                  <p:nvPr/>
                </p:nvSpPr>
                <p:spPr>
                  <a:xfrm>
                    <a:off x="0" y="4515"/>
                    <a:ext cx="519289" cy="2393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0"/>
                        </a:moveTo>
                        <a:lnTo>
                          <a:pt x="17092" y="0"/>
                        </a:lnTo>
                        <a:lnTo>
                          <a:pt x="0" y="17550"/>
                        </a:lnTo>
                        <a:lnTo>
                          <a:pt x="8077" y="21600"/>
                        </a:lnTo>
                        <a:lnTo>
                          <a:pt x="19158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9A947F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grpSp>
                <p:nvGrpSpPr>
                  <p:cNvPr id="6905" name="Group 6905"/>
                  <p:cNvGrpSpPr/>
                  <p:nvPr/>
                </p:nvGrpSpPr>
                <p:grpSpPr>
                  <a:xfrm>
                    <a:off x="442524" y="1544"/>
                    <a:ext cx="10864428" cy="242296"/>
                    <a:chOff x="0" y="0"/>
                    <a:chExt cx="10864426" cy="242295"/>
                  </a:xfrm>
                </p:grpSpPr>
                <p:grpSp>
                  <p:nvGrpSpPr>
                    <p:cNvPr id="6891" name="Group 6891"/>
                    <p:cNvGrpSpPr/>
                    <p:nvPr/>
                  </p:nvGrpSpPr>
                  <p:grpSpPr>
                    <a:xfrm>
                      <a:off x="0" y="2257"/>
                      <a:ext cx="6610774" cy="240039"/>
                      <a:chOff x="0" y="0"/>
                      <a:chExt cx="6610773" cy="240037"/>
                    </a:xfrm>
                  </p:grpSpPr>
                  <p:grpSp>
                    <p:nvGrpSpPr>
                      <p:cNvPr id="6872" name="Group 6872"/>
                      <p:cNvGrpSpPr/>
                      <p:nvPr/>
                    </p:nvGrpSpPr>
                    <p:grpSpPr>
                      <a:xfrm>
                        <a:off x="0" y="0"/>
                        <a:ext cx="943611" cy="240038"/>
                        <a:chOff x="0" y="0"/>
                        <a:chExt cx="943610" cy="240037"/>
                      </a:xfrm>
                    </p:grpSpPr>
                    <p:sp>
                      <p:nvSpPr>
                        <p:cNvPr id="6870" name="Shape 6870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6871" name="Shape 6871"/>
                        <p:cNvSpPr/>
                        <p:nvPr/>
                      </p:nvSpPr>
                      <p:spPr>
                        <a:xfrm>
                          <a:off x="467296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6875" name="Group 6875"/>
                      <p:cNvGrpSpPr/>
                      <p:nvPr/>
                    </p:nvGrpSpPr>
                    <p:grpSpPr>
                      <a:xfrm>
                        <a:off x="943848" y="0"/>
                        <a:ext cx="945985" cy="240038"/>
                        <a:chOff x="0" y="0"/>
                        <a:chExt cx="945983" cy="240037"/>
                      </a:xfrm>
                    </p:grpSpPr>
                    <p:sp>
                      <p:nvSpPr>
                        <p:cNvPr id="6873" name="Shape 6873"/>
                        <p:cNvSpPr/>
                        <p:nvPr/>
                      </p:nvSpPr>
                      <p:spPr>
                        <a:xfrm>
                          <a:off x="0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6874" name="Shape 6874"/>
                        <p:cNvSpPr/>
                        <p:nvPr/>
                      </p:nvSpPr>
                      <p:spPr>
                        <a:xfrm>
                          <a:off x="467296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6878" name="Group 6878"/>
                      <p:cNvGrpSpPr/>
                      <p:nvPr/>
                    </p:nvGrpSpPr>
                    <p:grpSpPr>
                      <a:xfrm>
                        <a:off x="1893710" y="0"/>
                        <a:ext cx="939971" cy="240038"/>
                        <a:chOff x="0" y="0"/>
                        <a:chExt cx="939969" cy="240037"/>
                      </a:xfrm>
                    </p:grpSpPr>
                    <p:sp>
                      <p:nvSpPr>
                        <p:cNvPr id="6876" name="Shape 6876"/>
                        <p:cNvSpPr/>
                        <p:nvPr/>
                      </p:nvSpPr>
                      <p:spPr>
                        <a:xfrm>
                          <a:off x="0" y="0"/>
                          <a:ext cx="471707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6877" name="Shape 6877"/>
                        <p:cNvSpPr/>
                        <p:nvPr/>
                      </p:nvSpPr>
                      <p:spPr>
                        <a:xfrm>
                          <a:off x="463672" y="0"/>
                          <a:ext cx="47629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6881" name="Group 6881"/>
                      <p:cNvGrpSpPr/>
                      <p:nvPr/>
                    </p:nvGrpSpPr>
                    <p:grpSpPr>
                      <a:xfrm>
                        <a:off x="2833443" y="0"/>
                        <a:ext cx="943888" cy="240038"/>
                        <a:chOff x="0" y="0"/>
                        <a:chExt cx="943886" cy="240037"/>
                      </a:xfrm>
                    </p:grpSpPr>
                    <p:sp>
                      <p:nvSpPr>
                        <p:cNvPr id="6879" name="Shape 6879"/>
                        <p:cNvSpPr/>
                        <p:nvPr/>
                      </p:nvSpPr>
                      <p:spPr>
                        <a:xfrm>
                          <a:off x="0" y="0"/>
                          <a:ext cx="47644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6880" name="Shape 6880"/>
                        <p:cNvSpPr/>
                        <p:nvPr/>
                      </p:nvSpPr>
                      <p:spPr>
                        <a:xfrm>
                          <a:off x="467439" y="0"/>
                          <a:ext cx="47644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6884" name="Group 6884"/>
                      <p:cNvGrpSpPr/>
                      <p:nvPr/>
                    </p:nvGrpSpPr>
                    <p:grpSpPr>
                      <a:xfrm>
                        <a:off x="3777330" y="0"/>
                        <a:ext cx="943612" cy="240038"/>
                        <a:chOff x="0" y="0"/>
                        <a:chExt cx="943610" cy="240037"/>
                      </a:xfrm>
                    </p:grpSpPr>
                    <p:sp>
                      <p:nvSpPr>
                        <p:cNvPr id="6882" name="Shape 6882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6883" name="Shape 6883"/>
                        <p:cNvSpPr/>
                        <p:nvPr/>
                      </p:nvSpPr>
                      <p:spPr>
                        <a:xfrm>
                          <a:off x="467296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6887" name="Group 6887"/>
                      <p:cNvGrpSpPr/>
                      <p:nvPr/>
                    </p:nvGrpSpPr>
                    <p:grpSpPr>
                      <a:xfrm>
                        <a:off x="4720941" y="0"/>
                        <a:ext cx="946222" cy="240038"/>
                        <a:chOff x="0" y="0"/>
                        <a:chExt cx="946221" cy="240037"/>
                      </a:xfrm>
                    </p:grpSpPr>
                    <p:sp>
                      <p:nvSpPr>
                        <p:cNvPr id="6885" name="Shape 6885"/>
                        <p:cNvSpPr/>
                        <p:nvPr/>
                      </p:nvSpPr>
                      <p:spPr>
                        <a:xfrm>
                          <a:off x="0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6886" name="Shape 6886"/>
                        <p:cNvSpPr/>
                        <p:nvPr/>
                      </p:nvSpPr>
                      <p:spPr>
                        <a:xfrm>
                          <a:off x="467533" y="0"/>
                          <a:ext cx="478689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6890" name="Group 6890"/>
                      <p:cNvGrpSpPr/>
                      <p:nvPr/>
                    </p:nvGrpSpPr>
                    <p:grpSpPr>
                      <a:xfrm>
                        <a:off x="5666925" y="0"/>
                        <a:ext cx="943849" cy="240038"/>
                        <a:chOff x="0" y="0"/>
                        <a:chExt cx="943848" cy="240037"/>
                      </a:xfrm>
                    </p:grpSpPr>
                    <p:sp>
                      <p:nvSpPr>
                        <p:cNvPr id="6888" name="Shape 6888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6889" name="Shape 6889"/>
                        <p:cNvSpPr/>
                        <p:nvPr/>
                      </p:nvSpPr>
                      <p:spPr>
                        <a:xfrm>
                          <a:off x="467533" y="0"/>
                          <a:ext cx="476316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</p:grpSp>
                <p:grpSp>
                  <p:nvGrpSpPr>
                    <p:cNvPr id="6894" name="Group 6894"/>
                    <p:cNvGrpSpPr/>
                    <p:nvPr/>
                  </p:nvGrpSpPr>
                  <p:grpSpPr>
                    <a:xfrm>
                      <a:off x="6610773" y="0"/>
                      <a:ext cx="943752" cy="240038"/>
                      <a:chOff x="0" y="0"/>
                      <a:chExt cx="943750" cy="240037"/>
                    </a:xfrm>
                  </p:grpSpPr>
                  <p:sp>
                    <p:nvSpPr>
                      <p:cNvPr id="6892" name="Shape 6892"/>
                      <p:cNvSpPr/>
                      <p:nvPr/>
                    </p:nvSpPr>
                    <p:spPr>
                      <a:xfrm>
                        <a:off x="0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6893" name="Shape 6893"/>
                      <p:cNvSpPr/>
                      <p:nvPr/>
                    </p:nvSpPr>
                    <p:spPr>
                      <a:xfrm>
                        <a:off x="467369" y="0"/>
                        <a:ext cx="476382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6897" name="Group 6897"/>
                    <p:cNvGrpSpPr/>
                    <p:nvPr/>
                  </p:nvGrpSpPr>
                  <p:grpSpPr>
                    <a:xfrm>
                      <a:off x="7554524" y="0"/>
                      <a:ext cx="946010" cy="240038"/>
                      <a:chOff x="0" y="0"/>
                      <a:chExt cx="946009" cy="240037"/>
                    </a:xfrm>
                  </p:grpSpPr>
                  <p:sp>
                    <p:nvSpPr>
                      <p:cNvPr id="6895" name="Shape 6895"/>
                      <p:cNvSpPr/>
                      <p:nvPr/>
                    </p:nvSpPr>
                    <p:spPr>
                      <a:xfrm>
                        <a:off x="0" y="0"/>
                        <a:ext cx="47871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6896" name="Shape 6896"/>
                      <p:cNvSpPr/>
                      <p:nvPr/>
                    </p:nvSpPr>
                    <p:spPr>
                      <a:xfrm>
                        <a:off x="467300" y="0"/>
                        <a:ext cx="47871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6900" name="Group 6900"/>
                    <p:cNvGrpSpPr/>
                    <p:nvPr/>
                  </p:nvGrpSpPr>
                  <p:grpSpPr>
                    <a:xfrm>
                      <a:off x="8500533" y="0"/>
                      <a:ext cx="943753" cy="240038"/>
                      <a:chOff x="0" y="0"/>
                      <a:chExt cx="943751" cy="240037"/>
                    </a:xfrm>
                  </p:grpSpPr>
                  <p:sp>
                    <p:nvSpPr>
                      <p:cNvPr id="6898" name="Shape 6898"/>
                      <p:cNvSpPr/>
                      <p:nvPr/>
                    </p:nvSpPr>
                    <p:spPr>
                      <a:xfrm>
                        <a:off x="0" y="0"/>
                        <a:ext cx="47589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6899" name="Shape 6899"/>
                      <p:cNvSpPr/>
                      <p:nvPr/>
                    </p:nvSpPr>
                    <p:spPr>
                      <a:xfrm>
                        <a:off x="467862" y="0"/>
                        <a:ext cx="47589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6903" name="Group 6903"/>
                    <p:cNvGrpSpPr/>
                    <p:nvPr/>
                  </p:nvGrpSpPr>
                  <p:grpSpPr>
                    <a:xfrm>
                      <a:off x="9444284" y="0"/>
                      <a:ext cx="943753" cy="240038"/>
                      <a:chOff x="0" y="0"/>
                      <a:chExt cx="943751" cy="240037"/>
                    </a:xfrm>
                  </p:grpSpPr>
                  <p:sp>
                    <p:nvSpPr>
                      <p:cNvPr id="6901" name="Shape 6901"/>
                      <p:cNvSpPr/>
                      <p:nvPr/>
                    </p:nvSpPr>
                    <p:spPr>
                      <a:xfrm>
                        <a:off x="0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6902" name="Shape 6902"/>
                      <p:cNvSpPr/>
                      <p:nvPr/>
                    </p:nvSpPr>
                    <p:spPr>
                      <a:xfrm>
                        <a:off x="467371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sp>
                  <p:nvSpPr>
                    <p:cNvPr id="6904" name="Shape 6904"/>
                    <p:cNvSpPr/>
                    <p:nvPr/>
                  </p:nvSpPr>
                  <p:spPr>
                    <a:xfrm>
                      <a:off x="10388035" y="0"/>
                      <a:ext cx="476392" cy="240038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0504" fill="norm" stroke="1" extrusionOk="0">
                          <a:moveTo>
                            <a:pt x="0" y="0"/>
                          </a:moveTo>
                          <a:lnTo>
                            <a:pt x="0" y="20504"/>
                          </a:lnTo>
                          <a:lnTo>
                            <a:pt x="2534" y="20504"/>
                          </a:lnTo>
                          <a:cubicBezTo>
                            <a:pt x="2512" y="-934"/>
                            <a:pt x="19002" y="-1096"/>
                            <a:pt x="19023" y="20504"/>
                          </a:cubicBezTo>
                          <a:lnTo>
                            <a:pt x="21600" y="20504"/>
                          </a:lnTo>
                          <a:lnTo>
                            <a:pt x="21600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9A947F"/>
                    </a:solidFill>
                    <a:ln w="9525" cap="flat">
                      <a:noFill/>
                      <a:round/>
                    </a:ln>
                    <a:effectLst/>
                  </p:spPr>
                  <p:txBody>
                    <a:bodyPr wrap="square" lIns="72248" tIns="72248" rIns="72248" bIns="72248" numCol="1" anchor="ctr">
                      <a:noAutofit/>
                    </a:bodyPr>
                    <a:lstStyle/>
                    <a:p>
                      <a:pPr marL="40639" marR="40639" defTabSz="914400">
                        <a:defRPr sz="3400">
                          <a:solidFill>
                            <a:srgbClr val="EEEEEE"/>
                          </a:solidFill>
                          <a:uFill>
                            <a:solidFill>
                              <a:srgbClr val="EEEEEE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defRPr>
                      </a:pPr>
                    </a:p>
                  </p:txBody>
                </p:sp>
              </p:grpSp>
            </p:grpSp>
            <p:grpSp>
              <p:nvGrpSpPr>
                <p:cNvPr id="6945" name="Group 6945"/>
                <p:cNvGrpSpPr/>
                <p:nvPr/>
              </p:nvGrpSpPr>
              <p:grpSpPr>
                <a:xfrm>
                  <a:off x="508686" y="839893"/>
                  <a:ext cx="11758508" cy="243841"/>
                  <a:chOff x="0" y="0"/>
                  <a:chExt cx="11758506" cy="243839"/>
                </a:xfrm>
              </p:grpSpPr>
              <p:sp>
                <p:nvSpPr>
                  <p:cNvPr id="6907" name="Shape 6907"/>
                  <p:cNvSpPr/>
                  <p:nvPr/>
                </p:nvSpPr>
                <p:spPr>
                  <a:xfrm flipH="1">
                    <a:off x="11239217" y="0"/>
                    <a:ext cx="519290" cy="23932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0"/>
                        </a:moveTo>
                        <a:lnTo>
                          <a:pt x="17092" y="0"/>
                        </a:lnTo>
                        <a:lnTo>
                          <a:pt x="0" y="17550"/>
                        </a:lnTo>
                        <a:lnTo>
                          <a:pt x="8077" y="21600"/>
                        </a:lnTo>
                        <a:lnTo>
                          <a:pt x="19158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D3D0C7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6908" name="Shape 6908"/>
                  <p:cNvSpPr/>
                  <p:nvPr/>
                </p:nvSpPr>
                <p:spPr>
                  <a:xfrm>
                    <a:off x="0" y="4515"/>
                    <a:ext cx="519289" cy="2393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0"/>
                        </a:moveTo>
                        <a:lnTo>
                          <a:pt x="17092" y="0"/>
                        </a:lnTo>
                        <a:lnTo>
                          <a:pt x="0" y="17550"/>
                        </a:lnTo>
                        <a:lnTo>
                          <a:pt x="8077" y="21600"/>
                        </a:lnTo>
                        <a:lnTo>
                          <a:pt x="19158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D3D0C7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grpSp>
                <p:nvGrpSpPr>
                  <p:cNvPr id="6944" name="Group 6944"/>
                  <p:cNvGrpSpPr/>
                  <p:nvPr/>
                </p:nvGrpSpPr>
                <p:grpSpPr>
                  <a:xfrm>
                    <a:off x="442524" y="1544"/>
                    <a:ext cx="10864428" cy="242296"/>
                    <a:chOff x="0" y="0"/>
                    <a:chExt cx="10864426" cy="242295"/>
                  </a:xfrm>
                </p:grpSpPr>
                <p:grpSp>
                  <p:nvGrpSpPr>
                    <p:cNvPr id="6930" name="Group 6930"/>
                    <p:cNvGrpSpPr/>
                    <p:nvPr/>
                  </p:nvGrpSpPr>
                  <p:grpSpPr>
                    <a:xfrm>
                      <a:off x="0" y="2257"/>
                      <a:ext cx="6610774" cy="240039"/>
                      <a:chOff x="0" y="0"/>
                      <a:chExt cx="6610773" cy="240037"/>
                    </a:xfrm>
                  </p:grpSpPr>
                  <p:grpSp>
                    <p:nvGrpSpPr>
                      <p:cNvPr id="6911" name="Group 6911"/>
                      <p:cNvGrpSpPr/>
                      <p:nvPr/>
                    </p:nvGrpSpPr>
                    <p:grpSpPr>
                      <a:xfrm>
                        <a:off x="0" y="0"/>
                        <a:ext cx="943611" cy="240038"/>
                        <a:chOff x="0" y="0"/>
                        <a:chExt cx="943610" cy="240037"/>
                      </a:xfrm>
                    </p:grpSpPr>
                    <p:sp>
                      <p:nvSpPr>
                        <p:cNvPr id="6909" name="Shape 6909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6910" name="Shape 6910"/>
                        <p:cNvSpPr/>
                        <p:nvPr/>
                      </p:nvSpPr>
                      <p:spPr>
                        <a:xfrm>
                          <a:off x="467296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6914" name="Group 6914"/>
                      <p:cNvGrpSpPr/>
                      <p:nvPr/>
                    </p:nvGrpSpPr>
                    <p:grpSpPr>
                      <a:xfrm>
                        <a:off x="943848" y="0"/>
                        <a:ext cx="945985" cy="240038"/>
                        <a:chOff x="0" y="0"/>
                        <a:chExt cx="945983" cy="240037"/>
                      </a:xfrm>
                    </p:grpSpPr>
                    <p:sp>
                      <p:nvSpPr>
                        <p:cNvPr id="6912" name="Shape 6912"/>
                        <p:cNvSpPr/>
                        <p:nvPr/>
                      </p:nvSpPr>
                      <p:spPr>
                        <a:xfrm>
                          <a:off x="0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6913" name="Shape 6913"/>
                        <p:cNvSpPr/>
                        <p:nvPr/>
                      </p:nvSpPr>
                      <p:spPr>
                        <a:xfrm>
                          <a:off x="467296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6917" name="Group 6917"/>
                      <p:cNvGrpSpPr/>
                      <p:nvPr/>
                    </p:nvGrpSpPr>
                    <p:grpSpPr>
                      <a:xfrm>
                        <a:off x="1893710" y="0"/>
                        <a:ext cx="939971" cy="240038"/>
                        <a:chOff x="0" y="0"/>
                        <a:chExt cx="939969" cy="240037"/>
                      </a:xfrm>
                    </p:grpSpPr>
                    <p:sp>
                      <p:nvSpPr>
                        <p:cNvPr id="6915" name="Shape 6915"/>
                        <p:cNvSpPr/>
                        <p:nvPr/>
                      </p:nvSpPr>
                      <p:spPr>
                        <a:xfrm>
                          <a:off x="0" y="0"/>
                          <a:ext cx="471707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6916" name="Shape 6916"/>
                        <p:cNvSpPr/>
                        <p:nvPr/>
                      </p:nvSpPr>
                      <p:spPr>
                        <a:xfrm>
                          <a:off x="463672" y="0"/>
                          <a:ext cx="47629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6920" name="Group 6920"/>
                      <p:cNvGrpSpPr/>
                      <p:nvPr/>
                    </p:nvGrpSpPr>
                    <p:grpSpPr>
                      <a:xfrm>
                        <a:off x="2833443" y="0"/>
                        <a:ext cx="943888" cy="240038"/>
                        <a:chOff x="0" y="0"/>
                        <a:chExt cx="943886" cy="240037"/>
                      </a:xfrm>
                    </p:grpSpPr>
                    <p:sp>
                      <p:nvSpPr>
                        <p:cNvPr id="6918" name="Shape 6918"/>
                        <p:cNvSpPr/>
                        <p:nvPr/>
                      </p:nvSpPr>
                      <p:spPr>
                        <a:xfrm>
                          <a:off x="0" y="0"/>
                          <a:ext cx="47644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6919" name="Shape 6919"/>
                        <p:cNvSpPr/>
                        <p:nvPr/>
                      </p:nvSpPr>
                      <p:spPr>
                        <a:xfrm>
                          <a:off x="467439" y="0"/>
                          <a:ext cx="47644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6923" name="Group 6923"/>
                      <p:cNvGrpSpPr/>
                      <p:nvPr/>
                    </p:nvGrpSpPr>
                    <p:grpSpPr>
                      <a:xfrm>
                        <a:off x="3777330" y="0"/>
                        <a:ext cx="943612" cy="240038"/>
                        <a:chOff x="0" y="0"/>
                        <a:chExt cx="943610" cy="240037"/>
                      </a:xfrm>
                    </p:grpSpPr>
                    <p:sp>
                      <p:nvSpPr>
                        <p:cNvPr id="6921" name="Shape 6921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6922" name="Shape 6922"/>
                        <p:cNvSpPr/>
                        <p:nvPr/>
                      </p:nvSpPr>
                      <p:spPr>
                        <a:xfrm>
                          <a:off x="467296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6926" name="Group 6926"/>
                      <p:cNvGrpSpPr/>
                      <p:nvPr/>
                    </p:nvGrpSpPr>
                    <p:grpSpPr>
                      <a:xfrm>
                        <a:off x="4720941" y="0"/>
                        <a:ext cx="946222" cy="240038"/>
                        <a:chOff x="0" y="0"/>
                        <a:chExt cx="946221" cy="240037"/>
                      </a:xfrm>
                    </p:grpSpPr>
                    <p:sp>
                      <p:nvSpPr>
                        <p:cNvPr id="6924" name="Shape 6924"/>
                        <p:cNvSpPr/>
                        <p:nvPr/>
                      </p:nvSpPr>
                      <p:spPr>
                        <a:xfrm>
                          <a:off x="0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6925" name="Shape 6925"/>
                        <p:cNvSpPr/>
                        <p:nvPr/>
                      </p:nvSpPr>
                      <p:spPr>
                        <a:xfrm>
                          <a:off x="467533" y="0"/>
                          <a:ext cx="478689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6929" name="Group 6929"/>
                      <p:cNvGrpSpPr/>
                      <p:nvPr/>
                    </p:nvGrpSpPr>
                    <p:grpSpPr>
                      <a:xfrm>
                        <a:off x="5666925" y="0"/>
                        <a:ext cx="943849" cy="240038"/>
                        <a:chOff x="0" y="0"/>
                        <a:chExt cx="943848" cy="240037"/>
                      </a:xfrm>
                    </p:grpSpPr>
                    <p:sp>
                      <p:nvSpPr>
                        <p:cNvPr id="6927" name="Shape 6927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6928" name="Shape 6928"/>
                        <p:cNvSpPr/>
                        <p:nvPr/>
                      </p:nvSpPr>
                      <p:spPr>
                        <a:xfrm>
                          <a:off x="467533" y="0"/>
                          <a:ext cx="476316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</p:grpSp>
                <p:grpSp>
                  <p:nvGrpSpPr>
                    <p:cNvPr id="6933" name="Group 6933"/>
                    <p:cNvGrpSpPr/>
                    <p:nvPr/>
                  </p:nvGrpSpPr>
                  <p:grpSpPr>
                    <a:xfrm>
                      <a:off x="6610773" y="0"/>
                      <a:ext cx="943752" cy="240038"/>
                      <a:chOff x="0" y="0"/>
                      <a:chExt cx="943750" cy="240037"/>
                    </a:xfrm>
                  </p:grpSpPr>
                  <p:sp>
                    <p:nvSpPr>
                      <p:cNvPr id="6931" name="Shape 6931"/>
                      <p:cNvSpPr/>
                      <p:nvPr/>
                    </p:nvSpPr>
                    <p:spPr>
                      <a:xfrm>
                        <a:off x="0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6932" name="Shape 6932"/>
                      <p:cNvSpPr/>
                      <p:nvPr/>
                    </p:nvSpPr>
                    <p:spPr>
                      <a:xfrm>
                        <a:off x="467369" y="0"/>
                        <a:ext cx="476382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6936" name="Group 6936"/>
                    <p:cNvGrpSpPr/>
                    <p:nvPr/>
                  </p:nvGrpSpPr>
                  <p:grpSpPr>
                    <a:xfrm>
                      <a:off x="7554524" y="0"/>
                      <a:ext cx="946010" cy="240038"/>
                      <a:chOff x="0" y="0"/>
                      <a:chExt cx="946009" cy="240037"/>
                    </a:xfrm>
                  </p:grpSpPr>
                  <p:sp>
                    <p:nvSpPr>
                      <p:cNvPr id="6934" name="Shape 6934"/>
                      <p:cNvSpPr/>
                      <p:nvPr/>
                    </p:nvSpPr>
                    <p:spPr>
                      <a:xfrm>
                        <a:off x="0" y="0"/>
                        <a:ext cx="47871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6935" name="Shape 6935"/>
                      <p:cNvSpPr/>
                      <p:nvPr/>
                    </p:nvSpPr>
                    <p:spPr>
                      <a:xfrm>
                        <a:off x="467300" y="0"/>
                        <a:ext cx="47871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6939" name="Group 6939"/>
                    <p:cNvGrpSpPr/>
                    <p:nvPr/>
                  </p:nvGrpSpPr>
                  <p:grpSpPr>
                    <a:xfrm>
                      <a:off x="8500533" y="0"/>
                      <a:ext cx="943753" cy="240038"/>
                      <a:chOff x="0" y="0"/>
                      <a:chExt cx="943751" cy="240037"/>
                    </a:xfrm>
                  </p:grpSpPr>
                  <p:sp>
                    <p:nvSpPr>
                      <p:cNvPr id="6937" name="Shape 6937"/>
                      <p:cNvSpPr/>
                      <p:nvPr/>
                    </p:nvSpPr>
                    <p:spPr>
                      <a:xfrm>
                        <a:off x="0" y="0"/>
                        <a:ext cx="47589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6938" name="Shape 6938"/>
                      <p:cNvSpPr/>
                      <p:nvPr/>
                    </p:nvSpPr>
                    <p:spPr>
                      <a:xfrm>
                        <a:off x="467862" y="0"/>
                        <a:ext cx="47589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6942" name="Group 6942"/>
                    <p:cNvGrpSpPr/>
                    <p:nvPr/>
                  </p:nvGrpSpPr>
                  <p:grpSpPr>
                    <a:xfrm>
                      <a:off x="9444284" y="0"/>
                      <a:ext cx="943753" cy="240038"/>
                      <a:chOff x="0" y="0"/>
                      <a:chExt cx="943751" cy="240037"/>
                    </a:xfrm>
                  </p:grpSpPr>
                  <p:sp>
                    <p:nvSpPr>
                      <p:cNvPr id="6940" name="Shape 6940"/>
                      <p:cNvSpPr/>
                      <p:nvPr/>
                    </p:nvSpPr>
                    <p:spPr>
                      <a:xfrm>
                        <a:off x="0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6941" name="Shape 6941"/>
                      <p:cNvSpPr/>
                      <p:nvPr/>
                    </p:nvSpPr>
                    <p:spPr>
                      <a:xfrm>
                        <a:off x="467371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sp>
                  <p:nvSpPr>
                    <p:cNvPr id="6943" name="Shape 6943"/>
                    <p:cNvSpPr/>
                    <p:nvPr/>
                  </p:nvSpPr>
                  <p:spPr>
                    <a:xfrm>
                      <a:off x="10388035" y="0"/>
                      <a:ext cx="476392" cy="240038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0504" fill="norm" stroke="1" extrusionOk="0">
                          <a:moveTo>
                            <a:pt x="0" y="0"/>
                          </a:moveTo>
                          <a:lnTo>
                            <a:pt x="0" y="20504"/>
                          </a:lnTo>
                          <a:lnTo>
                            <a:pt x="2534" y="20504"/>
                          </a:lnTo>
                          <a:cubicBezTo>
                            <a:pt x="2512" y="-934"/>
                            <a:pt x="19002" y="-1096"/>
                            <a:pt x="19023" y="20504"/>
                          </a:cubicBezTo>
                          <a:lnTo>
                            <a:pt x="21600" y="20504"/>
                          </a:lnTo>
                          <a:lnTo>
                            <a:pt x="21600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D3D0C7"/>
                    </a:solidFill>
                    <a:ln w="9525" cap="flat">
                      <a:noFill/>
                      <a:round/>
                    </a:ln>
                    <a:effectLst/>
                  </p:spPr>
                  <p:txBody>
                    <a:bodyPr wrap="square" lIns="72248" tIns="72248" rIns="72248" bIns="72248" numCol="1" anchor="ctr">
                      <a:noAutofit/>
                    </a:bodyPr>
                    <a:lstStyle/>
                    <a:p>
                      <a:pPr marL="40639" marR="40639" defTabSz="914400">
                        <a:defRPr sz="3400">
                          <a:solidFill>
                            <a:srgbClr val="EEEEEE"/>
                          </a:solidFill>
                          <a:uFill>
                            <a:solidFill>
                              <a:srgbClr val="EEEEEE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defRPr>
                      </a:pPr>
                    </a:p>
                  </p:txBody>
                </p:sp>
              </p:grpSp>
            </p:grpSp>
            <p:grpSp>
              <p:nvGrpSpPr>
                <p:cNvPr id="6948" name="Group 6948"/>
                <p:cNvGrpSpPr/>
                <p:nvPr/>
              </p:nvGrpSpPr>
              <p:grpSpPr>
                <a:xfrm>
                  <a:off x="-1" y="-1"/>
                  <a:ext cx="997787" cy="1116891"/>
                  <a:chOff x="0" y="0"/>
                  <a:chExt cx="997785" cy="1116889"/>
                </a:xfrm>
              </p:grpSpPr>
              <p:sp>
                <p:nvSpPr>
                  <p:cNvPr id="6946" name="Shape 6946"/>
                  <p:cNvSpPr/>
                  <p:nvPr/>
                </p:nvSpPr>
                <p:spPr>
                  <a:xfrm>
                    <a:off x="27093" y="49671"/>
                    <a:ext cx="970693" cy="106721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6702" h="17423" fill="norm" stroke="1" extrusionOk="0">
                        <a:moveTo>
                          <a:pt x="8828" y="0"/>
                        </a:moveTo>
                        <a:cubicBezTo>
                          <a:pt x="-854" y="266"/>
                          <a:pt x="-1115" y="9621"/>
                          <a:pt x="1221" y="13322"/>
                        </a:cubicBezTo>
                        <a:cubicBezTo>
                          <a:pt x="6348" y="21600"/>
                          <a:pt x="20485" y="16227"/>
                          <a:pt x="15745" y="7130"/>
                        </a:cubicBezTo>
                        <a:cubicBezTo>
                          <a:pt x="11324" y="672"/>
                          <a:pt x="1482" y="5865"/>
                          <a:pt x="5062" y="11862"/>
                        </a:cubicBezTo>
                        <a:cubicBezTo>
                          <a:pt x="8004" y="16360"/>
                          <a:pt x="16005" y="13166"/>
                          <a:pt x="12845" y="8278"/>
                        </a:cubicBezTo>
                        <a:cubicBezTo>
                          <a:pt x="10744" y="5216"/>
                          <a:pt x="5407" y="7630"/>
                          <a:pt x="7794" y="10886"/>
                        </a:cubicBezTo>
                        <a:cubicBezTo>
                          <a:pt x="9408" y="12908"/>
                          <a:pt x="12727" y="11362"/>
                          <a:pt x="11400" y="9269"/>
                        </a:cubicBezTo>
                        <a:cubicBezTo>
                          <a:pt x="10559" y="8168"/>
                          <a:pt x="7752" y="8692"/>
                          <a:pt x="9433" y="10581"/>
                        </a:cubicBezTo>
                        <a:cubicBezTo>
                          <a:pt x="8845" y="10761"/>
                          <a:pt x="9147" y="8098"/>
                          <a:pt x="10904" y="9535"/>
                        </a:cubicBezTo>
                        <a:cubicBezTo>
                          <a:pt x="11677" y="10378"/>
                          <a:pt x="10046" y="12260"/>
                          <a:pt x="8500" y="10956"/>
                        </a:cubicBezTo>
                        <a:cubicBezTo>
                          <a:pt x="6189" y="7957"/>
                          <a:pt x="11374" y="6521"/>
                          <a:pt x="12425" y="8934"/>
                        </a:cubicBezTo>
                        <a:cubicBezTo>
                          <a:pt x="14039" y="11667"/>
                          <a:pt x="9340" y="15384"/>
                          <a:pt x="5970" y="11737"/>
                        </a:cubicBezTo>
                        <a:cubicBezTo>
                          <a:pt x="2810" y="6778"/>
                          <a:pt x="10996" y="2023"/>
                          <a:pt x="14652" y="7497"/>
                        </a:cubicBezTo>
                        <a:cubicBezTo>
                          <a:pt x="18115" y="12690"/>
                          <a:pt x="8483" y="20210"/>
                          <a:pt x="2869" y="12651"/>
                        </a:cubicBezTo>
                        <a:cubicBezTo>
                          <a:pt x="1751" y="10433"/>
                          <a:pt x="742" y="3256"/>
                          <a:pt x="8618" y="2085"/>
                        </a:cubicBezTo>
                        <a:lnTo>
                          <a:pt x="8828" y="0"/>
                        </a:lnTo>
                        <a:close/>
                      </a:path>
                    </a:pathLst>
                  </a:custGeom>
                  <a:solidFill>
                    <a:srgbClr val="9A947F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6947" name="Shape 6947"/>
                  <p:cNvSpPr/>
                  <p:nvPr/>
                </p:nvSpPr>
                <p:spPr>
                  <a:xfrm>
                    <a:off x="0" y="0"/>
                    <a:ext cx="970693" cy="106721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6702" h="17423" fill="norm" stroke="1" extrusionOk="0">
                        <a:moveTo>
                          <a:pt x="8828" y="0"/>
                        </a:moveTo>
                        <a:cubicBezTo>
                          <a:pt x="-854" y="266"/>
                          <a:pt x="-1115" y="9621"/>
                          <a:pt x="1221" y="13322"/>
                        </a:cubicBezTo>
                        <a:cubicBezTo>
                          <a:pt x="6348" y="21600"/>
                          <a:pt x="20485" y="16227"/>
                          <a:pt x="15745" y="7130"/>
                        </a:cubicBezTo>
                        <a:cubicBezTo>
                          <a:pt x="11324" y="672"/>
                          <a:pt x="1482" y="5865"/>
                          <a:pt x="5062" y="11862"/>
                        </a:cubicBezTo>
                        <a:cubicBezTo>
                          <a:pt x="8004" y="16360"/>
                          <a:pt x="16005" y="13166"/>
                          <a:pt x="12845" y="8278"/>
                        </a:cubicBezTo>
                        <a:cubicBezTo>
                          <a:pt x="10744" y="5216"/>
                          <a:pt x="5407" y="7630"/>
                          <a:pt x="7794" y="10886"/>
                        </a:cubicBezTo>
                        <a:cubicBezTo>
                          <a:pt x="9408" y="12908"/>
                          <a:pt x="12727" y="11362"/>
                          <a:pt x="11400" y="9269"/>
                        </a:cubicBezTo>
                        <a:cubicBezTo>
                          <a:pt x="10559" y="8168"/>
                          <a:pt x="7752" y="8692"/>
                          <a:pt x="9433" y="10581"/>
                        </a:cubicBezTo>
                        <a:cubicBezTo>
                          <a:pt x="8845" y="10761"/>
                          <a:pt x="9147" y="8098"/>
                          <a:pt x="10904" y="9535"/>
                        </a:cubicBezTo>
                        <a:cubicBezTo>
                          <a:pt x="11677" y="10378"/>
                          <a:pt x="10046" y="12260"/>
                          <a:pt x="8500" y="10956"/>
                        </a:cubicBezTo>
                        <a:cubicBezTo>
                          <a:pt x="6189" y="7957"/>
                          <a:pt x="11374" y="6521"/>
                          <a:pt x="12425" y="8934"/>
                        </a:cubicBezTo>
                        <a:cubicBezTo>
                          <a:pt x="14039" y="11667"/>
                          <a:pt x="9340" y="15384"/>
                          <a:pt x="5970" y="11737"/>
                        </a:cubicBezTo>
                        <a:cubicBezTo>
                          <a:pt x="2810" y="6778"/>
                          <a:pt x="10996" y="2023"/>
                          <a:pt x="14652" y="7497"/>
                        </a:cubicBezTo>
                        <a:cubicBezTo>
                          <a:pt x="18115" y="12690"/>
                          <a:pt x="8483" y="20210"/>
                          <a:pt x="2869" y="12651"/>
                        </a:cubicBezTo>
                        <a:cubicBezTo>
                          <a:pt x="1751" y="10433"/>
                          <a:pt x="742" y="3256"/>
                          <a:pt x="8618" y="2085"/>
                        </a:cubicBezTo>
                        <a:lnTo>
                          <a:pt x="8828" y="0"/>
                        </a:lnTo>
                        <a:close/>
                      </a:path>
                    </a:pathLst>
                  </a:custGeom>
                  <a:solidFill>
                    <a:srgbClr val="D3D0C7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</p:grpSp>
            <p:sp>
              <p:nvSpPr>
                <p:cNvPr id="6949" name="Shape 6949"/>
                <p:cNvSpPr/>
                <p:nvPr/>
              </p:nvSpPr>
              <p:spPr>
                <a:xfrm flipH="1">
                  <a:off x="11823250" y="49671"/>
                  <a:ext cx="970693" cy="106721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6702" h="17423" fill="norm" stroke="1" extrusionOk="0">
                      <a:moveTo>
                        <a:pt x="8828" y="0"/>
                      </a:moveTo>
                      <a:cubicBezTo>
                        <a:pt x="-854" y="266"/>
                        <a:pt x="-1115" y="9621"/>
                        <a:pt x="1221" y="13322"/>
                      </a:cubicBezTo>
                      <a:cubicBezTo>
                        <a:pt x="6348" y="21600"/>
                        <a:pt x="20485" y="16227"/>
                        <a:pt x="15745" y="7130"/>
                      </a:cubicBezTo>
                      <a:cubicBezTo>
                        <a:pt x="11324" y="672"/>
                        <a:pt x="1482" y="5865"/>
                        <a:pt x="5062" y="11862"/>
                      </a:cubicBezTo>
                      <a:cubicBezTo>
                        <a:pt x="8004" y="16360"/>
                        <a:pt x="16005" y="13166"/>
                        <a:pt x="12845" y="8278"/>
                      </a:cubicBezTo>
                      <a:cubicBezTo>
                        <a:pt x="10744" y="5216"/>
                        <a:pt x="5407" y="7630"/>
                        <a:pt x="7794" y="10886"/>
                      </a:cubicBezTo>
                      <a:cubicBezTo>
                        <a:pt x="9408" y="12908"/>
                        <a:pt x="12727" y="11362"/>
                        <a:pt x="11400" y="9269"/>
                      </a:cubicBezTo>
                      <a:cubicBezTo>
                        <a:pt x="10559" y="8168"/>
                        <a:pt x="7752" y="8692"/>
                        <a:pt x="9433" y="10581"/>
                      </a:cubicBezTo>
                      <a:cubicBezTo>
                        <a:pt x="8845" y="10761"/>
                        <a:pt x="9147" y="8098"/>
                        <a:pt x="10904" y="9535"/>
                      </a:cubicBezTo>
                      <a:cubicBezTo>
                        <a:pt x="11677" y="10378"/>
                        <a:pt x="10046" y="12260"/>
                        <a:pt x="8500" y="10956"/>
                      </a:cubicBezTo>
                      <a:cubicBezTo>
                        <a:pt x="6189" y="7957"/>
                        <a:pt x="11374" y="6521"/>
                        <a:pt x="12425" y="8934"/>
                      </a:cubicBezTo>
                      <a:cubicBezTo>
                        <a:pt x="14039" y="11667"/>
                        <a:pt x="9340" y="15384"/>
                        <a:pt x="5970" y="11737"/>
                      </a:cubicBezTo>
                      <a:cubicBezTo>
                        <a:pt x="2810" y="6778"/>
                        <a:pt x="10996" y="2023"/>
                        <a:pt x="14652" y="7497"/>
                      </a:cubicBezTo>
                      <a:cubicBezTo>
                        <a:pt x="18115" y="12690"/>
                        <a:pt x="8483" y="20210"/>
                        <a:pt x="2869" y="12651"/>
                      </a:cubicBezTo>
                      <a:cubicBezTo>
                        <a:pt x="1751" y="10433"/>
                        <a:pt x="742" y="3256"/>
                        <a:pt x="8618" y="2085"/>
                      </a:cubicBezTo>
                      <a:lnTo>
                        <a:pt x="8828" y="0"/>
                      </a:lnTo>
                      <a:close/>
                    </a:path>
                  </a:pathLst>
                </a:custGeom>
                <a:solidFill>
                  <a:srgbClr val="9A947F"/>
                </a:solidFill>
                <a:ln w="9525" cap="flat">
                  <a:noFill/>
                  <a:round/>
                </a:ln>
                <a:effectLst/>
              </p:spPr>
              <p:txBody>
                <a:bodyPr wrap="square" lIns="72248" tIns="72248" rIns="72248" bIns="72248" numCol="1" anchor="ctr">
                  <a:noAutofit/>
                </a:bodyPr>
                <a:lstStyle/>
                <a:p>
                  <a:pPr marL="40639" marR="40639" defTabSz="914400">
                    <a:defRPr sz="3400">
                      <a:solidFill>
                        <a:srgbClr val="EEEEEE"/>
                      </a:solidFill>
                      <a:uFill>
                        <a:solidFill>
                          <a:srgbClr val="EEEEEE"/>
                        </a:solidFill>
                      </a:u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</a:p>
              </p:txBody>
            </p:sp>
            <p:sp>
              <p:nvSpPr>
                <p:cNvPr id="6950" name="Shape 6950"/>
                <p:cNvSpPr/>
                <p:nvPr/>
              </p:nvSpPr>
              <p:spPr>
                <a:xfrm flipH="1">
                  <a:off x="11796157" y="0"/>
                  <a:ext cx="970693" cy="106721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6702" h="17423" fill="norm" stroke="1" extrusionOk="0">
                      <a:moveTo>
                        <a:pt x="8828" y="0"/>
                      </a:moveTo>
                      <a:cubicBezTo>
                        <a:pt x="-854" y="266"/>
                        <a:pt x="-1115" y="9621"/>
                        <a:pt x="1221" y="13322"/>
                      </a:cubicBezTo>
                      <a:cubicBezTo>
                        <a:pt x="6348" y="21600"/>
                        <a:pt x="20485" y="16227"/>
                        <a:pt x="15745" y="7130"/>
                      </a:cubicBezTo>
                      <a:cubicBezTo>
                        <a:pt x="11324" y="672"/>
                        <a:pt x="1482" y="5865"/>
                        <a:pt x="5062" y="11862"/>
                      </a:cubicBezTo>
                      <a:cubicBezTo>
                        <a:pt x="8004" y="16360"/>
                        <a:pt x="16005" y="13166"/>
                        <a:pt x="12845" y="8278"/>
                      </a:cubicBezTo>
                      <a:cubicBezTo>
                        <a:pt x="10744" y="5216"/>
                        <a:pt x="5407" y="7630"/>
                        <a:pt x="7794" y="10886"/>
                      </a:cubicBezTo>
                      <a:cubicBezTo>
                        <a:pt x="9408" y="12908"/>
                        <a:pt x="12727" y="11362"/>
                        <a:pt x="11400" y="9269"/>
                      </a:cubicBezTo>
                      <a:cubicBezTo>
                        <a:pt x="10559" y="8168"/>
                        <a:pt x="7752" y="8692"/>
                        <a:pt x="9433" y="10581"/>
                      </a:cubicBezTo>
                      <a:cubicBezTo>
                        <a:pt x="8845" y="10761"/>
                        <a:pt x="9147" y="8098"/>
                        <a:pt x="10904" y="9535"/>
                      </a:cubicBezTo>
                      <a:cubicBezTo>
                        <a:pt x="11677" y="10378"/>
                        <a:pt x="10046" y="12260"/>
                        <a:pt x="8500" y="10956"/>
                      </a:cubicBezTo>
                      <a:cubicBezTo>
                        <a:pt x="6189" y="7957"/>
                        <a:pt x="11374" y="6521"/>
                        <a:pt x="12425" y="8934"/>
                      </a:cubicBezTo>
                      <a:cubicBezTo>
                        <a:pt x="14039" y="11667"/>
                        <a:pt x="9340" y="15384"/>
                        <a:pt x="5970" y="11737"/>
                      </a:cubicBezTo>
                      <a:cubicBezTo>
                        <a:pt x="2810" y="6778"/>
                        <a:pt x="10996" y="2023"/>
                        <a:pt x="14652" y="7497"/>
                      </a:cubicBezTo>
                      <a:cubicBezTo>
                        <a:pt x="18115" y="12690"/>
                        <a:pt x="8483" y="20210"/>
                        <a:pt x="2869" y="12651"/>
                      </a:cubicBezTo>
                      <a:cubicBezTo>
                        <a:pt x="1751" y="10433"/>
                        <a:pt x="742" y="3256"/>
                        <a:pt x="8618" y="2085"/>
                      </a:cubicBezTo>
                      <a:lnTo>
                        <a:pt x="8828" y="0"/>
                      </a:lnTo>
                      <a:close/>
                    </a:path>
                  </a:pathLst>
                </a:custGeom>
                <a:solidFill>
                  <a:srgbClr val="D3D0C7"/>
                </a:solidFill>
                <a:ln w="9525" cap="flat">
                  <a:noFill/>
                  <a:round/>
                </a:ln>
                <a:effectLst/>
              </p:spPr>
              <p:txBody>
                <a:bodyPr wrap="square" lIns="72248" tIns="72248" rIns="72248" bIns="72248" numCol="1" anchor="ctr">
                  <a:noAutofit/>
                </a:bodyPr>
                <a:lstStyle/>
                <a:p>
                  <a:pPr marL="40639" marR="40639" defTabSz="914400">
                    <a:defRPr sz="3400">
                      <a:solidFill>
                        <a:srgbClr val="EEEEEE"/>
                      </a:solidFill>
                      <a:uFill>
                        <a:solidFill>
                          <a:srgbClr val="EEEEEE"/>
                        </a:solidFill>
                      </a:u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</a:p>
              </p:txBody>
            </p:sp>
            <p:sp>
              <p:nvSpPr>
                <p:cNvPr id="6951" name="Shape 6951"/>
                <p:cNvSpPr/>
                <p:nvPr/>
              </p:nvSpPr>
              <p:spPr>
                <a:xfrm>
                  <a:off x="477077" y="0"/>
                  <a:ext cx="11812695" cy="126436"/>
                </a:xfrm>
                <a:prstGeom prst="rect">
                  <a:avLst/>
                </a:prstGeom>
                <a:solidFill>
                  <a:srgbClr val="D3D0C7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72248" tIns="72248" rIns="72248" bIns="72248" numCol="1" anchor="ctr">
                  <a:noAutofit/>
                </a:bodyPr>
                <a:lstStyle/>
                <a:p>
                  <a:pPr marL="40639" marR="40639" defTabSz="914400">
                    <a:defRPr sz="3400">
                      <a:solidFill>
                        <a:srgbClr val="EEEEEE"/>
                      </a:solidFill>
                      <a:uFill>
                        <a:solidFill>
                          <a:srgbClr val="EEEEEE"/>
                        </a:solidFill>
                      </a:u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</a:p>
              </p:txBody>
            </p:sp>
          </p:grpSp>
        </p:grpSp>
        <p:sp>
          <p:nvSpPr>
            <p:cNvPr id="6954" name="Shape 6954"/>
            <p:cNvSpPr/>
            <p:nvPr/>
          </p:nvSpPr>
          <p:spPr>
            <a:xfrm>
              <a:off x="1083733" y="1144693"/>
              <a:ext cx="10805726" cy="433494"/>
            </a:xfrm>
            <a:prstGeom prst="rect">
              <a:avLst/>
            </a:prstGeom>
            <a:gradFill flip="none" rotWithShape="1">
              <a:gsLst>
                <a:gs pos="0">
                  <a:srgbClr val="817C6B"/>
                </a:gs>
                <a:gs pos="100000">
                  <a:srgbClr val="9A947F"/>
                </a:gs>
              </a:gsLst>
              <a:lin ang="162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72248" tIns="72248" rIns="72248" bIns="72248" numCol="1" anchor="ctr">
              <a:noAutofit/>
            </a:bodyPr>
            <a:lstStyle/>
            <a:p>
              <a:pPr marL="40639" marR="40639" defTabSz="914400">
                <a:defRPr sz="3400">
                  <a:solidFill>
                    <a:srgbClr val="EEEEEE"/>
                  </a:solidFill>
                  <a:uFill>
                    <a:solidFill>
                      <a:srgbClr val="EEEEEE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</p:grpSp>
      <p:sp>
        <p:nvSpPr>
          <p:cNvPr id="6956" name="Shape 695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Variety</a:t>
            </a:r>
          </a:p>
        </p:txBody>
      </p:sp>
      <p:pic>
        <p:nvPicPr>
          <p:cNvPr id="6957" name="pasted-image-small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00496" y="2550657"/>
            <a:ext cx="10403808" cy="692401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53" name="Group 7053"/>
          <p:cNvGrpSpPr/>
          <p:nvPr/>
        </p:nvGrpSpPr>
        <p:grpSpPr>
          <a:xfrm>
            <a:off x="0" y="-1"/>
            <a:ext cx="13004800" cy="9753601"/>
            <a:chOff x="0" y="0"/>
            <a:chExt cx="13004800" cy="9753600"/>
          </a:xfrm>
        </p:grpSpPr>
        <p:grpSp>
          <p:nvGrpSpPr>
            <p:cNvPr id="7051" name="Group 7051"/>
            <p:cNvGrpSpPr/>
            <p:nvPr/>
          </p:nvGrpSpPr>
          <p:grpSpPr>
            <a:xfrm>
              <a:off x="0" y="0"/>
              <a:ext cx="13004801" cy="9753600"/>
              <a:chOff x="0" y="0"/>
              <a:chExt cx="13004800" cy="9753600"/>
            </a:xfrm>
          </p:grpSpPr>
          <p:sp>
            <p:nvSpPr>
              <p:cNvPr id="6959" name="Shape 6959"/>
              <p:cNvSpPr/>
              <p:nvPr/>
            </p:nvSpPr>
            <p:spPr>
              <a:xfrm>
                <a:off x="11921066" y="1083733"/>
                <a:ext cx="758615" cy="3034454"/>
              </a:xfrm>
              <a:prstGeom prst="rect">
                <a:avLst/>
              </a:prstGeom>
              <a:gradFill flip="none" rotWithShape="1">
                <a:gsLst>
                  <a:gs pos="0">
                    <a:srgbClr val="817C6B"/>
                  </a:gs>
                  <a:gs pos="100000">
                    <a:srgbClr val="D3D0C7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72248" tIns="72248" rIns="72248" bIns="72248" numCol="1" anchor="ctr">
                <a:noAutofit/>
              </a:bodyPr>
              <a:lstStyle/>
              <a:p>
                <a:pPr marL="40639" marR="40639" defTabSz="914400">
                  <a:defRPr sz="3400">
                    <a:solidFill>
                      <a:srgbClr val="EEEEEE"/>
                    </a:solidFill>
                    <a:uFill>
                      <a:solidFill>
                        <a:srgbClr val="EEEEEE"/>
                      </a:solidFill>
                    </a:u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6960" name="Shape 6960"/>
              <p:cNvSpPr/>
              <p:nvPr/>
            </p:nvSpPr>
            <p:spPr>
              <a:xfrm>
                <a:off x="0" y="0"/>
                <a:ext cx="12788054" cy="216747"/>
              </a:xfrm>
              <a:prstGeom prst="rect">
                <a:avLst/>
              </a:prstGeom>
              <a:solidFill>
                <a:srgbClr val="9A94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2248" tIns="72248" rIns="72248" bIns="72248" numCol="1" anchor="ctr">
                <a:noAutofit/>
              </a:bodyPr>
              <a:lstStyle/>
              <a:p>
                <a:pPr marL="40639" marR="40639" defTabSz="914400">
                  <a:defRPr sz="3400">
                    <a:solidFill>
                      <a:srgbClr val="EEEEEE"/>
                    </a:solidFill>
                    <a:uFill>
                      <a:solidFill>
                        <a:srgbClr val="EEEEEE"/>
                      </a:solidFill>
                    </a:u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6961" name="Shape 6961"/>
              <p:cNvSpPr/>
              <p:nvPr/>
            </p:nvSpPr>
            <p:spPr>
              <a:xfrm>
                <a:off x="12679680" y="0"/>
                <a:ext cx="325121" cy="9753600"/>
              </a:xfrm>
              <a:prstGeom prst="rect">
                <a:avLst/>
              </a:prstGeom>
              <a:gradFill flip="none" rotWithShape="1">
                <a:gsLst>
                  <a:gs pos="0">
                    <a:srgbClr val="9A947F"/>
                  </a:gs>
                  <a:gs pos="50000">
                    <a:srgbClr val="BBB6A8"/>
                  </a:gs>
                  <a:gs pos="100000">
                    <a:srgbClr val="9A947F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72248" tIns="72248" rIns="72248" bIns="72248" numCol="1" anchor="ctr">
                <a:noAutofit/>
              </a:bodyPr>
              <a:lstStyle/>
              <a:p>
                <a:pPr marL="40639" marR="40639" defTabSz="914400">
                  <a:defRPr sz="3400">
                    <a:solidFill>
                      <a:srgbClr val="EEEEEE"/>
                    </a:solidFill>
                    <a:uFill>
                      <a:solidFill>
                        <a:srgbClr val="EEEEEE"/>
                      </a:solidFill>
                    </a:u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6962" name="Shape 6962"/>
              <p:cNvSpPr/>
              <p:nvPr/>
            </p:nvSpPr>
            <p:spPr>
              <a:xfrm>
                <a:off x="0" y="0"/>
                <a:ext cx="325121" cy="9753600"/>
              </a:xfrm>
              <a:prstGeom prst="rect">
                <a:avLst/>
              </a:prstGeom>
              <a:gradFill flip="none" rotWithShape="1">
                <a:gsLst>
                  <a:gs pos="0">
                    <a:srgbClr val="9A947F"/>
                  </a:gs>
                  <a:gs pos="50000">
                    <a:srgbClr val="BBB6A8"/>
                  </a:gs>
                  <a:gs pos="100000">
                    <a:srgbClr val="9A947F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72248" tIns="72248" rIns="72248" bIns="72248" numCol="1" anchor="ctr">
                <a:noAutofit/>
              </a:bodyPr>
              <a:lstStyle/>
              <a:p>
                <a:pPr marL="40639" marR="40639" defTabSz="914400">
                  <a:defRPr sz="3400">
                    <a:solidFill>
                      <a:srgbClr val="EEEEEE"/>
                    </a:solidFill>
                    <a:uFill>
                      <a:solidFill>
                        <a:srgbClr val="EEEEEE"/>
                      </a:solidFill>
                    </a:u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6963" name="Shape 6963"/>
              <p:cNvSpPr/>
              <p:nvPr/>
            </p:nvSpPr>
            <p:spPr>
              <a:xfrm>
                <a:off x="325120" y="1083733"/>
                <a:ext cx="758614" cy="3034454"/>
              </a:xfrm>
              <a:prstGeom prst="rect">
                <a:avLst/>
              </a:prstGeom>
              <a:gradFill flip="none" rotWithShape="1">
                <a:gsLst>
                  <a:gs pos="0">
                    <a:srgbClr val="817C6B"/>
                  </a:gs>
                  <a:gs pos="100000">
                    <a:srgbClr val="D3D0C7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72248" tIns="72248" rIns="72248" bIns="72248" numCol="1" anchor="ctr">
                <a:noAutofit/>
              </a:bodyPr>
              <a:lstStyle/>
              <a:p>
                <a:pPr marL="40639" marR="40639" defTabSz="914400">
                  <a:defRPr sz="3400">
                    <a:solidFill>
                      <a:srgbClr val="EEEEEE"/>
                    </a:solidFill>
                    <a:uFill>
                      <a:solidFill>
                        <a:srgbClr val="EEEEEE"/>
                      </a:solidFill>
                    </a:u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grpSp>
            <p:nvGrpSpPr>
              <p:cNvPr id="7050" name="Group 7050"/>
              <p:cNvGrpSpPr/>
              <p:nvPr/>
            </p:nvGrpSpPr>
            <p:grpSpPr>
              <a:xfrm>
                <a:off x="82851" y="72248"/>
                <a:ext cx="12793944" cy="1116891"/>
                <a:chOff x="0" y="0"/>
                <a:chExt cx="12793942" cy="1116889"/>
              </a:xfrm>
            </p:grpSpPr>
            <p:sp>
              <p:nvSpPr>
                <p:cNvPr id="6964" name="Shape 6964"/>
                <p:cNvSpPr/>
                <p:nvPr/>
              </p:nvSpPr>
              <p:spPr>
                <a:xfrm>
                  <a:off x="43584" y="0"/>
                  <a:ext cx="12736126" cy="1083734"/>
                </a:xfrm>
                <a:prstGeom prst="roundRect">
                  <a:avLst>
                    <a:gd name="adj" fmla="val 35156"/>
                  </a:avLst>
                </a:prstGeom>
                <a:solidFill>
                  <a:srgbClr val="BBB6A8"/>
                </a:solidFill>
                <a:ln w="9525" cap="flat">
                  <a:noFill/>
                  <a:round/>
                </a:ln>
                <a:effectLst/>
              </p:spPr>
              <p:txBody>
                <a:bodyPr wrap="square" lIns="72248" tIns="72248" rIns="72248" bIns="72248" numCol="1" anchor="ctr">
                  <a:noAutofit/>
                </a:bodyPr>
                <a:lstStyle/>
                <a:p>
                  <a:pPr marL="40639" marR="40639" defTabSz="914400">
                    <a:defRPr sz="3400">
                      <a:solidFill>
                        <a:srgbClr val="EEEEEE"/>
                      </a:solidFill>
                      <a:uFill>
                        <a:solidFill>
                          <a:srgbClr val="EEEEEE"/>
                        </a:solidFill>
                      </a:u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</a:p>
              </p:txBody>
            </p:sp>
            <p:sp>
              <p:nvSpPr>
                <p:cNvPr id="6965" name="Shape 6965"/>
                <p:cNvSpPr/>
                <p:nvPr/>
              </p:nvSpPr>
              <p:spPr>
                <a:xfrm>
                  <a:off x="477077" y="54186"/>
                  <a:ext cx="11812695" cy="126437"/>
                </a:xfrm>
                <a:prstGeom prst="rect">
                  <a:avLst/>
                </a:prstGeom>
                <a:solidFill>
                  <a:srgbClr val="9A947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72248" tIns="72248" rIns="72248" bIns="72248" numCol="1" anchor="ctr">
                  <a:noAutofit/>
                </a:bodyPr>
                <a:lstStyle/>
                <a:p>
                  <a:pPr marL="40639" marR="40639" defTabSz="914400">
                    <a:defRPr sz="3400">
                      <a:solidFill>
                        <a:srgbClr val="EEEEEE"/>
                      </a:solidFill>
                      <a:uFill>
                        <a:solidFill>
                          <a:srgbClr val="EEEEEE"/>
                        </a:solidFill>
                      </a:u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</a:p>
              </p:txBody>
            </p:sp>
            <p:grpSp>
              <p:nvGrpSpPr>
                <p:cNvPr id="7004" name="Group 7004"/>
                <p:cNvGrpSpPr/>
                <p:nvPr/>
              </p:nvGrpSpPr>
              <p:grpSpPr>
                <a:xfrm>
                  <a:off x="531264" y="842151"/>
                  <a:ext cx="11758508" cy="243841"/>
                  <a:chOff x="0" y="0"/>
                  <a:chExt cx="11758506" cy="243839"/>
                </a:xfrm>
              </p:grpSpPr>
              <p:sp>
                <p:nvSpPr>
                  <p:cNvPr id="6966" name="Shape 6966"/>
                  <p:cNvSpPr/>
                  <p:nvPr/>
                </p:nvSpPr>
                <p:spPr>
                  <a:xfrm flipH="1">
                    <a:off x="11239217" y="0"/>
                    <a:ext cx="519290" cy="23932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0"/>
                        </a:moveTo>
                        <a:lnTo>
                          <a:pt x="17092" y="0"/>
                        </a:lnTo>
                        <a:lnTo>
                          <a:pt x="0" y="17550"/>
                        </a:lnTo>
                        <a:lnTo>
                          <a:pt x="8077" y="21600"/>
                        </a:lnTo>
                        <a:lnTo>
                          <a:pt x="19158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9A947F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6967" name="Shape 6967"/>
                  <p:cNvSpPr/>
                  <p:nvPr/>
                </p:nvSpPr>
                <p:spPr>
                  <a:xfrm>
                    <a:off x="0" y="4515"/>
                    <a:ext cx="519289" cy="2393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0"/>
                        </a:moveTo>
                        <a:lnTo>
                          <a:pt x="17092" y="0"/>
                        </a:lnTo>
                        <a:lnTo>
                          <a:pt x="0" y="17550"/>
                        </a:lnTo>
                        <a:lnTo>
                          <a:pt x="8077" y="21600"/>
                        </a:lnTo>
                        <a:lnTo>
                          <a:pt x="19158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9A947F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grpSp>
                <p:nvGrpSpPr>
                  <p:cNvPr id="7003" name="Group 7003"/>
                  <p:cNvGrpSpPr/>
                  <p:nvPr/>
                </p:nvGrpSpPr>
                <p:grpSpPr>
                  <a:xfrm>
                    <a:off x="442524" y="1544"/>
                    <a:ext cx="10864428" cy="242296"/>
                    <a:chOff x="0" y="0"/>
                    <a:chExt cx="10864426" cy="242295"/>
                  </a:xfrm>
                </p:grpSpPr>
                <p:grpSp>
                  <p:nvGrpSpPr>
                    <p:cNvPr id="6989" name="Group 6989"/>
                    <p:cNvGrpSpPr/>
                    <p:nvPr/>
                  </p:nvGrpSpPr>
                  <p:grpSpPr>
                    <a:xfrm>
                      <a:off x="0" y="2257"/>
                      <a:ext cx="6610774" cy="240039"/>
                      <a:chOff x="0" y="0"/>
                      <a:chExt cx="6610773" cy="240037"/>
                    </a:xfrm>
                  </p:grpSpPr>
                  <p:grpSp>
                    <p:nvGrpSpPr>
                      <p:cNvPr id="6970" name="Group 6970"/>
                      <p:cNvGrpSpPr/>
                      <p:nvPr/>
                    </p:nvGrpSpPr>
                    <p:grpSpPr>
                      <a:xfrm>
                        <a:off x="0" y="0"/>
                        <a:ext cx="943611" cy="240038"/>
                        <a:chOff x="0" y="0"/>
                        <a:chExt cx="943610" cy="240037"/>
                      </a:xfrm>
                    </p:grpSpPr>
                    <p:sp>
                      <p:nvSpPr>
                        <p:cNvPr id="6968" name="Shape 6968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6969" name="Shape 6969"/>
                        <p:cNvSpPr/>
                        <p:nvPr/>
                      </p:nvSpPr>
                      <p:spPr>
                        <a:xfrm>
                          <a:off x="467296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6973" name="Group 6973"/>
                      <p:cNvGrpSpPr/>
                      <p:nvPr/>
                    </p:nvGrpSpPr>
                    <p:grpSpPr>
                      <a:xfrm>
                        <a:off x="943848" y="0"/>
                        <a:ext cx="945985" cy="240038"/>
                        <a:chOff x="0" y="0"/>
                        <a:chExt cx="945983" cy="240037"/>
                      </a:xfrm>
                    </p:grpSpPr>
                    <p:sp>
                      <p:nvSpPr>
                        <p:cNvPr id="6971" name="Shape 6971"/>
                        <p:cNvSpPr/>
                        <p:nvPr/>
                      </p:nvSpPr>
                      <p:spPr>
                        <a:xfrm>
                          <a:off x="0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6972" name="Shape 6972"/>
                        <p:cNvSpPr/>
                        <p:nvPr/>
                      </p:nvSpPr>
                      <p:spPr>
                        <a:xfrm>
                          <a:off x="467296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6976" name="Group 6976"/>
                      <p:cNvGrpSpPr/>
                      <p:nvPr/>
                    </p:nvGrpSpPr>
                    <p:grpSpPr>
                      <a:xfrm>
                        <a:off x="1893710" y="0"/>
                        <a:ext cx="939971" cy="240038"/>
                        <a:chOff x="0" y="0"/>
                        <a:chExt cx="939969" cy="240037"/>
                      </a:xfrm>
                    </p:grpSpPr>
                    <p:sp>
                      <p:nvSpPr>
                        <p:cNvPr id="6974" name="Shape 6974"/>
                        <p:cNvSpPr/>
                        <p:nvPr/>
                      </p:nvSpPr>
                      <p:spPr>
                        <a:xfrm>
                          <a:off x="0" y="0"/>
                          <a:ext cx="471707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6975" name="Shape 6975"/>
                        <p:cNvSpPr/>
                        <p:nvPr/>
                      </p:nvSpPr>
                      <p:spPr>
                        <a:xfrm>
                          <a:off x="463672" y="0"/>
                          <a:ext cx="47629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6979" name="Group 6979"/>
                      <p:cNvGrpSpPr/>
                      <p:nvPr/>
                    </p:nvGrpSpPr>
                    <p:grpSpPr>
                      <a:xfrm>
                        <a:off x="2833443" y="0"/>
                        <a:ext cx="943888" cy="240038"/>
                        <a:chOff x="0" y="0"/>
                        <a:chExt cx="943886" cy="240037"/>
                      </a:xfrm>
                    </p:grpSpPr>
                    <p:sp>
                      <p:nvSpPr>
                        <p:cNvPr id="6977" name="Shape 6977"/>
                        <p:cNvSpPr/>
                        <p:nvPr/>
                      </p:nvSpPr>
                      <p:spPr>
                        <a:xfrm>
                          <a:off x="0" y="0"/>
                          <a:ext cx="47644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6978" name="Shape 6978"/>
                        <p:cNvSpPr/>
                        <p:nvPr/>
                      </p:nvSpPr>
                      <p:spPr>
                        <a:xfrm>
                          <a:off x="467439" y="0"/>
                          <a:ext cx="47644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6982" name="Group 6982"/>
                      <p:cNvGrpSpPr/>
                      <p:nvPr/>
                    </p:nvGrpSpPr>
                    <p:grpSpPr>
                      <a:xfrm>
                        <a:off x="3777330" y="0"/>
                        <a:ext cx="943612" cy="240038"/>
                        <a:chOff x="0" y="0"/>
                        <a:chExt cx="943610" cy="240037"/>
                      </a:xfrm>
                    </p:grpSpPr>
                    <p:sp>
                      <p:nvSpPr>
                        <p:cNvPr id="6980" name="Shape 6980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6981" name="Shape 6981"/>
                        <p:cNvSpPr/>
                        <p:nvPr/>
                      </p:nvSpPr>
                      <p:spPr>
                        <a:xfrm>
                          <a:off x="467296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6985" name="Group 6985"/>
                      <p:cNvGrpSpPr/>
                      <p:nvPr/>
                    </p:nvGrpSpPr>
                    <p:grpSpPr>
                      <a:xfrm>
                        <a:off x="4720941" y="0"/>
                        <a:ext cx="946222" cy="240038"/>
                        <a:chOff x="0" y="0"/>
                        <a:chExt cx="946221" cy="240037"/>
                      </a:xfrm>
                    </p:grpSpPr>
                    <p:sp>
                      <p:nvSpPr>
                        <p:cNvPr id="6983" name="Shape 6983"/>
                        <p:cNvSpPr/>
                        <p:nvPr/>
                      </p:nvSpPr>
                      <p:spPr>
                        <a:xfrm>
                          <a:off x="0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6984" name="Shape 6984"/>
                        <p:cNvSpPr/>
                        <p:nvPr/>
                      </p:nvSpPr>
                      <p:spPr>
                        <a:xfrm>
                          <a:off x="467533" y="0"/>
                          <a:ext cx="478689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6988" name="Group 6988"/>
                      <p:cNvGrpSpPr/>
                      <p:nvPr/>
                    </p:nvGrpSpPr>
                    <p:grpSpPr>
                      <a:xfrm>
                        <a:off x="5666925" y="0"/>
                        <a:ext cx="943849" cy="240038"/>
                        <a:chOff x="0" y="0"/>
                        <a:chExt cx="943848" cy="240037"/>
                      </a:xfrm>
                    </p:grpSpPr>
                    <p:sp>
                      <p:nvSpPr>
                        <p:cNvPr id="6986" name="Shape 6986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6987" name="Shape 6987"/>
                        <p:cNvSpPr/>
                        <p:nvPr/>
                      </p:nvSpPr>
                      <p:spPr>
                        <a:xfrm>
                          <a:off x="467533" y="0"/>
                          <a:ext cx="476316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</p:grpSp>
                <p:grpSp>
                  <p:nvGrpSpPr>
                    <p:cNvPr id="6992" name="Group 6992"/>
                    <p:cNvGrpSpPr/>
                    <p:nvPr/>
                  </p:nvGrpSpPr>
                  <p:grpSpPr>
                    <a:xfrm>
                      <a:off x="6610773" y="0"/>
                      <a:ext cx="943752" cy="240038"/>
                      <a:chOff x="0" y="0"/>
                      <a:chExt cx="943750" cy="240037"/>
                    </a:xfrm>
                  </p:grpSpPr>
                  <p:sp>
                    <p:nvSpPr>
                      <p:cNvPr id="6990" name="Shape 6990"/>
                      <p:cNvSpPr/>
                      <p:nvPr/>
                    </p:nvSpPr>
                    <p:spPr>
                      <a:xfrm>
                        <a:off x="0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6991" name="Shape 6991"/>
                      <p:cNvSpPr/>
                      <p:nvPr/>
                    </p:nvSpPr>
                    <p:spPr>
                      <a:xfrm>
                        <a:off x="467369" y="0"/>
                        <a:ext cx="476382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6995" name="Group 6995"/>
                    <p:cNvGrpSpPr/>
                    <p:nvPr/>
                  </p:nvGrpSpPr>
                  <p:grpSpPr>
                    <a:xfrm>
                      <a:off x="7554524" y="0"/>
                      <a:ext cx="946010" cy="240038"/>
                      <a:chOff x="0" y="0"/>
                      <a:chExt cx="946009" cy="240037"/>
                    </a:xfrm>
                  </p:grpSpPr>
                  <p:sp>
                    <p:nvSpPr>
                      <p:cNvPr id="6993" name="Shape 6993"/>
                      <p:cNvSpPr/>
                      <p:nvPr/>
                    </p:nvSpPr>
                    <p:spPr>
                      <a:xfrm>
                        <a:off x="0" y="0"/>
                        <a:ext cx="47871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6994" name="Shape 6994"/>
                      <p:cNvSpPr/>
                      <p:nvPr/>
                    </p:nvSpPr>
                    <p:spPr>
                      <a:xfrm>
                        <a:off x="467300" y="0"/>
                        <a:ext cx="47871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6998" name="Group 6998"/>
                    <p:cNvGrpSpPr/>
                    <p:nvPr/>
                  </p:nvGrpSpPr>
                  <p:grpSpPr>
                    <a:xfrm>
                      <a:off x="8500533" y="0"/>
                      <a:ext cx="943753" cy="240038"/>
                      <a:chOff x="0" y="0"/>
                      <a:chExt cx="943751" cy="240037"/>
                    </a:xfrm>
                  </p:grpSpPr>
                  <p:sp>
                    <p:nvSpPr>
                      <p:cNvPr id="6996" name="Shape 6996"/>
                      <p:cNvSpPr/>
                      <p:nvPr/>
                    </p:nvSpPr>
                    <p:spPr>
                      <a:xfrm>
                        <a:off x="0" y="0"/>
                        <a:ext cx="47589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6997" name="Shape 6997"/>
                      <p:cNvSpPr/>
                      <p:nvPr/>
                    </p:nvSpPr>
                    <p:spPr>
                      <a:xfrm>
                        <a:off x="467862" y="0"/>
                        <a:ext cx="47589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7001" name="Group 7001"/>
                    <p:cNvGrpSpPr/>
                    <p:nvPr/>
                  </p:nvGrpSpPr>
                  <p:grpSpPr>
                    <a:xfrm>
                      <a:off x="9444284" y="0"/>
                      <a:ext cx="943753" cy="240038"/>
                      <a:chOff x="0" y="0"/>
                      <a:chExt cx="943751" cy="240037"/>
                    </a:xfrm>
                  </p:grpSpPr>
                  <p:sp>
                    <p:nvSpPr>
                      <p:cNvPr id="6999" name="Shape 6999"/>
                      <p:cNvSpPr/>
                      <p:nvPr/>
                    </p:nvSpPr>
                    <p:spPr>
                      <a:xfrm>
                        <a:off x="0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7000" name="Shape 7000"/>
                      <p:cNvSpPr/>
                      <p:nvPr/>
                    </p:nvSpPr>
                    <p:spPr>
                      <a:xfrm>
                        <a:off x="467371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sp>
                  <p:nvSpPr>
                    <p:cNvPr id="7002" name="Shape 7002"/>
                    <p:cNvSpPr/>
                    <p:nvPr/>
                  </p:nvSpPr>
                  <p:spPr>
                    <a:xfrm>
                      <a:off x="10388035" y="0"/>
                      <a:ext cx="476392" cy="240038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0504" fill="norm" stroke="1" extrusionOk="0">
                          <a:moveTo>
                            <a:pt x="0" y="0"/>
                          </a:moveTo>
                          <a:lnTo>
                            <a:pt x="0" y="20504"/>
                          </a:lnTo>
                          <a:lnTo>
                            <a:pt x="2534" y="20504"/>
                          </a:lnTo>
                          <a:cubicBezTo>
                            <a:pt x="2512" y="-934"/>
                            <a:pt x="19002" y="-1096"/>
                            <a:pt x="19023" y="20504"/>
                          </a:cubicBezTo>
                          <a:lnTo>
                            <a:pt x="21600" y="20504"/>
                          </a:lnTo>
                          <a:lnTo>
                            <a:pt x="21600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9A947F"/>
                    </a:solidFill>
                    <a:ln w="9525" cap="flat">
                      <a:noFill/>
                      <a:round/>
                    </a:ln>
                    <a:effectLst/>
                  </p:spPr>
                  <p:txBody>
                    <a:bodyPr wrap="square" lIns="72248" tIns="72248" rIns="72248" bIns="72248" numCol="1" anchor="ctr">
                      <a:noAutofit/>
                    </a:bodyPr>
                    <a:lstStyle/>
                    <a:p>
                      <a:pPr marL="40639" marR="40639" defTabSz="914400">
                        <a:defRPr sz="3400">
                          <a:solidFill>
                            <a:srgbClr val="EEEEEE"/>
                          </a:solidFill>
                          <a:uFill>
                            <a:solidFill>
                              <a:srgbClr val="EEEEEE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defRPr>
                      </a:pPr>
                    </a:p>
                  </p:txBody>
                </p:sp>
              </p:grpSp>
            </p:grpSp>
            <p:grpSp>
              <p:nvGrpSpPr>
                <p:cNvPr id="7043" name="Group 7043"/>
                <p:cNvGrpSpPr/>
                <p:nvPr/>
              </p:nvGrpSpPr>
              <p:grpSpPr>
                <a:xfrm>
                  <a:off x="508686" y="839893"/>
                  <a:ext cx="11758508" cy="243841"/>
                  <a:chOff x="0" y="0"/>
                  <a:chExt cx="11758506" cy="243839"/>
                </a:xfrm>
              </p:grpSpPr>
              <p:sp>
                <p:nvSpPr>
                  <p:cNvPr id="7005" name="Shape 7005"/>
                  <p:cNvSpPr/>
                  <p:nvPr/>
                </p:nvSpPr>
                <p:spPr>
                  <a:xfrm flipH="1">
                    <a:off x="11239217" y="0"/>
                    <a:ext cx="519290" cy="23932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0"/>
                        </a:moveTo>
                        <a:lnTo>
                          <a:pt x="17092" y="0"/>
                        </a:lnTo>
                        <a:lnTo>
                          <a:pt x="0" y="17550"/>
                        </a:lnTo>
                        <a:lnTo>
                          <a:pt x="8077" y="21600"/>
                        </a:lnTo>
                        <a:lnTo>
                          <a:pt x="19158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D3D0C7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7006" name="Shape 7006"/>
                  <p:cNvSpPr/>
                  <p:nvPr/>
                </p:nvSpPr>
                <p:spPr>
                  <a:xfrm>
                    <a:off x="0" y="4515"/>
                    <a:ext cx="519289" cy="2393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0"/>
                        </a:moveTo>
                        <a:lnTo>
                          <a:pt x="17092" y="0"/>
                        </a:lnTo>
                        <a:lnTo>
                          <a:pt x="0" y="17550"/>
                        </a:lnTo>
                        <a:lnTo>
                          <a:pt x="8077" y="21600"/>
                        </a:lnTo>
                        <a:lnTo>
                          <a:pt x="19158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D3D0C7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grpSp>
                <p:nvGrpSpPr>
                  <p:cNvPr id="7042" name="Group 7042"/>
                  <p:cNvGrpSpPr/>
                  <p:nvPr/>
                </p:nvGrpSpPr>
                <p:grpSpPr>
                  <a:xfrm>
                    <a:off x="442524" y="1544"/>
                    <a:ext cx="10864428" cy="242296"/>
                    <a:chOff x="0" y="0"/>
                    <a:chExt cx="10864426" cy="242295"/>
                  </a:xfrm>
                </p:grpSpPr>
                <p:grpSp>
                  <p:nvGrpSpPr>
                    <p:cNvPr id="7028" name="Group 7028"/>
                    <p:cNvGrpSpPr/>
                    <p:nvPr/>
                  </p:nvGrpSpPr>
                  <p:grpSpPr>
                    <a:xfrm>
                      <a:off x="0" y="2257"/>
                      <a:ext cx="6610774" cy="240039"/>
                      <a:chOff x="0" y="0"/>
                      <a:chExt cx="6610773" cy="240037"/>
                    </a:xfrm>
                  </p:grpSpPr>
                  <p:grpSp>
                    <p:nvGrpSpPr>
                      <p:cNvPr id="7009" name="Group 7009"/>
                      <p:cNvGrpSpPr/>
                      <p:nvPr/>
                    </p:nvGrpSpPr>
                    <p:grpSpPr>
                      <a:xfrm>
                        <a:off x="0" y="0"/>
                        <a:ext cx="943611" cy="240038"/>
                        <a:chOff x="0" y="0"/>
                        <a:chExt cx="943610" cy="240037"/>
                      </a:xfrm>
                    </p:grpSpPr>
                    <p:sp>
                      <p:nvSpPr>
                        <p:cNvPr id="7007" name="Shape 7007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7008" name="Shape 7008"/>
                        <p:cNvSpPr/>
                        <p:nvPr/>
                      </p:nvSpPr>
                      <p:spPr>
                        <a:xfrm>
                          <a:off x="467296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7012" name="Group 7012"/>
                      <p:cNvGrpSpPr/>
                      <p:nvPr/>
                    </p:nvGrpSpPr>
                    <p:grpSpPr>
                      <a:xfrm>
                        <a:off x="943848" y="0"/>
                        <a:ext cx="945985" cy="240038"/>
                        <a:chOff x="0" y="0"/>
                        <a:chExt cx="945983" cy="240037"/>
                      </a:xfrm>
                    </p:grpSpPr>
                    <p:sp>
                      <p:nvSpPr>
                        <p:cNvPr id="7010" name="Shape 7010"/>
                        <p:cNvSpPr/>
                        <p:nvPr/>
                      </p:nvSpPr>
                      <p:spPr>
                        <a:xfrm>
                          <a:off x="0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7011" name="Shape 7011"/>
                        <p:cNvSpPr/>
                        <p:nvPr/>
                      </p:nvSpPr>
                      <p:spPr>
                        <a:xfrm>
                          <a:off x="467296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7015" name="Group 7015"/>
                      <p:cNvGrpSpPr/>
                      <p:nvPr/>
                    </p:nvGrpSpPr>
                    <p:grpSpPr>
                      <a:xfrm>
                        <a:off x="1893710" y="0"/>
                        <a:ext cx="939971" cy="240038"/>
                        <a:chOff x="0" y="0"/>
                        <a:chExt cx="939969" cy="240037"/>
                      </a:xfrm>
                    </p:grpSpPr>
                    <p:sp>
                      <p:nvSpPr>
                        <p:cNvPr id="7013" name="Shape 7013"/>
                        <p:cNvSpPr/>
                        <p:nvPr/>
                      </p:nvSpPr>
                      <p:spPr>
                        <a:xfrm>
                          <a:off x="0" y="0"/>
                          <a:ext cx="471707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7014" name="Shape 7014"/>
                        <p:cNvSpPr/>
                        <p:nvPr/>
                      </p:nvSpPr>
                      <p:spPr>
                        <a:xfrm>
                          <a:off x="463672" y="0"/>
                          <a:ext cx="47629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7018" name="Group 7018"/>
                      <p:cNvGrpSpPr/>
                      <p:nvPr/>
                    </p:nvGrpSpPr>
                    <p:grpSpPr>
                      <a:xfrm>
                        <a:off x="2833443" y="0"/>
                        <a:ext cx="943888" cy="240038"/>
                        <a:chOff x="0" y="0"/>
                        <a:chExt cx="943886" cy="240037"/>
                      </a:xfrm>
                    </p:grpSpPr>
                    <p:sp>
                      <p:nvSpPr>
                        <p:cNvPr id="7016" name="Shape 7016"/>
                        <p:cNvSpPr/>
                        <p:nvPr/>
                      </p:nvSpPr>
                      <p:spPr>
                        <a:xfrm>
                          <a:off x="0" y="0"/>
                          <a:ext cx="47644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7017" name="Shape 7017"/>
                        <p:cNvSpPr/>
                        <p:nvPr/>
                      </p:nvSpPr>
                      <p:spPr>
                        <a:xfrm>
                          <a:off x="467439" y="0"/>
                          <a:ext cx="47644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7021" name="Group 7021"/>
                      <p:cNvGrpSpPr/>
                      <p:nvPr/>
                    </p:nvGrpSpPr>
                    <p:grpSpPr>
                      <a:xfrm>
                        <a:off x="3777330" y="0"/>
                        <a:ext cx="943612" cy="240038"/>
                        <a:chOff x="0" y="0"/>
                        <a:chExt cx="943610" cy="240037"/>
                      </a:xfrm>
                    </p:grpSpPr>
                    <p:sp>
                      <p:nvSpPr>
                        <p:cNvPr id="7019" name="Shape 7019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7020" name="Shape 7020"/>
                        <p:cNvSpPr/>
                        <p:nvPr/>
                      </p:nvSpPr>
                      <p:spPr>
                        <a:xfrm>
                          <a:off x="467296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7024" name="Group 7024"/>
                      <p:cNvGrpSpPr/>
                      <p:nvPr/>
                    </p:nvGrpSpPr>
                    <p:grpSpPr>
                      <a:xfrm>
                        <a:off x="4720941" y="0"/>
                        <a:ext cx="946222" cy="240038"/>
                        <a:chOff x="0" y="0"/>
                        <a:chExt cx="946221" cy="240037"/>
                      </a:xfrm>
                    </p:grpSpPr>
                    <p:sp>
                      <p:nvSpPr>
                        <p:cNvPr id="7022" name="Shape 7022"/>
                        <p:cNvSpPr/>
                        <p:nvPr/>
                      </p:nvSpPr>
                      <p:spPr>
                        <a:xfrm>
                          <a:off x="0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7023" name="Shape 7023"/>
                        <p:cNvSpPr/>
                        <p:nvPr/>
                      </p:nvSpPr>
                      <p:spPr>
                        <a:xfrm>
                          <a:off x="467533" y="0"/>
                          <a:ext cx="478689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7027" name="Group 7027"/>
                      <p:cNvGrpSpPr/>
                      <p:nvPr/>
                    </p:nvGrpSpPr>
                    <p:grpSpPr>
                      <a:xfrm>
                        <a:off x="5666925" y="0"/>
                        <a:ext cx="943849" cy="240038"/>
                        <a:chOff x="0" y="0"/>
                        <a:chExt cx="943848" cy="240037"/>
                      </a:xfrm>
                    </p:grpSpPr>
                    <p:sp>
                      <p:nvSpPr>
                        <p:cNvPr id="7025" name="Shape 7025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7026" name="Shape 7026"/>
                        <p:cNvSpPr/>
                        <p:nvPr/>
                      </p:nvSpPr>
                      <p:spPr>
                        <a:xfrm>
                          <a:off x="467533" y="0"/>
                          <a:ext cx="476316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</p:grpSp>
                <p:grpSp>
                  <p:nvGrpSpPr>
                    <p:cNvPr id="7031" name="Group 7031"/>
                    <p:cNvGrpSpPr/>
                    <p:nvPr/>
                  </p:nvGrpSpPr>
                  <p:grpSpPr>
                    <a:xfrm>
                      <a:off x="6610773" y="0"/>
                      <a:ext cx="943752" cy="240038"/>
                      <a:chOff x="0" y="0"/>
                      <a:chExt cx="943750" cy="240037"/>
                    </a:xfrm>
                  </p:grpSpPr>
                  <p:sp>
                    <p:nvSpPr>
                      <p:cNvPr id="7029" name="Shape 7029"/>
                      <p:cNvSpPr/>
                      <p:nvPr/>
                    </p:nvSpPr>
                    <p:spPr>
                      <a:xfrm>
                        <a:off x="0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7030" name="Shape 7030"/>
                      <p:cNvSpPr/>
                      <p:nvPr/>
                    </p:nvSpPr>
                    <p:spPr>
                      <a:xfrm>
                        <a:off x="467369" y="0"/>
                        <a:ext cx="476382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7034" name="Group 7034"/>
                    <p:cNvGrpSpPr/>
                    <p:nvPr/>
                  </p:nvGrpSpPr>
                  <p:grpSpPr>
                    <a:xfrm>
                      <a:off x="7554524" y="0"/>
                      <a:ext cx="946010" cy="240038"/>
                      <a:chOff x="0" y="0"/>
                      <a:chExt cx="946009" cy="240037"/>
                    </a:xfrm>
                  </p:grpSpPr>
                  <p:sp>
                    <p:nvSpPr>
                      <p:cNvPr id="7032" name="Shape 7032"/>
                      <p:cNvSpPr/>
                      <p:nvPr/>
                    </p:nvSpPr>
                    <p:spPr>
                      <a:xfrm>
                        <a:off x="0" y="0"/>
                        <a:ext cx="47871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7033" name="Shape 7033"/>
                      <p:cNvSpPr/>
                      <p:nvPr/>
                    </p:nvSpPr>
                    <p:spPr>
                      <a:xfrm>
                        <a:off x="467300" y="0"/>
                        <a:ext cx="47871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7037" name="Group 7037"/>
                    <p:cNvGrpSpPr/>
                    <p:nvPr/>
                  </p:nvGrpSpPr>
                  <p:grpSpPr>
                    <a:xfrm>
                      <a:off x="8500533" y="0"/>
                      <a:ext cx="943753" cy="240038"/>
                      <a:chOff x="0" y="0"/>
                      <a:chExt cx="943751" cy="240037"/>
                    </a:xfrm>
                  </p:grpSpPr>
                  <p:sp>
                    <p:nvSpPr>
                      <p:cNvPr id="7035" name="Shape 7035"/>
                      <p:cNvSpPr/>
                      <p:nvPr/>
                    </p:nvSpPr>
                    <p:spPr>
                      <a:xfrm>
                        <a:off x="0" y="0"/>
                        <a:ext cx="47589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7036" name="Shape 7036"/>
                      <p:cNvSpPr/>
                      <p:nvPr/>
                    </p:nvSpPr>
                    <p:spPr>
                      <a:xfrm>
                        <a:off x="467862" y="0"/>
                        <a:ext cx="47589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7040" name="Group 7040"/>
                    <p:cNvGrpSpPr/>
                    <p:nvPr/>
                  </p:nvGrpSpPr>
                  <p:grpSpPr>
                    <a:xfrm>
                      <a:off x="9444284" y="0"/>
                      <a:ext cx="943753" cy="240038"/>
                      <a:chOff x="0" y="0"/>
                      <a:chExt cx="943751" cy="240037"/>
                    </a:xfrm>
                  </p:grpSpPr>
                  <p:sp>
                    <p:nvSpPr>
                      <p:cNvPr id="7038" name="Shape 7038"/>
                      <p:cNvSpPr/>
                      <p:nvPr/>
                    </p:nvSpPr>
                    <p:spPr>
                      <a:xfrm>
                        <a:off x="0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7039" name="Shape 7039"/>
                      <p:cNvSpPr/>
                      <p:nvPr/>
                    </p:nvSpPr>
                    <p:spPr>
                      <a:xfrm>
                        <a:off x="467371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sp>
                  <p:nvSpPr>
                    <p:cNvPr id="7041" name="Shape 7041"/>
                    <p:cNvSpPr/>
                    <p:nvPr/>
                  </p:nvSpPr>
                  <p:spPr>
                    <a:xfrm>
                      <a:off x="10388035" y="0"/>
                      <a:ext cx="476392" cy="240038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0504" fill="norm" stroke="1" extrusionOk="0">
                          <a:moveTo>
                            <a:pt x="0" y="0"/>
                          </a:moveTo>
                          <a:lnTo>
                            <a:pt x="0" y="20504"/>
                          </a:lnTo>
                          <a:lnTo>
                            <a:pt x="2534" y="20504"/>
                          </a:lnTo>
                          <a:cubicBezTo>
                            <a:pt x="2512" y="-934"/>
                            <a:pt x="19002" y="-1096"/>
                            <a:pt x="19023" y="20504"/>
                          </a:cubicBezTo>
                          <a:lnTo>
                            <a:pt x="21600" y="20504"/>
                          </a:lnTo>
                          <a:lnTo>
                            <a:pt x="21600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D3D0C7"/>
                    </a:solidFill>
                    <a:ln w="9525" cap="flat">
                      <a:noFill/>
                      <a:round/>
                    </a:ln>
                    <a:effectLst/>
                  </p:spPr>
                  <p:txBody>
                    <a:bodyPr wrap="square" lIns="72248" tIns="72248" rIns="72248" bIns="72248" numCol="1" anchor="ctr">
                      <a:noAutofit/>
                    </a:bodyPr>
                    <a:lstStyle/>
                    <a:p>
                      <a:pPr marL="40639" marR="40639" defTabSz="914400">
                        <a:defRPr sz="3400">
                          <a:solidFill>
                            <a:srgbClr val="EEEEEE"/>
                          </a:solidFill>
                          <a:uFill>
                            <a:solidFill>
                              <a:srgbClr val="EEEEEE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defRPr>
                      </a:pPr>
                    </a:p>
                  </p:txBody>
                </p:sp>
              </p:grpSp>
            </p:grpSp>
            <p:grpSp>
              <p:nvGrpSpPr>
                <p:cNvPr id="7046" name="Group 7046"/>
                <p:cNvGrpSpPr/>
                <p:nvPr/>
              </p:nvGrpSpPr>
              <p:grpSpPr>
                <a:xfrm>
                  <a:off x="-1" y="-1"/>
                  <a:ext cx="997787" cy="1116891"/>
                  <a:chOff x="0" y="0"/>
                  <a:chExt cx="997785" cy="1116889"/>
                </a:xfrm>
              </p:grpSpPr>
              <p:sp>
                <p:nvSpPr>
                  <p:cNvPr id="7044" name="Shape 7044"/>
                  <p:cNvSpPr/>
                  <p:nvPr/>
                </p:nvSpPr>
                <p:spPr>
                  <a:xfrm>
                    <a:off x="27093" y="49671"/>
                    <a:ext cx="970693" cy="106721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6702" h="17423" fill="norm" stroke="1" extrusionOk="0">
                        <a:moveTo>
                          <a:pt x="8828" y="0"/>
                        </a:moveTo>
                        <a:cubicBezTo>
                          <a:pt x="-854" y="266"/>
                          <a:pt x="-1115" y="9621"/>
                          <a:pt x="1221" y="13322"/>
                        </a:cubicBezTo>
                        <a:cubicBezTo>
                          <a:pt x="6348" y="21600"/>
                          <a:pt x="20485" y="16227"/>
                          <a:pt x="15745" y="7130"/>
                        </a:cubicBezTo>
                        <a:cubicBezTo>
                          <a:pt x="11324" y="672"/>
                          <a:pt x="1482" y="5865"/>
                          <a:pt x="5062" y="11862"/>
                        </a:cubicBezTo>
                        <a:cubicBezTo>
                          <a:pt x="8004" y="16360"/>
                          <a:pt x="16005" y="13166"/>
                          <a:pt x="12845" y="8278"/>
                        </a:cubicBezTo>
                        <a:cubicBezTo>
                          <a:pt x="10744" y="5216"/>
                          <a:pt x="5407" y="7630"/>
                          <a:pt x="7794" y="10886"/>
                        </a:cubicBezTo>
                        <a:cubicBezTo>
                          <a:pt x="9408" y="12908"/>
                          <a:pt x="12727" y="11362"/>
                          <a:pt x="11400" y="9269"/>
                        </a:cubicBezTo>
                        <a:cubicBezTo>
                          <a:pt x="10559" y="8168"/>
                          <a:pt x="7752" y="8692"/>
                          <a:pt x="9433" y="10581"/>
                        </a:cubicBezTo>
                        <a:cubicBezTo>
                          <a:pt x="8845" y="10761"/>
                          <a:pt x="9147" y="8098"/>
                          <a:pt x="10904" y="9535"/>
                        </a:cubicBezTo>
                        <a:cubicBezTo>
                          <a:pt x="11677" y="10378"/>
                          <a:pt x="10046" y="12260"/>
                          <a:pt x="8500" y="10956"/>
                        </a:cubicBezTo>
                        <a:cubicBezTo>
                          <a:pt x="6189" y="7957"/>
                          <a:pt x="11374" y="6521"/>
                          <a:pt x="12425" y="8934"/>
                        </a:cubicBezTo>
                        <a:cubicBezTo>
                          <a:pt x="14039" y="11667"/>
                          <a:pt x="9340" y="15384"/>
                          <a:pt x="5970" y="11737"/>
                        </a:cubicBezTo>
                        <a:cubicBezTo>
                          <a:pt x="2810" y="6778"/>
                          <a:pt x="10996" y="2023"/>
                          <a:pt x="14652" y="7497"/>
                        </a:cubicBezTo>
                        <a:cubicBezTo>
                          <a:pt x="18115" y="12690"/>
                          <a:pt x="8483" y="20210"/>
                          <a:pt x="2869" y="12651"/>
                        </a:cubicBezTo>
                        <a:cubicBezTo>
                          <a:pt x="1751" y="10433"/>
                          <a:pt x="742" y="3256"/>
                          <a:pt x="8618" y="2085"/>
                        </a:cubicBezTo>
                        <a:lnTo>
                          <a:pt x="8828" y="0"/>
                        </a:lnTo>
                        <a:close/>
                      </a:path>
                    </a:pathLst>
                  </a:custGeom>
                  <a:solidFill>
                    <a:srgbClr val="9A947F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7045" name="Shape 7045"/>
                  <p:cNvSpPr/>
                  <p:nvPr/>
                </p:nvSpPr>
                <p:spPr>
                  <a:xfrm>
                    <a:off x="0" y="0"/>
                    <a:ext cx="970693" cy="106721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6702" h="17423" fill="norm" stroke="1" extrusionOk="0">
                        <a:moveTo>
                          <a:pt x="8828" y="0"/>
                        </a:moveTo>
                        <a:cubicBezTo>
                          <a:pt x="-854" y="266"/>
                          <a:pt x="-1115" y="9621"/>
                          <a:pt x="1221" y="13322"/>
                        </a:cubicBezTo>
                        <a:cubicBezTo>
                          <a:pt x="6348" y="21600"/>
                          <a:pt x="20485" y="16227"/>
                          <a:pt x="15745" y="7130"/>
                        </a:cubicBezTo>
                        <a:cubicBezTo>
                          <a:pt x="11324" y="672"/>
                          <a:pt x="1482" y="5865"/>
                          <a:pt x="5062" y="11862"/>
                        </a:cubicBezTo>
                        <a:cubicBezTo>
                          <a:pt x="8004" y="16360"/>
                          <a:pt x="16005" y="13166"/>
                          <a:pt x="12845" y="8278"/>
                        </a:cubicBezTo>
                        <a:cubicBezTo>
                          <a:pt x="10744" y="5216"/>
                          <a:pt x="5407" y="7630"/>
                          <a:pt x="7794" y="10886"/>
                        </a:cubicBezTo>
                        <a:cubicBezTo>
                          <a:pt x="9408" y="12908"/>
                          <a:pt x="12727" y="11362"/>
                          <a:pt x="11400" y="9269"/>
                        </a:cubicBezTo>
                        <a:cubicBezTo>
                          <a:pt x="10559" y="8168"/>
                          <a:pt x="7752" y="8692"/>
                          <a:pt x="9433" y="10581"/>
                        </a:cubicBezTo>
                        <a:cubicBezTo>
                          <a:pt x="8845" y="10761"/>
                          <a:pt x="9147" y="8098"/>
                          <a:pt x="10904" y="9535"/>
                        </a:cubicBezTo>
                        <a:cubicBezTo>
                          <a:pt x="11677" y="10378"/>
                          <a:pt x="10046" y="12260"/>
                          <a:pt x="8500" y="10956"/>
                        </a:cubicBezTo>
                        <a:cubicBezTo>
                          <a:pt x="6189" y="7957"/>
                          <a:pt x="11374" y="6521"/>
                          <a:pt x="12425" y="8934"/>
                        </a:cubicBezTo>
                        <a:cubicBezTo>
                          <a:pt x="14039" y="11667"/>
                          <a:pt x="9340" y="15384"/>
                          <a:pt x="5970" y="11737"/>
                        </a:cubicBezTo>
                        <a:cubicBezTo>
                          <a:pt x="2810" y="6778"/>
                          <a:pt x="10996" y="2023"/>
                          <a:pt x="14652" y="7497"/>
                        </a:cubicBezTo>
                        <a:cubicBezTo>
                          <a:pt x="18115" y="12690"/>
                          <a:pt x="8483" y="20210"/>
                          <a:pt x="2869" y="12651"/>
                        </a:cubicBezTo>
                        <a:cubicBezTo>
                          <a:pt x="1751" y="10433"/>
                          <a:pt x="742" y="3256"/>
                          <a:pt x="8618" y="2085"/>
                        </a:cubicBezTo>
                        <a:lnTo>
                          <a:pt x="8828" y="0"/>
                        </a:lnTo>
                        <a:close/>
                      </a:path>
                    </a:pathLst>
                  </a:custGeom>
                  <a:solidFill>
                    <a:srgbClr val="D3D0C7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</p:grpSp>
            <p:sp>
              <p:nvSpPr>
                <p:cNvPr id="7047" name="Shape 7047"/>
                <p:cNvSpPr/>
                <p:nvPr/>
              </p:nvSpPr>
              <p:spPr>
                <a:xfrm flipH="1">
                  <a:off x="11823250" y="49671"/>
                  <a:ext cx="970693" cy="106721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6702" h="17423" fill="norm" stroke="1" extrusionOk="0">
                      <a:moveTo>
                        <a:pt x="8828" y="0"/>
                      </a:moveTo>
                      <a:cubicBezTo>
                        <a:pt x="-854" y="266"/>
                        <a:pt x="-1115" y="9621"/>
                        <a:pt x="1221" y="13322"/>
                      </a:cubicBezTo>
                      <a:cubicBezTo>
                        <a:pt x="6348" y="21600"/>
                        <a:pt x="20485" y="16227"/>
                        <a:pt x="15745" y="7130"/>
                      </a:cubicBezTo>
                      <a:cubicBezTo>
                        <a:pt x="11324" y="672"/>
                        <a:pt x="1482" y="5865"/>
                        <a:pt x="5062" y="11862"/>
                      </a:cubicBezTo>
                      <a:cubicBezTo>
                        <a:pt x="8004" y="16360"/>
                        <a:pt x="16005" y="13166"/>
                        <a:pt x="12845" y="8278"/>
                      </a:cubicBezTo>
                      <a:cubicBezTo>
                        <a:pt x="10744" y="5216"/>
                        <a:pt x="5407" y="7630"/>
                        <a:pt x="7794" y="10886"/>
                      </a:cubicBezTo>
                      <a:cubicBezTo>
                        <a:pt x="9408" y="12908"/>
                        <a:pt x="12727" y="11362"/>
                        <a:pt x="11400" y="9269"/>
                      </a:cubicBezTo>
                      <a:cubicBezTo>
                        <a:pt x="10559" y="8168"/>
                        <a:pt x="7752" y="8692"/>
                        <a:pt x="9433" y="10581"/>
                      </a:cubicBezTo>
                      <a:cubicBezTo>
                        <a:pt x="8845" y="10761"/>
                        <a:pt x="9147" y="8098"/>
                        <a:pt x="10904" y="9535"/>
                      </a:cubicBezTo>
                      <a:cubicBezTo>
                        <a:pt x="11677" y="10378"/>
                        <a:pt x="10046" y="12260"/>
                        <a:pt x="8500" y="10956"/>
                      </a:cubicBezTo>
                      <a:cubicBezTo>
                        <a:pt x="6189" y="7957"/>
                        <a:pt x="11374" y="6521"/>
                        <a:pt x="12425" y="8934"/>
                      </a:cubicBezTo>
                      <a:cubicBezTo>
                        <a:pt x="14039" y="11667"/>
                        <a:pt x="9340" y="15384"/>
                        <a:pt x="5970" y="11737"/>
                      </a:cubicBezTo>
                      <a:cubicBezTo>
                        <a:pt x="2810" y="6778"/>
                        <a:pt x="10996" y="2023"/>
                        <a:pt x="14652" y="7497"/>
                      </a:cubicBezTo>
                      <a:cubicBezTo>
                        <a:pt x="18115" y="12690"/>
                        <a:pt x="8483" y="20210"/>
                        <a:pt x="2869" y="12651"/>
                      </a:cubicBezTo>
                      <a:cubicBezTo>
                        <a:pt x="1751" y="10433"/>
                        <a:pt x="742" y="3256"/>
                        <a:pt x="8618" y="2085"/>
                      </a:cubicBezTo>
                      <a:lnTo>
                        <a:pt x="8828" y="0"/>
                      </a:lnTo>
                      <a:close/>
                    </a:path>
                  </a:pathLst>
                </a:custGeom>
                <a:solidFill>
                  <a:srgbClr val="9A947F"/>
                </a:solidFill>
                <a:ln w="9525" cap="flat">
                  <a:noFill/>
                  <a:round/>
                </a:ln>
                <a:effectLst/>
              </p:spPr>
              <p:txBody>
                <a:bodyPr wrap="square" lIns="72248" tIns="72248" rIns="72248" bIns="72248" numCol="1" anchor="ctr">
                  <a:noAutofit/>
                </a:bodyPr>
                <a:lstStyle/>
                <a:p>
                  <a:pPr marL="40639" marR="40639" defTabSz="914400">
                    <a:defRPr sz="3400">
                      <a:solidFill>
                        <a:srgbClr val="EEEEEE"/>
                      </a:solidFill>
                      <a:uFill>
                        <a:solidFill>
                          <a:srgbClr val="EEEEEE"/>
                        </a:solidFill>
                      </a:u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</a:p>
              </p:txBody>
            </p:sp>
            <p:sp>
              <p:nvSpPr>
                <p:cNvPr id="7048" name="Shape 7048"/>
                <p:cNvSpPr/>
                <p:nvPr/>
              </p:nvSpPr>
              <p:spPr>
                <a:xfrm flipH="1">
                  <a:off x="11796157" y="0"/>
                  <a:ext cx="970693" cy="106721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6702" h="17423" fill="norm" stroke="1" extrusionOk="0">
                      <a:moveTo>
                        <a:pt x="8828" y="0"/>
                      </a:moveTo>
                      <a:cubicBezTo>
                        <a:pt x="-854" y="266"/>
                        <a:pt x="-1115" y="9621"/>
                        <a:pt x="1221" y="13322"/>
                      </a:cubicBezTo>
                      <a:cubicBezTo>
                        <a:pt x="6348" y="21600"/>
                        <a:pt x="20485" y="16227"/>
                        <a:pt x="15745" y="7130"/>
                      </a:cubicBezTo>
                      <a:cubicBezTo>
                        <a:pt x="11324" y="672"/>
                        <a:pt x="1482" y="5865"/>
                        <a:pt x="5062" y="11862"/>
                      </a:cubicBezTo>
                      <a:cubicBezTo>
                        <a:pt x="8004" y="16360"/>
                        <a:pt x="16005" y="13166"/>
                        <a:pt x="12845" y="8278"/>
                      </a:cubicBezTo>
                      <a:cubicBezTo>
                        <a:pt x="10744" y="5216"/>
                        <a:pt x="5407" y="7630"/>
                        <a:pt x="7794" y="10886"/>
                      </a:cubicBezTo>
                      <a:cubicBezTo>
                        <a:pt x="9408" y="12908"/>
                        <a:pt x="12727" y="11362"/>
                        <a:pt x="11400" y="9269"/>
                      </a:cubicBezTo>
                      <a:cubicBezTo>
                        <a:pt x="10559" y="8168"/>
                        <a:pt x="7752" y="8692"/>
                        <a:pt x="9433" y="10581"/>
                      </a:cubicBezTo>
                      <a:cubicBezTo>
                        <a:pt x="8845" y="10761"/>
                        <a:pt x="9147" y="8098"/>
                        <a:pt x="10904" y="9535"/>
                      </a:cubicBezTo>
                      <a:cubicBezTo>
                        <a:pt x="11677" y="10378"/>
                        <a:pt x="10046" y="12260"/>
                        <a:pt x="8500" y="10956"/>
                      </a:cubicBezTo>
                      <a:cubicBezTo>
                        <a:pt x="6189" y="7957"/>
                        <a:pt x="11374" y="6521"/>
                        <a:pt x="12425" y="8934"/>
                      </a:cubicBezTo>
                      <a:cubicBezTo>
                        <a:pt x="14039" y="11667"/>
                        <a:pt x="9340" y="15384"/>
                        <a:pt x="5970" y="11737"/>
                      </a:cubicBezTo>
                      <a:cubicBezTo>
                        <a:pt x="2810" y="6778"/>
                        <a:pt x="10996" y="2023"/>
                        <a:pt x="14652" y="7497"/>
                      </a:cubicBezTo>
                      <a:cubicBezTo>
                        <a:pt x="18115" y="12690"/>
                        <a:pt x="8483" y="20210"/>
                        <a:pt x="2869" y="12651"/>
                      </a:cubicBezTo>
                      <a:cubicBezTo>
                        <a:pt x="1751" y="10433"/>
                        <a:pt x="742" y="3256"/>
                        <a:pt x="8618" y="2085"/>
                      </a:cubicBezTo>
                      <a:lnTo>
                        <a:pt x="8828" y="0"/>
                      </a:lnTo>
                      <a:close/>
                    </a:path>
                  </a:pathLst>
                </a:custGeom>
                <a:solidFill>
                  <a:srgbClr val="D3D0C7"/>
                </a:solidFill>
                <a:ln w="9525" cap="flat">
                  <a:noFill/>
                  <a:round/>
                </a:ln>
                <a:effectLst/>
              </p:spPr>
              <p:txBody>
                <a:bodyPr wrap="square" lIns="72248" tIns="72248" rIns="72248" bIns="72248" numCol="1" anchor="ctr">
                  <a:noAutofit/>
                </a:bodyPr>
                <a:lstStyle/>
                <a:p>
                  <a:pPr marL="40639" marR="40639" defTabSz="914400">
                    <a:defRPr sz="3400">
                      <a:solidFill>
                        <a:srgbClr val="EEEEEE"/>
                      </a:solidFill>
                      <a:uFill>
                        <a:solidFill>
                          <a:srgbClr val="EEEEEE"/>
                        </a:solidFill>
                      </a:u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</a:p>
              </p:txBody>
            </p:sp>
            <p:sp>
              <p:nvSpPr>
                <p:cNvPr id="7049" name="Shape 7049"/>
                <p:cNvSpPr/>
                <p:nvPr/>
              </p:nvSpPr>
              <p:spPr>
                <a:xfrm>
                  <a:off x="477077" y="0"/>
                  <a:ext cx="11812695" cy="126436"/>
                </a:xfrm>
                <a:prstGeom prst="rect">
                  <a:avLst/>
                </a:prstGeom>
                <a:solidFill>
                  <a:srgbClr val="D3D0C7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72248" tIns="72248" rIns="72248" bIns="72248" numCol="1" anchor="ctr">
                  <a:noAutofit/>
                </a:bodyPr>
                <a:lstStyle/>
                <a:p>
                  <a:pPr marL="40639" marR="40639" defTabSz="914400">
                    <a:defRPr sz="3400">
                      <a:solidFill>
                        <a:srgbClr val="EEEEEE"/>
                      </a:solidFill>
                      <a:uFill>
                        <a:solidFill>
                          <a:srgbClr val="EEEEEE"/>
                        </a:solidFill>
                      </a:u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</a:p>
              </p:txBody>
            </p:sp>
          </p:grpSp>
        </p:grpSp>
        <p:sp>
          <p:nvSpPr>
            <p:cNvPr id="7052" name="Shape 7052"/>
            <p:cNvSpPr/>
            <p:nvPr/>
          </p:nvSpPr>
          <p:spPr>
            <a:xfrm>
              <a:off x="1083733" y="1144693"/>
              <a:ext cx="10805726" cy="433494"/>
            </a:xfrm>
            <a:prstGeom prst="rect">
              <a:avLst/>
            </a:prstGeom>
            <a:gradFill flip="none" rotWithShape="1">
              <a:gsLst>
                <a:gs pos="0">
                  <a:srgbClr val="817C6B"/>
                </a:gs>
                <a:gs pos="100000">
                  <a:srgbClr val="9A947F"/>
                </a:gs>
              </a:gsLst>
              <a:lin ang="162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72248" tIns="72248" rIns="72248" bIns="72248" numCol="1" anchor="ctr">
              <a:noAutofit/>
            </a:bodyPr>
            <a:lstStyle/>
            <a:p>
              <a:pPr marL="40639" marR="40639" defTabSz="914400">
                <a:defRPr sz="3400">
                  <a:solidFill>
                    <a:srgbClr val="EEEEEE"/>
                  </a:solidFill>
                  <a:uFill>
                    <a:solidFill>
                      <a:srgbClr val="EEEEEE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</p:grpSp>
      <p:sp>
        <p:nvSpPr>
          <p:cNvPr id="7054" name="Shape 7054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Variety</a:t>
            </a:r>
          </a:p>
        </p:txBody>
      </p:sp>
      <p:pic>
        <p:nvPicPr>
          <p:cNvPr id="7055" name="pasted-image.ti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59060" y="2780605"/>
            <a:ext cx="5715001" cy="5715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7056" name="pasted-image.ti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705600" y="2780605"/>
            <a:ext cx="5715000" cy="5715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7056" grpId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52" name="Group 7152"/>
          <p:cNvGrpSpPr/>
          <p:nvPr/>
        </p:nvGrpSpPr>
        <p:grpSpPr>
          <a:xfrm>
            <a:off x="0" y="-1"/>
            <a:ext cx="13004800" cy="9753601"/>
            <a:chOff x="0" y="0"/>
            <a:chExt cx="13004800" cy="9753600"/>
          </a:xfrm>
        </p:grpSpPr>
        <p:grpSp>
          <p:nvGrpSpPr>
            <p:cNvPr id="7150" name="Group 7150"/>
            <p:cNvGrpSpPr/>
            <p:nvPr/>
          </p:nvGrpSpPr>
          <p:grpSpPr>
            <a:xfrm>
              <a:off x="0" y="0"/>
              <a:ext cx="13004801" cy="9753600"/>
              <a:chOff x="0" y="0"/>
              <a:chExt cx="13004800" cy="9753600"/>
            </a:xfrm>
          </p:grpSpPr>
          <p:sp>
            <p:nvSpPr>
              <p:cNvPr id="7058" name="Shape 7058"/>
              <p:cNvSpPr/>
              <p:nvPr/>
            </p:nvSpPr>
            <p:spPr>
              <a:xfrm>
                <a:off x="11921066" y="1083733"/>
                <a:ext cx="758615" cy="3034454"/>
              </a:xfrm>
              <a:prstGeom prst="rect">
                <a:avLst/>
              </a:prstGeom>
              <a:gradFill flip="none" rotWithShape="1">
                <a:gsLst>
                  <a:gs pos="0">
                    <a:srgbClr val="817C6B"/>
                  </a:gs>
                  <a:gs pos="100000">
                    <a:srgbClr val="D3D0C7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72248" tIns="72248" rIns="72248" bIns="72248" numCol="1" anchor="ctr">
                <a:noAutofit/>
              </a:bodyPr>
              <a:lstStyle/>
              <a:p>
                <a:pPr marL="40639" marR="40639" defTabSz="914400">
                  <a:defRPr sz="3400">
                    <a:solidFill>
                      <a:srgbClr val="EEEEEE"/>
                    </a:solidFill>
                    <a:uFill>
                      <a:solidFill>
                        <a:srgbClr val="EEEEEE"/>
                      </a:solidFill>
                    </a:u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7059" name="Shape 7059"/>
              <p:cNvSpPr/>
              <p:nvPr/>
            </p:nvSpPr>
            <p:spPr>
              <a:xfrm>
                <a:off x="0" y="0"/>
                <a:ext cx="12788054" cy="216747"/>
              </a:xfrm>
              <a:prstGeom prst="rect">
                <a:avLst/>
              </a:prstGeom>
              <a:solidFill>
                <a:srgbClr val="9A94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2248" tIns="72248" rIns="72248" bIns="72248" numCol="1" anchor="ctr">
                <a:noAutofit/>
              </a:bodyPr>
              <a:lstStyle/>
              <a:p>
                <a:pPr marL="40639" marR="40639" defTabSz="914400">
                  <a:defRPr sz="3400">
                    <a:solidFill>
                      <a:srgbClr val="EEEEEE"/>
                    </a:solidFill>
                    <a:uFill>
                      <a:solidFill>
                        <a:srgbClr val="EEEEEE"/>
                      </a:solidFill>
                    </a:u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7060" name="Shape 7060"/>
              <p:cNvSpPr/>
              <p:nvPr/>
            </p:nvSpPr>
            <p:spPr>
              <a:xfrm>
                <a:off x="12679680" y="0"/>
                <a:ext cx="325121" cy="9753600"/>
              </a:xfrm>
              <a:prstGeom prst="rect">
                <a:avLst/>
              </a:prstGeom>
              <a:gradFill flip="none" rotWithShape="1">
                <a:gsLst>
                  <a:gs pos="0">
                    <a:srgbClr val="9A947F"/>
                  </a:gs>
                  <a:gs pos="50000">
                    <a:srgbClr val="BBB6A8"/>
                  </a:gs>
                  <a:gs pos="100000">
                    <a:srgbClr val="9A947F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72248" tIns="72248" rIns="72248" bIns="72248" numCol="1" anchor="ctr">
                <a:noAutofit/>
              </a:bodyPr>
              <a:lstStyle/>
              <a:p>
                <a:pPr marL="40639" marR="40639" defTabSz="914400">
                  <a:defRPr sz="3400">
                    <a:solidFill>
                      <a:srgbClr val="EEEEEE"/>
                    </a:solidFill>
                    <a:uFill>
                      <a:solidFill>
                        <a:srgbClr val="EEEEEE"/>
                      </a:solidFill>
                    </a:u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7061" name="Shape 7061"/>
              <p:cNvSpPr/>
              <p:nvPr/>
            </p:nvSpPr>
            <p:spPr>
              <a:xfrm>
                <a:off x="0" y="0"/>
                <a:ext cx="325121" cy="9753600"/>
              </a:xfrm>
              <a:prstGeom prst="rect">
                <a:avLst/>
              </a:prstGeom>
              <a:gradFill flip="none" rotWithShape="1">
                <a:gsLst>
                  <a:gs pos="0">
                    <a:srgbClr val="9A947F"/>
                  </a:gs>
                  <a:gs pos="50000">
                    <a:srgbClr val="BBB6A8"/>
                  </a:gs>
                  <a:gs pos="100000">
                    <a:srgbClr val="9A947F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72248" tIns="72248" rIns="72248" bIns="72248" numCol="1" anchor="ctr">
                <a:noAutofit/>
              </a:bodyPr>
              <a:lstStyle/>
              <a:p>
                <a:pPr marL="40639" marR="40639" defTabSz="914400">
                  <a:defRPr sz="3400">
                    <a:solidFill>
                      <a:srgbClr val="EEEEEE"/>
                    </a:solidFill>
                    <a:uFill>
                      <a:solidFill>
                        <a:srgbClr val="EEEEEE"/>
                      </a:solidFill>
                    </a:u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7062" name="Shape 7062"/>
              <p:cNvSpPr/>
              <p:nvPr/>
            </p:nvSpPr>
            <p:spPr>
              <a:xfrm>
                <a:off x="325120" y="1083733"/>
                <a:ext cx="758614" cy="3034454"/>
              </a:xfrm>
              <a:prstGeom prst="rect">
                <a:avLst/>
              </a:prstGeom>
              <a:gradFill flip="none" rotWithShape="1">
                <a:gsLst>
                  <a:gs pos="0">
                    <a:srgbClr val="817C6B"/>
                  </a:gs>
                  <a:gs pos="100000">
                    <a:srgbClr val="D3D0C7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72248" tIns="72248" rIns="72248" bIns="72248" numCol="1" anchor="ctr">
                <a:noAutofit/>
              </a:bodyPr>
              <a:lstStyle/>
              <a:p>
                <a:pPr marL="40639" marR="40639" defTabSz="914400">
                  <a:defRPr sz="3400">
                    <a:solidFill>
                      <a:srgbClr val="EEEEEE"/>
                    </a:solidFill>
                    <a:uFill>
                      <a:solidFill>
                        <a:srgbClr val="EEEEEE"/>
                      </a:solidFill>
                    </a:u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grpSp>
            <p:nvGrpSpPr>
              <p:cNvPr id="7149" name="Group 7149"/>
              <p:cNvGrpSpPr/>
              <p:nvPr/>
            </p:nvGrpSpPr>
            <p:grpSpPr>
              <a:xfrm>
                <a:off x="82851" y="72248"/>
                <a:ext cx="12793944" cy="1116891"/>
                <a:chOff x="0" y="0"/>
                <a:chExt cx="12793942" cy="1116889"/>
              </a:xfrm>
            </p:grpSpPr>
            <p:sp>
              <p:nvSpPr>
                <p:cNvPr id="7063" name="Shape 7063"/>
                <p:cNvSpPr/>
                <p:nvPr/>
              </p:nvSpPr>
              <p:spPr>
                <a:xfrm>
                  <a:off x="43584" y="0"/>
                  <a:ext cx="12736126" cy="1083734"/>
                </a:xfrm>
                <a:prstGeom prst="roundRect">
                  <a:avLst>
                    <a:gd name="adj" fmla="val 35156"/>
                  </a:avLst>
                </a:prstGeom>
                <a:solidFill>
                  <a:srgbClr val="BBB6A8"/>
                </a:solidFill>
                <a:ln w="9525" cap="flat">
                  <a:noFill/>
                  <a:round/>
                </a:ln>
                <a:effectLst/>
              </p:spPr>
              <p:txBody>
                <a:bodyPr wrap="square" lIns="72248" tIns="72248" rIns="72248" bIns="72248" numCol="1" anchor="ctr">
                  <a:noAutofit/>
                </a:bodyPr>
                <a:lstStyle/>
                <a:p>
                  <a:pPr marL="40639" marR="40639" defTabSz="914400">
                    <a:defRPr sz="3400">
                      <a:solidFill>
                        <a:srgbClr val="EEEEEE"/>
                      </a:solidFill>
                      <a:uFill>
                        <a:solidFill>
                          <a:srgbClr val="EEEEEE"/>
                        </a:solidFill>
                      </a:u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</a:p>
              </p:txBody>
            </p:sp>
            <p:sp>
              <p:nvSpPr>
                <p:cNvPr id="7064" name="Shape 7064"/>
                <p:cNvSpPr/>
                <p:nvPr/>
              </p:nvSpPr>
              <p:spPr>
                <a:xfrm>
                  <a:off x="477077" y="54186"/>
                  <a:ext cx="11812695" cy="126437"/>
                </a:xfrm>
                <a:prstGeom prst="rect">
                  <a:avLst/>
                </a:prstGeom>
                <a:solidFill>
                  <a:srgbClr val="9A947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72248" tIns="72248" rIns="72248" bIns="72248" numCol="1" anchor="ctr">
                  <a:noAutofit/>
                </a:bodyPr>
                <a:lstStyle/>
                <a:p>
                  <a:pPr marL="40639" marR="40639" defTabSz="914400">
                    <a:defRPr sz="3400">
                      <a:solidFill>
                        <a:srgbClr val="EEEEEE"/>
                      </a:solidFill>
                      <a:uFill>
                        <a:solidFill>
                          <a:srgbClr val="EEEEEE"/>
                        </a:solidFill>
                      </a:u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</a:p>
              </p:txBody>
            </p:sp>
            <p:grpSp>
              <p:nvGrpSpPr>
                <p:cNvPr id="7103" name="Group 7103"/>
                <p:cNvGrpSpPr/>
                <p:nvPr/>
              </p:nvGrpSpPr>
              <p:grpSpPr>
                <a:xfrm>
                  <a:off x="531264" y="842151"/>
                  <a:ext cx="11758508" cy="243841"/>
                  <a:chOff x="0" y="0"/>
                  <a:chExt cx="11758506" cy="243839"/>
                </a:xfrm>
              </p:grpSpPr>
              <p:sp>
                <p:nvSpPr>
                  <p:cNvPr id="7065" name="Shape 7065"/>
                  <p:cNvSpPr/>
                  <p:nvPr/>
                </p:nvSpPr>
                <p:spPr>
                  <a:xfrm flipH="1">
                    <a:off x="11239217" y="0"/>
                    <a:ext cx="519290" cy="23932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0"/>
                        </a:moveTo>
                        <a:lnTo>
                          <a:pt x="17092" y="0"/>
                        </a:lnTo>
                        <a:lnTo>
                          <a:pt x="0" y="17550"/>
                        </a:lnTo>
                        <a:lnTo>
                          <a:pt x="8077" y="21600"/>
                        </a:lnTo>
                        <a:lnTo>
                          <a:pt x="19158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9A947F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7066" name="Shape 7066"/>
                  <p:cNvSpPr/>
                  <p:nvPr/>
                </p:nvSpPr>
                <p:spPr>
                  <a:xfrm>
                    <a:off x="0" y="4515"/>
                    <a:ext cx="519289" cy="2393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0"/>
                        </a:moveTo>
                        <a:lnTo>
                          <a:pt x="17092" y="0"/>
                        </a:lnTo>
                        <a:lnTo>
                          <a:pt x="0" y="17550"/>
                        </a:lnTo>
                        <a:lnTo>
                          <a:pt x="8077" y="21600"/>
                        </a:lnTo>
                        <a:lnTo>
                          <a:pt x="19158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9A947F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grpSp>
                <p:nvGrpSpPr>
                  <p:cNvPr id="7102" name="Group 7102"/>
                  <p:cNvGrpSpPr/>
                  <p:nvPr/>
                </p:nvGrpSpPr>
                <p:grpSpPr>
                  <a:xfrm>
                    <a:off x="442524" y="1544"/>
                    <a:ext cx="10864428" cy="242296"/>
                    <a:chOff x="0" y="0"/>
                    <a:chExt cx="10864426" cy="242295"/>
                  </a:xfrm>
                </p:grpSpPr>
                <p:grpSp>
                  <p:nvGrpSpPr>
                    <p:cNvPr id="7088" name="Group 7088"/>
                    <p:cNvGrpSpPr/>
                    <p:nvPr/>
                  </p:nvGrpSpPr>
                  <p:grpSpPr>
                    <a:xfrm>
                      <a:off x="0" y="2257"/>
                      <a:ext cx="6610774" cy="240039"/>
                      <a:chOff x="0" y="0"/>
                      <a:chExt cx="6610773" cy="240037"/>
                    </a:xfrm>
                  </p:grpSpPr>
                  <p:grpSp>
                    <p:nvGrpSpPr>
                      <p:cNvPr id="7069" name="Group 7069"/>
                      <p:cNvGrpSpPr/>
                      <p:nvPr/>
                    </p:nvGrpSpPr>
                    <p:grpSpPr>
                      <a:xfrm>
                        <a:off x="0" y="0"/>
                        <a:ext cx="943611" cy="240038"/>
                        <a:chOff x="0" y="0"/>
                        <a:chExt cx="943610" cy="240037"/>
                      </a:xfrm>
                    </p:grpSpPr>
                    <p:sp>
                      <p:nvSpPr>
                        <p:cNvPr id="7067" name="Shape 7067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7068" name="Shape 7068"/>
                        <p:cNvSpPr/>
                        <p:nvPr/>
                      </p:nvSpPr>
                      <p:spPr>
                        <a:xfrm>
                          <a:off x="467296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7072" name="Group 7072"/>
                      <p:cNvGrpSpPr/>
                      <p:nvPr/>
                    </p:nvGrpSpPr>
                    <p:grpSpPr>
                      <a:xfrm>
                        <a:off x="943848" y="0"/>
                        <a:ext cx="945985" cy="240038"/>
                        <a:chOff x="0" y="0"/>
                        <a:chExt cx="945983" cy="240037"/>
                      </a:xfrm>
                    </p:grpSpPr>
                    <p:sp>
                      <p:nvSpPr>
                        <p:cNvPr id="7070" name="Shape 7070"/>
                        <p:cNvSpPr/>
                        <p:nvPr/>
                      </p:nvSpPr>
                      <p:spPr>
                        <a:xfrm>
                          <a:off x="0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7071" name="Shape 7071"/>
                        <p:cNvSpPr/>
                        <p:nvPr/>
                      </p:nvSpPr>
                      <p:spPr>
                        <a:xfrm>
                          <a:off x="467296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7075" name="Group 7075"/>
                      <p:cNvGrpSpPr/>
                      <p:nvPr/>
                    </p:nvGrpSpPr>
                    <p:grpSpPr>
                      <a:xfrm>
                        <a:off x="1893710" y="0"/>
                        <a:ext cx="939971" cy="240038"/>
                        <a:chOff x="0" y="0"/>
                        <a:chExt cx="939969" cy="240037"/>
                      </a:xfrm>
                    </p:grpSpPr>
                    <p:sp>
                      <p:nvSpPr>
                        <p:cNvPr id="7073" name="Shape 7073"/>
                        <p:cNvSpPr/>
                        <p:nvPr/>
                      </p:nvSpPr>
                      <p:spPr>
                        <a:xfrm>
                          <a:off x="0" y="0"/>
                          <a:ext cx="471707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7074" name="Shape 7074"/>
                        <p:cNvSpPr/>
                        <p:nvPr/>
                      </p:nvSpPr>
                      <p:spPr>
                        <a:xfrm>
                          <a:off x="463672" y="0"/>
                          <a:ext cx="47629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7078" name="Group 7078"/>
                      <p:cNvGrpSpPr/>
                      <p:nvPr/>
                    </p:nvGrpSpPr>
                    <p:grpSpPr>
                      <a:xfrm>
                        <a:off x="2833443" y="0"/>
                        <a:ext cx="943888" cy="240038"/>
                        <a:chOff x="0" y="0"/>
                        <a:chExt cx="943886" cy="240037"/>
                      </a:xfrm>
                    </p:grpSpPr>
                    <p:sp>
                      <p:nvSpPr>
                        <p:cNvPr id="7076" name="Shape 7076"/>
                        <p:cNvSpPr/>
                        <p:nvPr/>
                      </p:nvSpPr>
                      <p:spPr>
                        <a:xfrm>
                          <a:off x="0" y="0"/>
                          <a:ext cx="47644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7077" name="Shape 7077"/>
                        <p:cNvSpPr/>
                        <p:nvPr/>
                      </p:nvSpPr>
                      <p:spPr>
                        <a:xfrm>
                          <a:off x="467439" y="0"/>
                          <a:ext cx="47644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7081" name="Group 7081"/>
                      <p:cNvGrpSpPr/>
                      <p:nvPr/>
                    </p:nvGrpSpPr>
                    <p:grpSpPr>
                      <a:xfrm>
                        <a:off x="3777330" y="0"/>
                        <a:ext cx="943612" cy="240038"/>
                        <a:chOff x="0" y="0"/>
                        <a:chExt cx="943610" cy="240037"/>
                      </a:xfrm>
                    </p:grpSpPr>
                    <p:sp>
                      <p:nvSpPr>
                        <p:cNvPr id="7079" name="Shape 7079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7080" name="Shape 7080"/>
                        <p:cNvSpPr/>
                        <p:nvPr/>
                      </p:nvSpPr>
                      <p:spPr>
                        <a:xfrm>
                          <a:off x="467296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7084" name="Group 7084"/>
                      <p:cNvGrpSpPr/>
                      <p:nvPr/>
                    </p:nvGrpSpPr>
                    <p:grpSpPr>
                      <a:xfrm>
                        <a:off x="4720941" y="0"/>
                        <a:ext cx="946222" cy="240038"/>
                        <a:chOff x="0" y="0"/>
                        <a:chExt cx="946221" cy="240037"/>
                      </a:xfrm>
                    </p:grpSpPr>
                    <p:sp>
                      <p:nvSpPr>
                        <p:cNvPr id="7082" name="Shape 7082"/>
                        <p:cNvSpPr/>
                        <p:nvPr/>
                      </p:nvSpPr>
                      <p:spPr>
                        <a:xfrm>
                          <a:off x="0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7083" name="Shape 7083"/>
                        <p:cNvSpPr/>
                        <p:nvPr/>
                      </p:nvSpPr>
                      <p:spPr>
                        <a:xfrm>
                          <a:off x="467533" y="0"/>
                          <a:ext cx="478689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7087" name="Group 7087"/>
                      <p:cNvGrpSpPr/>
                      <p:nvPr/>
                    </p:nvGrpSpPr>
                    <p:grpSpPr>
                      <a:xfrm>
                        <a:off x="5666925" y="0"/>
                        <a:ext cx="943849" cy="240038"/>
                        <a:chOff x="0" y="0"/>
                        <a:chExt cx="943848" cy="240037"/>
                      </a:xfrm>
                    </p:grpSpPr>
                    <p:sp>
                      <p:nvSpPr>
                        <p:cNvPr id="7085" name="Shape 7085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7086" name="Shape 7086"/>
                        <p:cNvSpPr/>
                        <p:nvPr/>
                      </p:nvSpPr>
                      <p:spPr>
                        <a:xfrm>
                          <a:off x="467533" y="0"/>
                          <a:ext cx="476316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</p:grpSp>
                <p:grpSp>
                  <p:nvGrpSpPr>
                    <p:cNvPr id="7091" name="Group 7091"/>
                    <p:cNvGrpSpPr/>
                    <p:nvPr/>
                  </p:nvGrpSpPr>
                  <p:grpSpPr>
                    <a:xfrm>
                      <a:off x="6610773" y="0"/>
                      <a:ext cx="943752" cy="240038"/>
                      <a:chOff x="0" y="0"/>
                      <a:chExt cx="943750" cy="240037"/>
                    </a:xfrm>
                  </p:grpSpPr>
                  <p:sp>
                    <p:nvSpPr>
                      <p:cNvPr id="7089" name="Shape 7089"/>
                      <p:cNvSpPr/>
                      <p:nvPr/>
                    </p:nvSpPr>
                    <p:spPr>
                      <a:xfrm>
                        <a:off x="0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7090" name="Shape 7090"/>
                      <p:cNvSpPr/>
                      <p:nvPr/>
                    </p:nvSpPr>
                    <p:spPr>
                      <a:xfrm>
                        <a:off x="467369" y="0"/>
                        <a:ext cx="476382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7094" name="Group 7094"/>
                    <p:cNvGrpSpPr/>
                    <p:nvPr/>
                  </p:nvGrpSpPr>
                  <p:grpSpPr>
                    <a:xfrm>
                      <a:off x="7554524" y="0"/>
                      <a:ext cx="946010" cy="240038"/>
                      <a:chOff x="0" y="0"/>
                      <a:chExt cx="946009" cy="240037"/>
                    </a:xfrm>
                  </p:grpSpPr>
                  <p:sp>
                    <p:nvSpPr>
                      <p:cNvPr id="7092" name="Shape 7092"/>
                      <p:cNvSpPr/>
                      <p:nvPr/>
                    </p:nvSpPr>
                    <p:spPr>
                      <a:xfrm>
                        <a:off x="0" y="0"/>
                        <a:ext cx="47871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7093" name="Shape 7093"/>
                      <p:cNvSpPr/>
                      <p:nvPr/>
                    </p:nvSpPr>
                    <p:spPr>
                      <a:xfrm>
                        <a:off x="467300" y="0"/>
                        <a:ext cx="47871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7097" name="Group 7097"/>
                    <p:cNvGrpSpPr/>
                    <p:nvPr/>
                  </p:nvGrpSpPr>
                  <p:grpSpPr>
                    <a:xfrm>
                      <a:off x="8500533" y="0"/>
                      <a:ext cx="943753" cy="240038"/>
                      <a:chOff x="0" y="0"/>
                      <a:chExt cx="943751" cy="240037"/>
                    </a:xfrm>
                  </p:grpSpPr>
                  <p:sp>
                    <p:nvSpPr>
                      <p:cNvPr id="7095" name="Shape 7095"/>
                      <p:cNvSpPr/>
                      <p:nvPr/>
                    </p:nvSpPr>
                    <p:spPr>
                      <a:xfrm>
                        <a:off x="0" y="0"/>
                        <a:ext cx="47589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7096" name="Shape 7096"/>
                      <p:cNvSpPr/>
                      <p:nvPr/>
                    </p:nvSpPr>
                    <p:spPr>
                      <a:xfrm>
                        <a:off x="467862" y="0"/>
                        <a:ext cx="47589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7100" name="Group 7100"/>
                    <p:cNvGrpSpPr/>
                    <p:nvPr/>
                  </p:nvGrpSpPr>
                  <p:grpSpPr>
                    <a:xfrm>
                      <a:off x="9444284" y="0"/>
                      <a:ext cx="943753" cy="240038"/>
                      <a:chOff x="0" y="0"/>
                      <a:chExt cx="943751" cy="240037"/>
                    </a:xfrm>
                  </p:grpSpPr>
                  <p:sp>
                    <p:nvSpPr>
                      <p:cNvPr id="7098" name="Shape 7098"/>
                      <p:cNvSpPr/>
                      <p:nvPr/>
                    </p:nvSpPr>
                    <p:spPr>
                      <a:xfrm>
                        <a:off x="0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7099" name="Shape 7099"/>
                      <p:cNvSpPr/>
                      <p:nvPr/>
                    </p:nvSpPr>
                    <p:spPr>
                      <a:xfrm>
                        <a:off x="467371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sp>
                  <p:nvSpPr>
                    <p:cNvPr id="7101" name="Shape 7101"/>
                    <p:cNvSpPr/>
                    <p:nvPr/>
                  </p:nvSpPr>
                  <p:spPr>
                    <a:xfrm>
                      <a:off x="10388035" y="0"/>
                      <a:ext cx="476392" cy="240038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0504" fill="norm" stroke="1" extrusionOk="0">
                          <a:moveTo>
                            <a:pt x="0" y="0"/>
                          </a:moveTo>
                          <a:lnTo>
                            <a:pt x="0" y="20504"/>
                          </a:lnTo>
                          <a:lnTo>
                            <a:pt x="2534" y="20504"/>
                          </a:lnTo>
                          <a:cubicBezTo>
                            <a:pt x="2512" y="-934"/>
                            <a:pt x="19002" y="-1096"/>
                            <a:pt x="19023" y="20504"/>
                          </a:cubicBezTo>
                          <a:lnTo>
                            <a:pt x="21600" y="20504"/>
                          </a:lnTo>
                          <a:lnTo>
                            <a:pt x="21600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9A947F"/>
                    </a:solidFill>
                    <a:ln w="9525" cap="flat">
                      <a:noFill/>
                      <a:round/>
                    </a:ln>
                    <a:effectLst/>
                  </p:spPr>
                  <p:txBody>
                    <a:bodyPr wrap="square" lIns="72248" tIns="72248" rIns="72248" bIns="72248" numCol="1" anchor="ctr">
                      <a:noAutofit/>
                    </a:bodyPr>
                    <a:lstStyle/>
                    <a:p>
                      <a:pPr marL="40639" marR="40639" defTabSz="914400">
                        <a:defRPr sz="3400">
                          <a:solidFill>
                            <a:srgbClr val="EEEEEE"/>
                          </a:solidFill>
                          <a:uFill>
                            <a:solidFill>
                              <a:srgbClr val="EEEEEE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defRPr>
                      </a:pPr>
                    </a:p>
                  </p:txBody>
                </p:sp>
              </p:grpSp>
            </p:grpSp>
            <p:grpSp>
              <p:nvGrpSpPr>
                <p:cNvPr id="7142" name="Group 7142"/>
                <p:cNvGrpSpPr/>
                <p:nvPr/>
              </p:nvGrpSpPr>
              <p:grpSpPr>
                <a:xfrm>
                  <a:off x="508686" y="839893"/>
                  <a:ext cx="11758508" cy="243841"/>
                  <a:chOff x="0" y="0"/>
                  <a:chExt cx="11758506" cy="243839"/>
                </a:xfrm>
              </p:grpSpPr>
              <p:sp>
                <p:nvSpPr>
                  <p:cNvPr id="7104" name="Shape 7104"/>
                  <p:cNvSpPr/>
                  <p:nvPr/>
                </p:nvSpPr>
                <p:spPr>
                  <a:xfrm flipH="1">
                    <a:off x="11239217" y="0"/>
                    <a:ext cx="519290" cy="23932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0"/>
                        </a:moveTo>
                        <a:lnTo>
                          <a:pt x="17092" y="0"/>
                        </a:lnTo>
                        <a:lnTo>
                          <a:pt x="0" y="17550"/>
                        </a:lnTo>
                        <a:lnTo>
                          <a:pt x="8077" y="21600"/>
                        </a:lnTo>
                        <a:lnTo>
                          <a:pt x="19158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D3D0C7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7105" name="Shape 7105"/>
                  <p:cNvSpPr/>
                  <p:nvPr/>
                </p:nvSpPr>
                <p:spPr>
                  <a:xfrm>
                    <a:off x="0" y="4515"/>
                    <a:ext cx="519289" cy="2393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0"/>
                        </a:moveTo>
                        <a:lnTo>
                          <a:pt x="17092" y="0"/>
                        </a:lnTo>
                        <a:lnTo>
                          <a:pt x="0" y="17550"/>
                        </a:lnTo>
                        <a:lnTo>
                          <a:pt x="8077" y="21600"/>
                        </a:lnTo>
                        <a:lnTo>
                          <a:pt x="19158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D3D0C7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grpSp>
                <p:nvGrpSpPr>
                  <p:cNvPr id="7141" name="Group 7141"/>
                  <p:cNvGrpSpPr/>
                  <p:nvPr/>
                </p:nvGrpSpPr>
                <p:grpSpPr>
                  <a:xfrm>
                    <a:off x="442524" y="1544"/>
                    <a:ext cx="10864428" cy="242296"/>
                    <a:chOff x="0" y="0"/>
                    <a:chExt cx="10864426" cy="242295"/>
                  </a:xfrm>
                </p:grpSpPr>
                <p:grpSp>
                  <p:nvGrpSpPr>
                    <p:cNvPr id="7127" name="Group 7127"/>
                    <p:cNvGrpSpPr/>
                    <p:nvPr/>
                  </p:nvGrpSpPr>
                  <p:grpSpPr>
                    <a:xfrm>
                      <a:off x="0" y="2257"/>
                      <a:ext cx="6610774" cy="240039"/>
                      <a:chOff x="0" y="0"/>
                      <a:chExt cx="6610773" cy="240037"/>
                    </a:xfrm>
                  </p:grpSpPr>
                  <p:grpSp>
                    <p:nvGrpSpPr>
                      <p:cNvPr id="7108" name="Group 7108"/>
                      <p:cNvGrpSpPr/>
                      <p:nvPr/>
                    </p:nvGrpSpPr>
                    <p:grpSpPr>
                      <a:xfrm>
                        <a:off x="0" y="0"/>
                        <a:ext cx="943611" cy="240038"/>
                        <a:chOff x="0" y="0"/>
                        <a:chExt cx="943610" cy="240037"/>
                      </a:xfrm>
                    </p:grpSpPr>
                    <p:sp>
                      <p:nvSpPr>
                        <p:cNvPr id="7106" name="Shape 7106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7107" name="Shape 7107"/>
                        <p:cNvSpPr/>
                        <p:nvPr/>
                      </p:nvSpPr>
                      <p:spPr>
                        <a:xfrm>
                          <a:off x="467296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7111" name="Group 7111"/>
                      <p:cNvGrpSpPr/>
                      <p:nvPr/>
                    </p:nvGrpSpPr>
                    <p:grpSpPr>
                      <a:xfrm>
                        <a:off x="943848" y="0"/>
                        <a:ext cx="945985" cy="240038"/>
                        <a:chOff x="0" y="0"/>
                        <a:chExt cx="945983" cy="240037"/>
                      </a:xfrm>
                    </p:grpSpPr>
                    <p:sp>
                      <p:nvSpPr>
                        <p:cNvPr id="7109" name="Shape 7109"/>
                        <p:cNvSpPr/>
                        <p:nvPr/>
                      </p:nvSpPr>
                      <p:spPr>
                        <a:xfrm>
                          <a:off x="0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7110" name="Shape 7110"/>
                        <p:cNvSpPr/>
                        <p:nvPr/>
                      </p:nvSpPr>
                      <p:spPr>
                        <a:xfrm>
                          <a:off x="467296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7114" name="Group 7114"/>
                      <p:cNvGrpSpPr/>
                      <p:nvPr/>
                    </p:nvGrpSpPr>
                    <p:grpSpPr>
                      <a:xfrm>
                        <a:off x="1893710" y="0"/>
                        <a:ext cx="939971" cy="240038"/>
                        <a:chOff x="0" y="0"/>
                        <a:chExt cx="939969" cy="240037"/>
                      </a:xfrm>
                    </p:grpSpPr>
                    <p:sp>
                      <p:nvSpPr>
                        <p:cNvPr id="7112" name="Shape 7112"/>
                        <p:cNvSpPr/>
                        <p:nvPr/>
                      </p:nvSpPr>
                      <p:spPr>
                        <a:xfrm>
                          <a:off x="0" y="0"/>
                          <a:ext cx="471707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7113" name="Shape 7113"/>
                        <p:cNvSpPr/>
                        <p:nvPr/>
                      </p:nvSpPr>
                      <p:spPr>
                        <a:xfrm>
                          <a:off x="463672" y="0"/>
                          <a:ext cx="47629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7117" name="Group 7117"/>
                      <p:cNvGrpSpPr/>
                      <p:nvPr/>
                    </p:nvGrpSpPr>
                    <p:grpSpPr>
                      <a:xfrm>
                        <a:off x="2833443" y="0"/>
                        <a:ext cx="943888" cy="240038"/>
                        <a:chOff x="0" y="0"/>
                        <a:chExt cx="943886" cy="240037"/>
                      </a:xfrm>
                    </p:grpSpPr>
                    <p:sp>
                      <p:nvSpPr>
                        <p:cNvPr id="7115" name="Shape 7115"/>
                        <p:cNvSpPr/>
                        <p:nvPr/>
                      </p:nvSpPr>
                      <p:spPr>
                        <a:xfrm>
                          <a:off x="0" y="0"/>
                          <a:ext cx="47644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7116" name="Shape 7116"/>
                        <p:cNvSpPr/>
                        <p:nvPr/>
                      </p:nvSpPr>
                      <p:spPr>
                        <a:xfrm>
                          <a:off x="467439" y="0"/>
                          <a:ext cx="47644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7120" name="Group 7120"/>
                      <p:cNvGrpSpPr/>
                      <p:nvPr/>
                    </p:nvGrpSpPr>
                    <p:grpSpPr>
                      <a:xfrm>
                        <a:off x="3777330" y="0"/>
                        <a:ext cx="943612" cy="240038"/>
                        <a:chOff x="0" y="0"/>
                        <a:chExt cx="943610" cy="240037"/>
                      </a:xfrm>
                    </p:grpSpPr>
                    <p:sp>
                      <p:nvSpPr>
                        <p:cNvPr id="7118" name="Shape 7118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7119" name="Shape 7119"/>
                        <p:cNvSpPr/>
                        <p:nvPr/>
                      </p:nvSpPr>
                      <p:spPr>
                        <a:xfrm>
                          <a:off x="467296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7123" name="Group 7123"/>
                      <p:cNvGrpSpPr/>
                      <p:nvPr/>
                    </p:nvGrpSpPr>
                    <p:grpSpPr>
                      <a:xfrm>
                        <a:off x="4720941" y="0"/>
                        <a:ext cx="946222" cy="240038"/>
                        <a:chOff x="0" y="0"/>
                        <a:chExt cx="946221" cy="240037"/>
                      </a:xfrm>
                    </p:grpSpPr>
                    <p:sp>
                      <p:nvSpPr>
                        <p:cNvPr id="7121" name="Shape 7121"/>
                        <p:cNvSpPr/>
                        <p:nvPr/>
                      </p:nvSpPr>
                      <p:spPr>
                        <a:xfrm>
                          <a:off x="0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7122" name="Shape 7122"/>
                        <p:cNvSpPr/>
                        <p:nvPr/>
                      </p:nvSpPr>
                      <p:spPr>
                        <a:xfrm>
                          <a:off x="467533" y="0"/>
                          <a:ext cx="478689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7126" name="Group 7126"/>
                      <p:cNvGrpSpPr/>
                      <p:nvPr/>
                    </p:nvGrpSpPr>
                    <p:grpSpPr>
                      <a:xfrm>
                        <a:off x="5666925" y="0"/>
                        <a:ext cx="943849" cy="240038"/>
                        <a:chOff x="0" y="0"/>
                        <a:chExt cx="943848" cy="240037"/>
                      </a:xfrm>
                    </p:grpSpPr>
                    <p:sp>
                      <p:nvSpPr>
                        <p:cNvPr id="7124" name="Shape 7124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7125" name="Shape 7125"/>
                        <p:cNvSpPr/>
                        <p:nvPr/>
                      </p:nvSpPr>
                      <p:spPr>
                        <a:xfrm>
                          <a:off x="467533" y="0"/>
                          <a:ext cx="476316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</p:grpSp>
                <p:grpSp>
                  <p:nvGrpSpPr>
                    <p:cNvPr id="7130" name="Group 7130"/>
                    <p:cNvGrpSpPr/>
                    <p:nvPr/>
                  </p:nvGrpSpPr>
                  <p:grpSpPr>
                    <a:xfrm>
                      <a:off x="6610773" y="0"/>
                      <a:ext cx="943752" cy="240038"/>
                      <a:chOff x="0" y="0"/>
                      <a:chExt cx="943750" cy="240037"/>
                    </a:xfrm>
                  </p:grpSpPr>
                  <p:sp>
                    <p:nvSpPr>
                      <p:cNvPr id="7128" name="Shape 7128"/>
                      <p:cNvSpPr/>
                      <p:nvPr/>
                    </p:nvSpPr>
                    <p:spPr>
                      <a:xfrm>
                        <a:off x="0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7129" name="Shape 7129"/>
                      <p:cNvSpPr/>
                      <p:nvPr/>
                    </p:nvSpPr>
                    <p:spPr>
                      <a:xfrm>
                        <a:off x="467369" y="0"/>
                        <a:ext cx="476382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7133" name="Group 7133"/>
                    <p:cNvGrpSpPr/>
                    <p:nvPr/>
                  </p:nvGrpSpPr>
                  <p:grpSpPr>
                    <a:xfrm>
                      <a:off x="7554524" y="0"/>
                      <a:ext cx="946010" cy="240038"/>
                      <a:chOff x="0" y="0"/>
                      <a:chExt cx="946009" cy="240037"/>
                    </a:xfrm>
                  </p:grpSpPr>
                  <p:sp>
                    <p:nvSpPr>
                      <p:cNvPr id="7131" name="Shape 7131"/>
                      <p:cNvSpPr/>
                      <p:nvPr/>
                    </p:nvSpPr>
                    <p:spPr>
                      <a:xfrm>
                        <a:off x="0" y="0"/>
                        <a:ext cx="47871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7132" name="Shape 7132"/>
                      <p:cNvSpPr/>
                      <p:nvPr/>
                    </p:nvSpPr>
                    <p:spPr>
                      <a:xfrm>
                        <a:off x="467300" y="0"/>
                        <a:ext cx="47871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7136" name="Group 7136"/>
                    <p:cNvGrpSpPr/>
                    <p:nvPr/>
                  </p:nvGrpSpPr>
                  <p:grpSpPr>
                    <a:xfrm>
                      <a:off x="8500533" y="0"/>
                      <a:ext cx="943753" cy="240038"/>
                      <a:chOff x="0" y="0"/>
                      <a:chExt cx="943751" cy="240037"/>
                    </a:xfrm>
                  </p:grpSpPr>
                  <p:sp>
                    <p:nvSpPr>
                      <p:cNvPr id="7134" name="Shape 7134"/>
                      <p:cNvSpPr/>
                      <p:nvPr/>
                    </p:nvSpPr>
                    <p:spPr>
                      <a:xfrm>
                        <a:off x="0" y="0"/>
                        <a:ext cx="47589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7135" name="Shape 7135"/>
                      <p:cNvSpPr/>
                      <p:nvPr/>
                    </p:nvSpPr>
                    <p:spPr>
                      <a:xfrm>
                        <a:off x="467862" y="0"/>
                        <a:ext cx="47589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7139" name="Group 7139"/>
                    <p:cNvGrpSpPr/>
                    <p:nvPr/>
                  </p:nvGrpSpPr>
                  <p:grpSpPr>
                    <a:xfrm>
                      <a:off x="9444284" y="0"/>
                      <a:ext cx="943753" cy="240038"/>
                      <a:chOff x="0" y="0"/>
                      <a:chExt cx="943751" cy="240037"/>
                    </a:xfrm>
                  </p:grpSpPr>
                  <p:sp>
                    <p:nvSpPr>
                      <p:cNvPr id="7137" name="Shape 7137"/>
                      <p:cNvSpPr/>
                      <p:nvPr/>
                    </p:nvSpPr>
                    <p:spPr>
                      <a:xfrm>
                        <a:off x="0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7138" name="Shape 7138"/>
                      <p:cNvSpPr/>
                      <p:nvPr/>
                    </p:nvSpPr>
                    <p:spPr>
                      <a:xfrm>
                        <a:off x="467371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sp>
                  <p:nvSpPr>
                    <p:cNvPr id="7140" name="Shape 7140"/>
                    <p:cNvSpPr/>
                    <p:nvPr/>
                  </p:nvSpPr>
                  <p:spPr>
                    <a:xfrm>
                      <a:off x="10388035" y="0"/>
                      <a:ext cx="476392" cy="240038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0504" fill="norm" stroke="1" extrusionOk="0">
                          <a:moveTo>
                            <a:pt x="0" y="0"/>
                          </a:moveTo>
                          <a:lnTo>
                            <a:pt x="0" y="20504"/>
                          </a:lnTo>
                          <a:lnTo>
                            <a:pt x="2534" y="20504"/>
                          </a:lnTo>
                          <a:cubicBezTo>
                            <a:pt x="2512" y="-934"/>
                            <a:pt x="19002" y="-1096"/>
                            <a:pt x="19023" y="20504"/>
                          </a:cubicBezTo>
                          <a:lnTo>
                            <a:pt x="21600" y="20504"/>
                          </a:lnTo>
                          <a:lnTo>
                            <a:pt x="21600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D3D0C7"/>
                    </a:solidFill>
                    <a:ln w="9525" cap="flat">
                      <a:noFill/>
                      <a:round/>
                    </a:ln>
                    <a:effectLst/>
                  </p:spPr>
                  <p:txBody>
                    <a:bodyPr wrap="square" lIns="72248" tIns="72248" rIns="72248" bIns="72248" numCol="1" anchor="ctr">
                      <a:noAutofit/>
                    </a:bodyPr>
                    <a:lstStyle/>
                    <a:p>
                      <a:pPr marL="40639" marR="40639" defTabSz="914400">
                        <a:defRPr sz="3400">
                          <a:solidFill>
                            <a:srgbClr val="EEEEEE"/>
                          </a:solidFill>
                          <a:uFill>
                            <a:solidFill>
                              <a:srgbClr val="EEEEEE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defRPr>
                      </a:pPr>
                    </a:p>
                  </p:txBody>
                </p:sp>
              </p:grpSp>
            </p:grpSp>
            <p:grpSp>
              <p:nvGrpSpPr>
                <p:cNvPr id="7145" name="Group 7145"/>
                <p:cNvGrpSpPr/>
                <p:nvPr/>
              </p:nvGrpSpPr>
              <p:grpSpPr>
                <a:xfrm>
                  <a:off x="-1" y="-1"/>
                  <a:ext cx="997787" cy="1116891"/>
                  <a:chOff x="0" y="0"/>
                  <a:chExt cx="997785" cy="1116889"/>
                </a:xfrm>
              </p:grpSpPr>
              <p:sp>
                <p:nvSpPr>
                  <p:cNvPr id="7143" name="Shape 7143"/>
                  <p:cNvSpPr/>
                  <p:nvPr/>
                </p:nvSpPr>
                <p:spPr>
                  <a:xfrm>
                    <a:off x="27093" y="49671"/>
                    <a:ext cx="970693" cy="106721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6702" h="17423" fill="norm" stroke="1" extrusionOk="0">
                        <a:moveTo>
                          <a:pt x="8828" y="0"/>
                        </a:moveTo>
                        <a:cubicBezTo>
                          <a:pt x="-854" y="266"/>
                          <a:pt x="-1115" y="9621"/>
                          <a:pt x="1221" y="13322"/>
                        </a:cubicBezTo>
                        <a:cubicBezTo>
                          <a:pt x="6348" y="21600"/>
                          <a:pt x="20485" y="16227"/>
                          <a:pt x="15745" y="7130"/>
                        </a:cubicBezTo>
                        <a:cubicBezTo>
                          <a:pt x="11324" y="672"/>
                          <a:pt x="1482" y="5865"/>
                          <a:pt x="5062" y="11862"/>
                        </a:cubicBezTo>
                        <a:cubicBezTo>
                          <a:pt x="8004" y="16360"/>
                          <a:pt x="16005" y="13166"/>
                          <a:pt x="12845" y="8278"/>
                        </a:cubicBezTo>
                        <a:cubicBezTo>
                          <a:pt x="10744" y="5216"/>
                          <a:pt x="5407" y="7630"/>
                          <a:pt x="7794" y="10886"/>
                        </a:cubicBezTo>
                        <a:cubicBezTo>
                          <a:pt x="9408" y="12908"/>
                          <a:pt x="12727" y="11362"/>
                          <a:pt x="11400" y="9269"/>
                        </a:cubicBezTo>
                        <a:cubicBezTo>
                          <a:pt x="10559" y="8168"/>
                          <a:pt x="7752" y="8692"/>
                          <a:pt x="9433" y="10581"/>
                        </a:cubicBezTo>
                        <a:cubicBezTo>
                          <a:pt x="8845" y="10761"/>
                          <a:pt x="9147" y="8098"/>
                          <a:pt x="10904" y="9535"/>
                        </a:cubicBezTo>
                        <a:cubicBezTo>
                          <a:pt x="11677" y="10378"/>
                          <a:pt x="10046" y="12260"/>
                          <a:pt x="8500" y="10956"/>
                        </a:cubicBezTo>
                        <a:cubicBezTo>
                          <a:pt x="6189" y="7957"/>
                          <a:pt x="11374" y="6521"/>
                          <a:pt x="12425" y="8934"/>
                        </a:cubicBezTo>
                        <a:cubicBezTo>
                          <a:pt x="14039" y="11667"/>
                          <a:pt x="9340" y="15384"/>
                          <a:pt x="5970" y="11737"/>
                        </a:cubicBezTo>
                        <a:cubicBezTo>
                          <a:pt x="2810" y="6778"/>
                          <a:pt x="10996" y="2023"/>
                          <a:pt x="14652" y="7497"/>
                        </a:cubicBezTo>
                        <a:cubicBezTo>
                          <a:pt x="18115" y="12690"/>
                          <a:pt x="8483" y="20210"/>
                          <a:pt x="2869" y="12651"/>
                        </a:cubicBezTo>
                        <a:cubicBezTo>
                          <a:pt x="1751" y="10433"/>
                          <a:pt x="742" y="3256"/>
                          <a:pt x="8618" y="2085"/>
                        </a:cubicBezTo>
                        <a:lnTo>
                          <a:pt x="8828" y="0"/>
                        </a:lnTo>
                        <a:close/>
                      </a:path>
                    </a:pathLst>
                  </a:custGeom>
                  <a:solidFill>
                    <a:srgbClr val="9A947F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7144" name="Shape 7144"/>
                  <p:cNvSpPr/>
                  <p:nvPr/>
                </p:nvSpPr>
                <p:spPr>
                  <a:xfrm>
                    <a:off x="0" y="0"/>
                    <a:ext cx="970693" cy="106721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6702" h="17423" fill="norm" stroke="1" extrusionOk="0">
                        <a:moveTo>
                          <a:pt x="8828" y="0"/>
                        </a:moveTo>
                        <a:cubicBezTo>
                          <a:pt x="-854" y="266"/>
                          <a:pt x="-1115" y="9621"/>
                          <a:pt x="1221" y="13322"/>
                        </a:cubicBezTo>
                        <a:cubicBezTo>
                          <a:pt x="6348" y="21600"/>
                          <a:pt x="20485" y="16227"/>
                          <a:pt x="15745" y="7130"/>
                        </a:cubicBezTo>
                        <a:cubicBezTo>
                          <a:pt x="11324" y="672"/>
                          <a:pt x="1482" y="5865"/>
                          <a:pt x="5062" y="11862"/>
                        </a:cubicBezTo>
                        <a:cubicBezTo>
                          <a:pt x="8004" y="16360"/>
                          <a:pt x="16005" y="13166"/>
                          <a:pt x="12845" y="8278"/>
                        </a:cubicBezTo>
                        <a:cubicBezTo>
                          <a:pt x="10744" y="5216"/>
                          <a:pt x="5407" y="7630"/>
                          <a:pt x="7794" y="10886"/>
                        </a:cubicBezTo>
                        <a:cubicBezTo>
                          <a:pt x="9408" y="12908"/>
                          <a:pt x="12727" y="11362"/>
                          <a:pt x="11400" y="9269"/>
                        </a:cubicBezTo>
                        <a:cubicBezTo>
                          <a:pt x="10559" y="8168"/>
                          <a:pt x="7752" y="8692"/>
                          <a:pt x="9433" y="10581"/>
                        </a:cubicBezTo>
                        <a:cubicBezTo>
                          <a:pt x="8845" y="10761"/>
                          <a:pt x="9147" y="8098"/>
                          <a:pt x="10904" y="9535"/>
                        </a:cubicBezTo>
                        <a:cubicBezTo>
                          <a:pt x="11677" y="10378"/>
                          <a:pt x="10046" y="12260"/>
                          <a:pt x="8500" y="10956"/>
                        </a:cubicBezTo>
                        <a:cubicBezTo>
                          <a:pt x="6189" y="7957"/>
                          <a:pt x="11374" y="6521"/>
                          <a:pt x="12425" y="8934"/>
                        </a:cubicBezTo>
                        <a:cubicBezTo>
                          <a:pt x="14039" y="11667"/>
                          <a:pt x="9340" y="15384"/>
                          <a:pt x="5970" y="11737"/>
                        </a:cubicBezTo>
                        <a:cubicBezTo>
                          <a:pt x="2810" y="6778"/>
                          <a:pt x="10996" y="2023"/>
                          <a:pt x="14652" y="7497"/>
                        </a:cubicBezTo>
                        <a:cubicBezTo>
                          <a:pt x="18115" y="12690"/>
                          <a:pt x="8483" y="20210"/>
                          <a:pt x="2869" y="12651"/>
                        </a:cubicBezTo>
                        <a:cubicBezTo>
                          <a:pt x="1751" y="10433"/>
                          <a:pt x="742" y="3256"/>
                          <a:pt x="8618" y="2085"/>
                        </a:cubicBezTo>
                        <a:lnTo>
                          <a:pt x="8828" y="0"/>
                        </a:lnTo>
                        <a:close/>
                      </a:path>
                    </a:pathLst>
                  </a:custGeom>
                  <a:solidFill>
                    <a:srgbClr val="D3D0C7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</p:grpSp>
            <p:sp>
              <p:nvSpPr>
                <p:cNvPr id="7146" name="Shape 7146"/>
                <p:cNvSpPr/>
                <p:nvPr/>
              </p:nvSpPr>
              <p:spPr>
                <a:xfrm flipH="1">
                  <a:off x="11823250" y="49671"/>
                  <a:ext cx="970693" cy="106721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6702" h="17423" fill="norm" stroke="1" extrusionOk="0">
                      <a:moveTo>
                        <a:pt x="8828" y="0"/>
                      </a:moveTo>
                      <a:cubicBezTo>
                        <a:pt x="-854" y="266"/>
                        <a:pt x="-1115" y="9621"/>
                        <a:pt x="1221" y="13322"/>
                      </a:cubicBezTo>
                      <a:cubicBezTo>
                        <a:pt x="6348" y="21600"/>
                        <a:pt x="20485" y="16227"/>
                        <a:pt x="15745" y="7130"/>
                      </a:cubicBezTo>
                      <a:cubicBezTo>
                        <a:pt x="11324" y="672"/>
                        <a:pt x="1482" y="5865"/>
                        <a:pt x="5062" y="11862"/>
                      </a:cubicBezTo>
                      <a:cubicBezTo>
                        <a:pt x="8004" y="16360"/>
                        <a:pt x="16005" y="13166"/>
                        <a:pt x="12845" y="8278"/>
                      </a:cubicBezTo>
                      <a:cubicBezTo>
                        <a:pt x="10744" y="5216"/>
                        <a:pt x="5407" y="7630"/>
                        <a:pt x="7794" y="10886"/>
                      </a:cubicBezTo>
                      <a:cubicBezTo>
                        <a:pt x="9408" y="12908"/>
                        <a:pt x="12727" y="11362"/>
                        <a:pt x="11400" y="9269"/>
                      </a:cubicBezTo>
                      <a:cubicBezTo>
                        <a:pt x="10559" y="8168"/>
                        <a:pt x="7752" y="8692"/>
                        <a:pt x="9433" y="10581"/>
                      </a:cubicBezTo>
                      <a:cubicBezTo>
                        <a:pt x="8845" y="10761"/>
                        <a:pt x="9147" y="8098"/>
                        <a:pt x="10904" y="9535"/>
                      </a:cubicBezTo>
                      <a:cubicBezTo>
                        <a:pt x="11677" y="10378"/>
                        <a:pt x="10046" y="12260"/>
                        <a:pt x="8500" y="10956"/>
                      </a:cubicBezTo>
                      <a:cubicBezTo>
                        <a:pt x="6189" y="7957"/>
                        <a:pt x="11374" y="6521"/>
                        <a:pt x="12425" y="8934"/>
                      </a:cubicBezTo>
                      <a:cubicBezTo>
                        <a:pt x="14039" y="11667"/>
                        <a:pt x="9340" y="15384"/>
                        <a:pt x="5970" y="11737"/>
                      </a:cubicBezTo>
                      <a:cubicBezTo>
                        <a:pt x="2810" y="6778"/>
                        <a:pt x="10996" y="2023"/>
                        <a:pt x="14652" y="7497"/>
                      </a:cubicBezTo>
                      <a:cubicBezTo>
                        <a:pt x="18115" y="12690"/>
                        <a:pt x="8483" y="20210"/>
                        <a:pt x="2869" y="12651"/>
                      </a:cubicBezTo>
                      <a:cubicBezTo>
                        <a:pt x="1751" y="10433"/>
                        <a:pt x="742" y="3256"/>
                        <a:pt x="8618" y="2085"/>
                      </a:cubicBezTo>
                      <a:lnTo>
                        <a:pt x="8828" y="0"/>
                      </a:lnTo>
                      <a:close/>
                    </a:path>
                  </a:pathLst>
                </a:custGeom>
                <a:solidFill>
                  <a:srgbClr val="9A947F"/>
                </a:solidFill>
                <a:ln w="9525" cap="flat">
                  <a:noFill/>
                  <a:round/>
                </a:ln>
                <a:effectLst/>
              </p:spPr>
              <p:txBody>
                <a:bodyPr wrap="square" lIns="72248" tIns="72248" rIns="72248" bIns="72248" numCol="1" anchor="ctr">
                  <a:noAutofit/>
                </a:bodyPr>
                <a:lstStyle/>
                <a:p>
                  <a:pPr marL="40639" marR="40639" defTabSz="914400">
                    <a:defRPr sz="3400">
                      <a:solidFill>
                        <a:srgbClr val="EEEEEE"/>
                      </a:solidFill>
                      <a:uFill>
                        <a:solidFill>
                          <a:srgbClr val="EEEEEE"/>
                        </a:solidFill>
                      </a:u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</a:p>
              </p:txBody>
            </p:sp>
            <p:sp>
              <p:nvSpPr>
                <p:cNvPr id="7147" name="Shape 7147"/>
                <p:cNvSpPr/>
                <p:nvPr/>
              </p:nvSpPr>
              <p:spPr>
                <a:xfrm flipH="1">
                  <a:off x="11796157" y="0"/>
                  <a:ext cx="970693" cy="106721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6702" h="17423" fill="norm" stroke="1" extrusionOk="0">
                      <a:moveTo>
                        <a:pt x="8828" y="0"/>
                      </a:moveTo>
                      <a:cubicBezTo>
                        <a:pt x="-854" y="266"/>
                        <a:pt x="-1115" y="9621"/>
                        <a:pt x="1221" y="13322"/>
                      </a:cubicBezTo>
                      <a:cubicBezTo>
                        <a:pt x="6348" y="21600"/>
                        <a:pt x="20485" y="16227"/>
                        <a:pt x="15745" y="7130"/>
                      </a:cubicBezTo>
                      <a:cubicBezTo>
                        <a:pt x="11324" y="672"/>
                        <a:pt x="1482" y="5865"/>
                        <a:pt x="5062" y="11862"/>
                      </a:cubicBezTo>
                      <a:cubicBezTo>
                        <a:pt x="8004" y="16360"/>
                        <a:pt x="16005" y="13166"/>
                        <a:pt x="12845" y="8278"/>
                      </a:cubicBezTo>
                      <a:cubicBezTo>
                        <a:pt x="10744" y="5216"/>
                        <a:pt x="5407" y="7630"/>
                        <a:pt x="7794" y="10886"/>
                      </a:cubicBezTo>
                      <a:cubicBezTo>
                        <a:pt x="9408" y="12908"/>
                        <a:pt x="12727" y="11362"/>
                        <a:pt x="11400" y="9269"/>
                      </a:cubicBezTo>
                      <a:cubicBezTo>
                        <a:pt x="10559" y="8168"/>
                        <a:pt x="7752" y="8692"/>
                        <a:pt x="9433" y="10581"/>
                      </a:cubicBezTo>
                      <a:cubicBezTo>
                        <a:pt x="8845" y="10761"/>
                        <a:pt x="9147" y="8098"/>
                        <a:pt x="10904" y="9535"/>
                      </a:cubicBezTo>
                      <a:cubicBezTo>
                        <a:pt x="11677" y="10378"/>
                        <a:pt x="10046" y="12260"/>
                        <a:pt x="8500" y="10956"/>
                      </a:cubicBezTo>
                      <a:cubicBezTo>
                        <a:pt x="6189" y="7957"/>
                        <a:pt x="11374" y="6521"/>
                        <a:pt x="12425" y="8934"/>
                      </a:cubicBezTo>
                      <a:cubicBezTo>
                        <a:pt x="14039" y="11667"/>
                        <a:pt x="9340" y="15384"/>
                        <a:pt x="5970" y="11737"/>
                      </a:cubicBezTo>
                      <a:cubicBezTo>
                        <a:pt x="2810" y="6778"/>
                        <a:pt x="10996" y="2023"/>
                        <a:pt x="14652" y="7497"/>
                      </a:cubicBezTo>
                      <a:cubicBezTo>
                        <a:pt x="18115" y="12690"/>
                        <a:pt x="8483" y="20210"/>
                        <a:pt x="2869" y="12651"/>
                      </a:cubicBezTo>
                      <a:cubicBezTo>
                        <a:pt x="1751" y="10433"/>
                        <a:pt x="742" y="3256"/>
                        <a:pt x="8618" y="2085"/>
                      </a:cubicBezTo>
                      <a:lnTo>
                        <a:pt x="8828" y="0"/>
                      </a:lnTo>
                      <a:close/>
                    </a:path>
                  </a:pathLst>
                </a:custGeom>
                <a:solidFill>
                  <a:srgbClr val="D3D0C7"/>
                </a:solidFill>
                <a:ln w="9525" cap="flat">
                  <a:noFill/>
                  <a:round/>
                </a:ln>
                <a:effectLst/>
              </p:spPr>
              <p:txBody>
                <a:bodyPr wrap="square" lIns="72248" tIns="72248" rIns="72248" bIns="72248" numCol="1" anchor="ctr">
                  <a:noAutofit/>
                </a:bodyPr>
                <a:lstStyle/>
                <a:p>
                  <a:pPr marL="40639" marR="40639" defTabSz="914400">
                    <a:defRPr sz="3400">
                      <a:solidFill>
                        <a:srgbClr val="EEEEEE"/>
                      </a:solidFill>
                      <a:uFill>
                        <a:solidFill>
                          <a:srgbClr val="EEEEEE"/>
                        </a:solidFill>
                      </a:u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</a:p>
              </p:txBody>
            </p:sp>
            <p:sp>
              <p:nvSpPr>
                <p:cNvPr id="7148" name="Shape 7148"/>
                <p:cNvSpPr/>
                <p:nvPr/>
              </p:nvSpPr>
              <p:spPr>
                <a:xfrm>
                  <a:off x="477077" y="0"/>
                  <a:ext cx="11812695" cy="126436"/>
                </a:xfrm>
                <a:prstGeom prst="rect">
                  <a:avLst/>
                </a:prstGeom>
                <a:solidFill>
                  <a:srgbClr val="D3D0C7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72248" tIns="72248" rIns="72248" bIns="72248" numCol="1" anchor="ctr">
                  <a:noAutofit/>
                </a:bodyPr>
                <a:lstStyle/>
                <a:p>
                  <a:pPr marL="40639" marR="40639" defTabSz="914400">
                    <a:defRPr sz="3400">
                      <a:solidFill>
                        <a:srgbClr val="EEEEEE"/>
                      </a:solidFill>
                      <a:uFill>
                        <a:solidFill>
                          <a:srgbClr val="EEEEEE"/>
                        </a:solidFill>
                      </a:u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</a:p>
              </p:txBody>
            </p:sp>
          </p:grpSp>
        </p:grpSp>
        <p:sp>
          <p:nvSpPr>
            <p:cNvPr id="7151" name="Shape 7151"/>
            <p:cNvSpPr/>
            <p:nvPr/>
          </p:nvSpPr>
          <p:spPr>
            <a:xfrm>
              <a:off x="1083733" y="1144693"/>
              <a:ext cx="10805726" cy="433494"/>
            </a:xfrm>
            <a:prstGeom prst="rect">
              <a:avLst/>
            </a:prstGeom>
            <a:gradFill flip="none" rotWithShape="1">
              <a:gsLst>
                <a:gs pos="0">
                  <a:srgbClr val="817C6B"/>
                </a:gs>
                <a:gs pos="100000">
                  <a:srgbClr val="9A947F"/>
                </a:gs>
              </a:gsLst>
              <a:lin ang="162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72248" tIns="72248" rIns="72248" bIns="72248" numCol="1" anchor="ctr">
              <a:noAutofit/>
            </a:bodyPr>
            <a:lstStyle/>
            <a:p>
              <a:pPr marL="40639" marR="40639" defTabSz="914400">
                <a:defRPr sz="3400">
                  <a:solidFill>
                    <a:srgbClr val="EEEEEE"/>
                  </a:solidFill>
                  <a:uFill>
                    <a:solidFill>
                      <a:srgbClr val="EEEEEE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</p:grpSp>
      <p:sp>
        <p:nvSpPr>
          <p:cNvPr id="7153" name="Shape 7153"/>
          <p:cNvSpPr/>
          <p:nvPr/>
        </p:nvSpPr>
        <p:spPr>
          <a:xfrm>
            <a:off x="2658542" y="3412114"/>
            <a:ext cx="7687716" cy="29293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2248" tIns="72248" rIns="72248" bIns="72248">
            <a:spAutoFit/>
          </a:bodyPr>
          <a:lstStyle>
            <a:lvl1pPr marL="40639" marR="40639" defTabSz="914400">
              <a:buClr>
                <a:srgbClr val="EEEEEE"/>
              </a:buClr>
              <a:buFont typeface="Times New Roman"/>
              <a:defRPr sz="6400">
                <a:solidFill>
                  <a:srgbClr val="EEEEEE"/>
                </a:solidFill>
                <a:uFill>
                  <a:solidFill>
                    <a:srgbClr val="EEEEEE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Draw some elements in a way that your image is balanced.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49" name="Group 7249"/>
          <p:cNvGrpSpPr/>
          <p:nvPr/>
        </p:nvGrpSpPr>
        <p:grpSpPr>
          <a:xfrm>
            <a:off x="0" y="-1"/>
            <a:ext cx="13004800" cy="9753601"/>
            <a:chOff x="0" y="0"/>
            <a:chExt cx="13004800" cy="9753600"/>
          </a:xfrm>
        </p:grpSpPr>
        <p:grpSp>
          <p:nvGrpSpPr>
            <p:cNvPr id="7247" name="Group 7247"/>
            <p:cNvGrpSpPr/>
            <p:nvPr/>
          </p:nvGrpSpPr>
          <p:grpSpPr>
            <a:xfrm>
              <a:off x="0" y="0"/>
              <a:ext cx="13004801" cy="9753600"/>
              <a:chOff x="0" y="0"/>
              <a:chExt cx="13004800" cy="9753600"/>
            </a:xfrm>
          </p:grpSpPr>
          <p:sp>
            <p:nvSpPr>
              <p:cNvPr id="7155" name="Shape 7155"/>
              <p:cNvSpPr/>
              <p:nvPr/>
            </p:nvSpPr>
            <p:spPr>
              <a:xfrm>
                <a:off x="11921066" y="1083733"/>
                <a:ext cx="758615" cy="3034454"/>
              </a:xfrm>
              <a:prstGeom prst="rect">
                <a:avLst/>
              </a:prstGeom>
              <a:gradFill flip="none" rotWithShape="1">
                <a:gsLst>
                  <a:gs pos="0">
                    <a:srgbClr val="817C6B"/>
                  </a:gs>
                  <a:gs pos="100000">
                    <a:srgbClr val="D3D0C7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72248" tIns="72248" rIns="72248" bIns="72248" numCol="1" anchor="ctr">
                <a:noAutofit/>
              </a:bodyPr>
              <a:lstStyle/>
              <a:p>
                <a:pPr marL="40639" marR="40639" defTabSz="914400">
                  <a:defRPr sz="3400">
                    <a:solidFill>
                      <a:srgbClr val="EEEEEE"/>
                    </a:solidFill>
                    <a:uFill>
                      <a:solidFill>
                        <a:srgbClr val="EEEEEE"/>
                      </a:solidFill>
                    </a:u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7156" name="Shape 7156"/>
              <p:cNvSpPr/>
              <p:nvPr/>
            </p:nvSpPr>
            <p:spPr>
              <a:xfrm>
                <a:off x="0" y="0"/>
                <a:ext cx="12788054" cy="216747"/>
              </a:xfrm>
              <a:prstGeom prst="rect">
                <a:avLst/>
              </a:prstGeom>
              <a:solidFill>
                <a:srgbClr val="9A94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2248" tIns="72248" rIns="72248" bIns="72248" numCol="1" anchor="ctr">
                <a:noAutofit/>
              </a:bodyPr>
              <a:lstStyle/>
              <a:p>
                <a:pPr marL="40639" marR="40639" defTabSz="914400">
                  <a:defRPr sz="3400">
                    <a:solidFill>
                      <a:srgbClr val="EEEEEE"/>
                    </a:solidFill>
                    <a:uFill>
                      <a:solidFill>
                        <a:srgbClr val="EEEEEE"/>
                      </a:solidFill>
                    </a:u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7157" name="Shape 7157"/>
              <p:cNvSpPr/>
              <p:nvPr/>
            </p:nvSpPr>
            <p:spPr>
              <a:xfrm>
                <a:off x="12679680" y="0"/>
                <a:ext cx="325121" cy="9753600"/>
              </a:xfrm>
              <a:prstGeom prst="rect">
                <a:avLst/>
              </a:prstGeom>
              <a:gradFill flip="none" rotWithShape="1">
                <a:gsLst>
                  <a:gs pos="0">
                    <a:srgbClr val="9A947F"/>
                  </a:gs>
                  <a:gs pos="50000">
                    <a:srgbClr val="BBB6A8"/>
                  </a:gs>
                  <a:gs pos="100000">
                    <a:srgbClr val="9A947F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72248" tIns="72248" rIns="72248" bIns="72248" numCol="1" anchor="ctr">
                <a:noAutofit/>
              </a:bodyPr>
              <a:lstStyle/>
              <a:p>
                <a:pPr marL="40639" marR="40639" defTabSz="914400">
                  <a:defRPr sz="3400">
                    <a:solidFill>
                      <a:srgbClr val="EEEEEE"/>
                    </a:solidFill>
                    <a:uFill>
                      <a:solidFill>
                        <a:srgbClr val="EEEEEE"/>
                      </a:solidFill>
                    </a:u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7158" name="Shape 7158"/>
              <p:cNvSpPr/>
              <p:nvPr/>
            </p:nvSpPr>
            <p:spPr>
              <a:xfrm>
                <a:off x="0" y="0"/>
                <a:ext cx="325121" cy="9753600"/>
              </a:xfrm>
              <a:prstGeom prst="rect">
                <a:avLst/>
              </a:prstGeom>
              <a:gradFill flip="none" rotWithShape="1">
                <a:gsLst>
                  <a:gs pos="0">
                    <a:srgbClr val="9A947F"/>
                  </a:gs>
                  <a:gs pos="50000">
                    <a:srgbClr val="BBB6A8"/>
                  </a:gs>
                  <a:gs pos="100000">
                    <a:srgbClr val="9A947F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72248" tIns="72248" rIns="72248" bIns="72248" numCol="1" anchor="ctr">
                <a:noAutofit/>
              </a:bodyPr>
              <a:lstStyle/>
              <a:p>
                <a:pPr marL="40639" marR="40639" defTabSz="914400">
                  <a:defRPr sz="3400">
                    <a:solidFill>
                      <a:srgbClr val="EEEEEE"/>
                    </a:solidFill>
                    <a:uFill>
                      <a:solidFill>
                        <a:srgbClr val="EEEEEE"/>
                      </a:solidFill>
                    </a:u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7159" name="Shape 7159"/>
              <p:cNvSpPr/>
              <p:nvPr/>
            </p:nvSpPr>
            <p:spPr>
              <a:xfrm>
                <a:off x="325120" y="1083733"/>
                <a:ext cx="758614" cy="3034454"/>
              </a:xfrm>
              <a:prstGeom prst="rect">
                <a:avLst/>
              </a:prstGeom>
              <a:gradFill flip="none" rotWithShape="1">
                <a:gsLst>
                  <a:gs pos="0">
                    <a:srgbClr val="817C6B"/>
                  </a:gs>
                  <a:gs pos="100000">
                    <a:srgbClr val="D3D0C7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72248" tIns="72248" rIns="72248" bIns="72248" numCol="1" anchor="ctr">
                <a:noAutofit/>
              </a:bodyPr>
              <a:lstStyle/>
              <a:p>
                <a:pPr marL="40639" marR="40639" defTabSz="914400">
                  <a:defRPr sz="3400">
                    <a:solidFill>
                      <a:srgbClr val="EEEEEE"/>
                    </a:solidFill>
                    <a:uFill>
                      <a:solidFill>
                        <a:srgbClr val="EEEEEE"/>
                      </a:solidFill>
                    </a:u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grpSp>
            <p:nvGrpSpPr>
              <p:cNvPr id="7246" name="Group 7246"/>
              <p:cNvGrpSpPr/>
              <p:nvPr/>
            </p:nvGrpSpPr>
            <p:grpSpPr>
              <a:xfrm>
                <a:off x="82851" y="72248"/>
                <a:ext cx="12793944" cy="1116891"/>
                <a:chOff x="0" y="0"/>
                <a:chExt cx="12793942" cy="1116889"/>
              </a:xfrm>
            </p:grpSpPr>
            <p:sp>
              <p:nvSpPr>
                <p:cNvPr id="7160" name="Shape 7160"/>
                <p:cNvSpPr/>
                <p:nvPr/>
              </p:nvSpPr>
              <p:spPr>
                <a:xfrm>
                  <a:off x="43584" y="0"/>
                  <a:ext cx="12736126" cy="1083734"/>
                </a:xfrm>
                <a:prstGeom prst="roundRect">
                  <a:avLst>
                    <a:gd name="adj" fmla="val 35156"/>
                  </a:avLst>
                </a:prstGeom>
                <a:solidFill>
                  <a:srgbClr val="BBB6A8"/>
                </a:solidFill>
                <a:ln w="9525" cap="flat">
                  <a:noFill/>
                  <a:round/>
                </a:ln>
                <a:effectLst/>
              </p:spPr>
              <p:txBody>
                <a:bodyPr wrap="square" lIns="72248" tIns="72248" rIns="72248" bIns="72248" numCol="1" anchor="ctr">
                  <a:noAutofit/>
                </a:bodyPr>
                <a:lstStyle/>
                <a:p>
                  <a:pPr marL="40639" marR="40639" defTabSz="914400">
                    <a:defRPr sz="3400">
                      <a:solidFill>
                        <a:srgbClr val="EEEEEE"/>
                      </a:solidFill>
                      <a:uFill>
                        <a:solidFill>
                          <a:srgbClr val="EEEEEE"/>
                        </a:solidFill>
                      </a:u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</a:p>
              </p:txBody>
            </p:sp>
            <p:sp>
              <p:nvSpPr>
                <p:cNvPr id="7161" name="Shape 7161"/>
                <p:cNvSpPr/>
                <p:nvPr/>
              </p:nvSpPr>
              <p:spPr>
                <a:xfrm>
                  <a:off x="477077" y="54186"/>
                  <a:ext cx="11812695" cy="126437"/>
                </a:xfrm>
                <a:prstGeom prst="rect">
                  <a:avLst/>
                </a:prstGeom>
                <a:solidFill>
                  <a:srgbClr val="9A947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72248" tIns="72248" rIns="72248" bIns="72248" numCol="1" anchor="ctr">
                  <a:noAutofit/>
                </a:bodyPr>
                <a:lstStyle/>
                <a:p>
                  <a:pPr marL="40639" marR="40639" defTabSz="914400">
                    <a:defRPr sz="3400">
                      <a:solidFill>
                        <a:srgbClr val="EEEEEE"/>
                      </a:solidFill>
                      <a:uFill>
                        <a:solidFill>
                          <a:srgbClr val="EEEEEE"/>
                        </a:solidFill>
                      </a:u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</a:p>
              </p:txBody>
            </p:sp>
            <p:grpSp>
              <p:nvGrpSpPr>
                <p:cNvPr id="7200" name="Group 7200"/>
                <p:cNvGrpSpPr/>
                <p:nvPr/>
              </p:nvGrpSpPr>
              <p:grpSpPr>
                <a:xfrm>
                  <a:off x="531264" y="842151"/>
                  <a:ext cx="11758508" cy="243841"/>
                  <a:chOff x="0" y="0"/>
                  <a:chExt cx="11758506" cy="243839"/>
                </a:xfrm>
              </p:grpSpPr>
              <p:sp>
                <p:nvSpPr>
                  <p:cNvPr id="7162" name="Shape 7162"/>
                  <p:cNvSpPr/>
                  <p:nvPr/>
                </p:nvSpPr>
                <p:spPr>
                  <a:xfrm flipH="1">
                    <a:off x="11239217" y="0"/>
                    <a:ext cx="519290" cy="23932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0"/>
                        </a:moveTo>
                        <a:lnTo>
                          <a:pt x="17092" y="0"/>
                        </a:lnTo>
                        <a:lnTo>
                          <a:pt x="0" y="17550"/>
                        </a:lnTo>
                        <a:lnTo>
                          <a:pt x="8077" y="21600"/>
                        </a:lnTo>
                        <a:lnTo>
                          <a:pt x="19158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9A947F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7163" name="Shape 7163"/>
                  <p:cNvSpPr/>
                  <p:nvPr/>
                </p:nvSpPr>
                <p:spPr>
                  <a:xfrm>
                    <a:off x="0" y="4515"/>
                    <a:ext cx="519289" cy="2393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0"/>
                        </a:moveTo>
                        <a:lnTo>
                          <a:pt x="17092" y="0"/>
                        </a:lnTo>
                        <a:lnTo>
                          <a:pt x="0" y="17550"/>
                        </a:lnTo>
                        <a:lnTo>
                          <a:pt x="8077" y="21600"/>
                        </a:lnTo>
                        <a:lnTo>
                          <a:pt x="19158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9A947F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grpSp>
                <p:nvGrpSpPr>
                  <p:cNvPr id="7199" name="Group 7199"/>
                  <p:cNvGrpSpPr/>
                  <p:nvPr/>
                </p:nvGrpSpPr>
                <p:grpSpPr>
                  <a:xfrm>
                    <a:off x="442524" y="1544"/>
                    <a:ext cx="10864428" cy="242296"/>
                    <a:chOff x="0" y="0"/>
                    <a:chExt cx="10864426" cy="242295"/>
                  </a:xfrm>
                </p:grpSpPr>
                <p:grpSp>
                  <p:nvGrpSpPr>
                    <p:cNvPr id="7185" name="Group 7185"/>
                    <p:cNvGrpSpPr/>
                    <p:nvPr/>
                  </p:nvGrpSpPr>
                  <p:grpSpPr>
                    <a:xfrm>
                      <a:off x="0" y="2257"/>
                      <a:ext cx="6610774" cy="240039"/>
                      <a:chOff x="0" y="0"/>
                      <a:chExt cx="6610773" cy="240037"/>
                    </a:xfrm>
                  </p:grpSpPr>
                  <p:grpSp>
                    <p:nvGrpSpPr>
                      <p:cNvPr id="7166" name="Group 7166"/>
                      <p:cNvGrpSpPr/>
                      <p:nvPr/>
                    </p:nvGrpSpPr>
                    <p:grpSpPr>
                      <a:xfrm>
                        <a:off x="0" y="0"/>
                        <a:ext cx="943611" cy="240038"/>
                        <a:chOff x="0" y="0"/>
                        <a:chExt cx="943610" cy="240037"/>
                      </a:xfrm>
                    </p:grpSpPr>
                    <p:sp>
                      <p:nvSpPr>
                        <p:cNvPr id="7164" name="Shape 7164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7165" name="Shape 7165"/>
                        <p:cNvSpPr/>
                        <p:nvPr/>
                      </p:nvSpPr>
                      <p:spPr>
                        <a:xfrm>
                          <a:off x="467296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7169" name="Group 7169"/>
                      <p:cNvGrpSpPr/>
                      <p:nvPr/>
                    </p:nvGrpSpPr>
                    <p:grpSpPr>
                      <a:xfrm>
                        <a:off x="943848" y="0"/>
                        <a:ext cx="945985" cy="240038"/>
                        <a:chOff x="0" y="0"/>
                        <a:chExt cx="945983" cy="240037"/>
                      </a:xfrm>
                    </p:grpSpPr>
                    <p:sp>
                      <p:nvSpPr>
                        <p:cNvPr id="7167" name="Shape 7167"/>
                        <p:cNvSpPr/>
                        <p:nvPr/>
                      </p:nvSpPr>
                      <p:spPr>
                        <a:xfrm>
                          <a:off x="0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7168" name="Shape 7168"/>
                        <p:cNvSpPr/>
                        <p:nvPr/>
                      </p:nvSpPr>
                      <p:spPr>
                        <a:xfrm>
                          <a:off x="467296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7172" name="Group 7172"/>
                      <p:cNvGrpSpPr/>
                      <p:nvPr/>
                    </p:nvGrpSpPr>
                    <p:grpSpPr>
                      <a:xfrm>
                        <a:off x="1893710" y="0"/>
                        <a:ext cx="939971" cy="240038"/>
                        <a:chOff x="0" y="0"/>
                        <a:chExt cx="939969" cy="240037"/>
                      </a:xfrm>
                    </p:grpSpPr>
                    <p:sp>
                      <p:nvSpPr>
                        <p:cNvPr id="7170" name="Shape 7170"/>
                        <p:cNvSpPr/>
                        <p:nvPr/>
                      </p:nvSpPr>
                      <p:spPr>
                        <a:xfrm>
                          <a:off x="0" y="0"/>
                          <a:ext cx="471707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7171" name="Shape 7171"/>
                        <p:cNvSpPr/>
                        <p:nvPr/>
                      </p:nvSpPr>
                      <p:spPr>
                        <a:xfrm>
                          <a:off x="463672" y="0"/>
                          <a:ext cx="47629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7175" name="Group 7175"/>
                      <p:cNvGrpSpPr/>
                      <p:nvPr/>
                    </p:nvGrpSpPr>
                    <p:grpSpPr>
                      <a:xfrm>
                        <a:off x="2833443" y="0"/>
                        <a:ext cx="943888" cy="240038"/>
                        <a:chOff x="0" y="0"/>
                        <a:chExt cx="943886" cy="240037"/>
                      </a:xfrm>
                    </p:grpSpPr>
                    <p:sp>
                      <p:nvSpPr>
                        <p:cNvPr id="7173" name="Shape 7173"/>
                        <p:cNvSpPr/>
                        <p:nvPr/>
                      </p:nvSpPr>
                      <p:spPr>
                        <a:xfrm>
                          <a:off x="0" y="0"/>
                          <a:ext cx="47644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7174" name="Shape 7174"/>
                        <p:cNvSpPr/>
                        <p:nvPr/>
                      </p:nvSpPr>
                      <p:spPr>
                        <a:xfrm>
                          <a:off x="467439" y="0"/>
                          <a:ext cx="47644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7178" name="Group 7178"/>
                      <p:cNvGrpSpPr/>
                      <p:nvPr/>
                    </p:nvGrpSpPr>
                    <p:grpSpPr>
                      <a:xfrm>
                        <a:off x="3777330" y="0"/>
                        <a:ext cx="943612" cy="240038"/>
                        <a:chOff x="0" y="0"/>
                        <a:chExt cx="943610" cy="240037"/>
                      </a:xfrm>
                    </p:grpSpPr>
                    <p:sp>
                      <p:nvSpPr>
                        <p:cNvPr id="7176" name="Shape 7176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7177" name="Shape 7177"/>
                        <p:cNvSpPr/>
                        <p:nvPr/>
                      </p:nvSpPr>
                      <p:spPr>
                        <a:xfrm>
                          <a:off x="467296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7181" name="Group 7181"/>
                      <p:cNvGrpSpPr/>
                      <p:nvPr/>
                    </p:nvGrpSpPr>
                    <p:grpSpPr>
                      <a:xfrm>
                        <a:off x="4720941" y="0"/>
                        <a:ext cx="946222" cy="240038"/>
                        <a:chOff x="0" y="0"/>
                        <a:chExt cx="946221" cy="240037"/>
                      </a:xfrm>
                    </p:grpSpPr>
                    <p:sp>
                      <p:nvSpPr>
                        <p:cNvPr id="7179" name="Shape 7179"/>
                        <p:cNvSpPr/>
                        <p:nvPr/>
                      </p:nvSpPr>
                      <p:spPr>
                        <a:xfrm>
                          <a:off x="0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7180" name="Shape 7180"/>
                        <p:cNvSpPr/>
                        <p:nvPr/>
                      </p:nvSpPr>
                      <p:spPr>
                        <a:xfrm>
                          <a:off x="467533" y="0"/>
                          <a:ext cx="478689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7184" name="Group 7184"/>
                      <p:cNvGrpSpPr/>
                      <p:nvPr/>
                    </p:nvGrpSpPr>
                    <p:grpSpPr>
                      <a:xfrm>
                        <a:off x="5666925" y="0"/>
                        <a:ext cx="943849" cy="240038"/>
                        <a:chOff x="0" y="0"/>
                        <a:chExt cx="943848" cy="240037"/>
                      </a:xfrm>
                    </p:grpSpPr>
                    <p:sp>
                      <p:nvSpPr>
                        <p:cNvPr id="7182" name="Shape 7182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7183" name="Shape 7183"/>
                        <p:cNvSpPr/>
                        <p:nvPr/>
                      </p:nvSpPr>
                      <p:spPr>
                        <a:xfrm>
                          <a:off x="467533" y="0"/>
                          <a:ext cx="476316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</p:grpSp>
                <p:grpSp>
                  <p:nvGrpSpPr>
                    <p:cNvPr id="7188" name="Group 7188"/>
                    <p:cNvGrpSpPr/>
                    <p:nvPr/>
                  </p:nvGrpSpPr>
                  <p:grpSpPr>
                    <a:xfrm>
                      <a:off x="6610773" y="0"/>
                      <a:ext cx="943752" cy="240038"/>
                      <a:chOff x="0" y="0"/>
                      <a:chExt cx="943750" cy="240037"/>
                    </a:xfrm>
                  </p:grpSpPr>
                  <p:sp>
                    <p:nvSpPr>
                      <p:cNvPr id="7186" name="Shape 7186"/>
                      <p:cNvSpPr/>
                      <p:nvPr/>
                    </p:nvSpPr>
                    <p:spPr>
                      <a:xfrm>
                        <a:off x="0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7187" name="Shape 7187"/>
                      <p:cNvSpPr/>
                      <p:nvPr/>
                    </p:nvSpPr>
                    <p:spPr>
                      <a:xfrm>
                        <a:off x="467369" y="0"/>
                        <a:ext cx="476382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7191" name="Group 7191"/>
                    <p:cNvGrpSpPr/>
                    <p:nvPr/>
                  </p:nvGrpSpPr>
                  <p:grpSpPr>
                    <a:xfrm>
                      <a:off x="7554524" y="0"/>
                      <a:ext cx="946010" cy="240038"/>
                      <a:chOff x="0" y="0"/>
                      <a:chExt cx="946009" cy="240037"/>
                    </a:xfrm>
                  </p:grpSpPr>
                  <p:sp>
                    <p:nvSpPr>
                      <p:cNvPr id="7189" name="Shape 7189"/>
                      <p:cNvSpPr/>
                      <p:nvPr/>
                    </p:nvSpPr>
                    <p:spPr>
                      <a:xfrm>
                        <a:off x="0" y="0"/>
                        <a:ext cx="47871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7190" name="Shape 7190"/>
                      <p:cNvSpPr/>
                      <p:nvPr/>
                    </p:nvSpPr>
                    <p:spPr>
                      <a:xfrm>
                        <a:off x="467300" y="0"/>
                        <a:ext cx="47871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7194" name="Group 7194"/>
                    <p:cNvGrpSpPr/>
                    <p:nvPr/>
                  </p:nvGrpSpPr>
                  <p:grpSpPr>
                    <a:xfrm>
                      <a:off x="8500533" y="0"/>
                      <a:ext cx="943753" cy="240038"/>
                      <a:chOff x="0" y="0"/>
                      <a:chExt cx="943751" cy="240037"/>
                    </a:xfrm>
                  </p:grpSpPr>
                  <p:sp>
                    <p:nvSpPr>
                      <p:cNvPr id="7192" name="Shape 7192"/>
                      <p:cNvSpPr/>
                      <p:nvPr/>
                    </p:nvSpPr>
                    <p:spPr>
                      <a:xfrm>
                        <a:off x="0" y="0"/>
                        <a:ext cx="47589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7193" name="Shape 7193"/>
                      <p:cNvSpPr/>
                      <p:nvPr/>
                    </p:nvSpPr>
                    <p:spPr>
                      <a:xfrm>
                        <a:off x="467862" y="0"/>
                        <a:ext cx="47589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7197" name="Group 7197"/>
                    <p:cNvGrpSpPr/>
                    <p:nvPr/>
                  </p:nvGrpSpPr>
                  <p:grpSpPr>
                    <a:xfrm>
                      <a:off x="9444284" y="0"/>
                      <a:ext cx="943753" cy="240038"/>
                      <a:chOff x="0" y="0"/>
                      <a:chExt cx="943751" cy="240037"/>
                    </a:xfrm>
                  </p:grpSpPr>
                  <p:sp>
                    <p:nvSpPr>
                      <p:cNvPr id="7195" name="Shape 7195"/>
                      <p:cNvSpPr/>
                      <p:nvPr/>
                    </p:nvSpPr>
                    <p:spPr>
                      <a:xfrm>
                        <a:off x="0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7196" name="Shape 7196"/>
                      <p:cNvSpPr/>
                      <p:nvPr/>
                    </p:nvSpPr>
                    <p:spPr>
                      <a:xfrm>
                        <a:off x="467371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sp>
                  <p:nvSpPr>
                    <p:cNvPr id="7198" name="Shape 7198"/>
                    <p:cNvSpPr/>
                    <p:nvPr/>
                  </p:nvSpPr>
                  <p:spPr>
                    <a:xfrm>
                      <a:off x="10388035" y="0"/>
                      <a:ext cx="476392" cy="240038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0504" fill="norm" stroke="1" extrusionOk="0">
                          <a:moveTo>
                            <a:pt x="0" y="0"/>
                          </a:moveTo>
                          <a:lnTo>
                            <a:pt x="0" y="20504"/>
                          </a:lnTo>
                          <a:lnTo>
                            <a:pt x="2534" y="20504"/>
                          </a:lnTo>
                          <a:cubicBezTo>
                            <a:pt x="2512" y="-934"/>
                            <a:pt x="19002" y="-1096"/>
                            <a:pt x="19023" y="20504"/>
                          </a:cubicBezTo>
                          <a:lnTo>
                            <a:pt x="21600" y="20504"/>
                          </a:lnTo>
                          <a:lnTo>
                            <a:pt x="21600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9A947F"/>
                    </a:solidFill>
                    <a:ln w="9525" cap="flat">
                      <a:noFill/>
                      <a:round/>
                    </a:ln>
                    <a:effectLst/>
                  </p:spPr>
                  <p:txBody>
                    <a:bodyPr wrap="square" lIns="72248" tIns="72248" rIns="72248" bIns="72248" numCol="1" anchor="ctr">
                      <a:noAutofit/>
                    </a:bodyPr>
                    <a:lstStyle/>
                    <a:p>
                      <a:pPr marL="40639" marR="40639" defTabSz="914400">
                        <a:defRPr sz="3400">
                          <a:solidFill>
                            <a:srgbClr val="EEEEEE"/>
                          </a:solidFill>
                          <a:uFill>
                            <a:solidFill>
                              <a:srgbClr val="EEEEEE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defRPr>
                      </a:pPr>
                    </a:p>
                  </p:txBody>
                </p:sp>
              </p:grpSp>
            </p:grpSp>
            <p:grpSp>
              <p:nvGrpSpPr>
                <p:cNvPr id="7239" name="Group 7239"/>
                <p:cNvGrpSpPr/>
                <p:nvPr/>
              </p:nvGrpSpPr>
              <p:grpSpPr>
                <a:xfrm>
                  <a:off x="508686" y="839893"/>
                  <a:ext cx="11758508" cy="243841"/>
                  <a:chOff x="0" y="0"/>
                  <a:chExt cx="11758506" cy="243839"/>
                </a:xfrm>
              </p:grpSpPr>
              <p:sp>
                <p:nvSpPr>
                  <p:cNvPr id="7201" name="Shape 7201"/>
                  <p:cNvSpPr/>
                  <p:nvPr/>
                </p:nvSpPr>
                <p:spPr>
                  <a:xfrm flipH="1">
                    <a:off x="11239217" y="0"/>
                    <a:ext cx="519290" cy="23932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0"/>
                        </a:moveTo>
                        <a:lnTo>
                          <a:pt x="17092" y="0"/>
                        </a:lnTo>
                        <a:lnTo>
                          <a:pt x="0" y="17550"/>
                        </a:lnTo>
                        <a:lnTo>
                          <a:pt x="8077" y="21600"/>
                        </a:lnTo>
                        <a:lnTo>
                          <a:pt x="19158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D3D0C7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7202" name="Shape 7202"/>
                  <p:cNvSpPr/>
                  <p:nvPr/>
                </p:nvSpPr>
                <p:spPr>
                  <a:xfrm>
                    <a:off x="0" y="4515"/>
                    <a:ext cx="519289" cy="2393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0"/>
                        </a:moveTo>
                        <a:lnTo>
                          <a:pt x="17092" y="0"/>
                        </a:lnTo>
                        <a:lnTo>
                          <a:pt x="0" y="17550"/>
                        </a:lnTo>
                        <a:lnTo>
                          <a:pt x="8077" y="21600"/>
                        </a:lnTo>
                        <a:lnTo>
                          <a:pt x="19158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D3D0C7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grpSp>
                <p:nvGrpSpPr>
                  <p:cNvPr id="7238" name="Group 7238"/>
                  <p:cNvGrpSpPr/>
                  <p:nvPr/>
                </p:nvGrpSpPr>
                <p:grpSpPr>
                  <a:xfrm>
                    <a:off x="442524" y="1544"/>
                    <a:ext cx="10864428" cy="242296"/>
                    <a:chOff x="0" y="0"/>
                    <a:chExt cx="10864426" cy="242295"/>
                  </a:xfrm>
                </p:grpSpPr>
                <p:grpSp>
                  <p:nvGrpSpPr>
                    <p:cNvPr id="7224" name="Group 7224"/>
                    <p:cNvGrpSpPr/>
                    <p:nvPr/>
                  </p:nvGrpSpPr>
                  <p:grpSpPr>
                    <a:xfrm>
                      <a:off x="0" y="2257"/>
                      <a:ext cx="6610774" cy="240039"/>
                      <a:chOff x="0" y="0"/>
                      <a:chExt cx="6610773" cy="240037"/>
                    </a:xfrm>
                  </p:grpSpPr>
                  <p:grpSp>
                    <p:nvGrpSpPr>
                      <p:cNvPr id="7205" name="Group 7205"/>
                      <p:cNvGrpSpPr/>
                      <p:nvPr/>
                    </p:nvGrpSpPr>
                    <p:grpSpPr>
                      <a:xfrm>
                        <a:off x="0" y="0"/>
                        <a:ext cx="943611" cy="240038"/>
                        <a:chOff x="0" y="0"/>
                        <a:chExt cx="943610" cy="240037"/>
                      </a:xfrm>
                    </p:grpSpPr>
                    <p:sp>
                      <p:nvSpPr>
                        <p:cNvPr id="7203" name="Shape 7203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7204" name="Shape 7204"/>
                        <p:cNvSpPr/>
                        <p:nvPr/>
                      </p:nvSpPr>
                      <p:spPr>
                        <a:xfrm>
                          <a:off x="467296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7208" name="Group 7208"/>
                      <p:cNvGrpSpPr/>
                      <p:nvPr/>
                    </p:nvGrpSpPr>
                    <p:grpSpPr>
                      <a:xfrm>
                        <a:off x="943848" y="0"/>
                        <a:ext cx="945985" cy="240038"/>
                        <a:chOff x="0" y="0"/>
                        <a:chExt cx="945983" cy="240037"/>
                      </a:xfrm>
                    </p:grpSpPr>
                    <p:sp>
                      <p:nvSpPr>
                        <p:cNvPr id="7206" name="Shape 7206"/>
                        <p:cNvSpPr/>
                        <p:nvPr/>
                      </p:nvSpPr>
                      <p:spPr>
                        <a:xfrm>
                          <a:off x="0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7207" name="Shape 7207"/>
                        <p:cNvSpPr/>
                        <p:nvPr/>
                      </p:nvSpPr>
                      <p:spPr>
                        <a:xfrm>
                          <a:off x="467296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7211" name="Group 7211"/>
                      <p:cNvGrpSpPr/>
                      <p:nvPr/>
                    </p:nvGrpSpPr>
                    <p:grpSpPr>
                      <a:xfrm>
                        <a:off x="1893710" y="0"/>
                        <a:ext cx="939971" cy="240038"/>
                        <a:chOff x="0" y="0"/>
                        <a:chExt cx="939969" cy="240037"/>
                      </a:xfrm>
                    </p:grpSpPr>
                    <p:sp>
                      <p:nvSpPr>
                        <p:cNvPr id="7209" name="Shape 7209"/>
                        <p:cNvSpPr/>
                        <p:nvPr/>
                      </p:nvSpPr>
                      <p:spPr>
                        <a:xfrm>
                          <a:off x="0" y="0"/>
                          <a:ext cx="471707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7210" name="Shape 7210"/>
                        <p:cNvSpPr/>
                        <p:nvPr/>
                      </p:nvSpPr>
                      <p:spPr>
                        <a:xfrm>
                          <a:off x="463672" y="0"/>
                          <a:ext cx="47629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7214" name="Group 7214"/>
                      <p:cNvGrpSpPr/>
                      <p:nvPr/>
                    </p:nvGrpSpPr>
                    <p:grpSpPr>
                      <a:xfrm>
                        <a:off x="2833443" y="0"/>
                        <a:ext cx="943888" cy="240038"/>
                        <a:chOff x="0" y="0"/>
                        <a:chExt cx="943886" cy="240037"/>
                      </a:xfrm>
                    </p:grpSpPr>
                    <p:sp>
                      <p:nvSpPr>
                        <p:cNvPr id="7212" name="Shape 7212"/>
                        <p:cNvSpPr/>
                        <p:nvPr/>
                      </p:nvSpPr>
                      <p:spPr>
                        <a:xfrm>
                          <a:off x="0" y="0"/>
                          <a:ext cx="47644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7213" name="Shape 7213"/>
                        <p:cNvSpPr/>
                        <p:nvPr/>
                      </p:nvSpPr>
                      <p:spPr>
                        <a:xfrm>
                          <a:off x="467439" y="0"/>
                          <a:ext cx="47644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7217" name="Group 7217"/>
                      <p:cNvGrpSpPr/>
                      <p:nvPr/>
                    </p:nvGrpSpPr>
                    <p:grpSpPr>
                      <a:xfrm>
                        <a:off x="3777330" y="0"/>
                        <a:ext cx="943612" cy="240038"/>
                        <a:chOff x="0" y="0"/>
                        <a:chExt cx="943610" cy="240037"/>
                      </a:xfrm>
                    </p:grpSpPr>
                    <p:sp>
                      <p:nvSpPr>
                        <p:cNvPr id="7215" name="Shape 7215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7216" name="Shape 7216"/>
                        <p:cNvSpPr/>
                        <p:nvPr/>
                      </p:nvSpPr>
                      <p:spPr>
                        <a:xfrm>
                          <a:off x="467296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7220" name="Group 7220"/>
                      <p:cNvGrpSpPr/>
                      <p:nvPr/>
                    </p:nvGrpSpPr>
                    <p:grpSpPr>
                      <a:xfrm>
                        <a:off x="4720941" y="0"/>
                        <a:ext cx="946222" cy="240038"/>
                        <a:chOff x="0" y="0"/>
                        <a:chExt cx="946221" cy="240037"/>
                      </a:xfrm>
                    </p:grpSpPr>
                    <p:sp>
                      <p:nvSpPr>
                        <p:cNvPr id="7218" name="Shape 7218"/>
                        <p:cNvSpPr/>
                        <p:nvPr/>
                      </p:nvSpPr>
                      <p:spPr>
                        <a:xfrm>
                          <a:off x="0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7219" name="Shape 7219"/>
                        <p:cNvSpPr/>
                        <p:nvPr/>
                      </p:nvSpPr>
                      <p:spPr>
                        <a:xfrm>
                          <a:off x="467533" y="0"/>
                          <a:ext cx="478689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7223" name="Group 7223"/>
                      <p:cNvGrpSpPr/>
                      <p:nvPr/>
                    </p:nvGrpSpPr>
                    <p:grpSpPr>
                      <a:xfrm>
                        <a:off x="5666925" y="0"/>
                        <a:ext cx="943849" cy="240038"/>
                        <a:chOff x="0" y="0"/>
                        <a:chExt cx="943848" cy="240037"/>
                      </a:xfrm>
                    </p:grpSpPr>
                    <p:sp>
                      <p:nvSpPr>
                        <p:cNvPr id="7221" name="Shape 7221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7222" name="Shape 7222"/>
                        <p:cNvSpPr/>
                        <p:nvPr/>
                      </p:nvSpPr>
                      <p:spPr>
                        <a:xfrm>
                          <a:off x="467533" y="0"/>
                          <a:ext cx="476316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</p:grpSp>
                <p:grpSp>
                  <p:nvGrpSpPr>
                    <p:cNvPr id="7227" name="Group 7227"/>
                    <p:cNvGrpSpPr/>
                    <p:nvPr/>
                  </p:nvGrpSpPr>
                  <p:grpSpPr>
                    <a:xfrm>
                      <a:off x="6610773" y="0"/>
                      <a:ext cx="943752" cy="240038"/>
                      <a:chOff x="0" y="0"/>
                      <a:chExt cx="943750" cy="240037"/>
                    </a:xfrm>
                  </p:grpSpPr>
                  <p:sp>
                    <p:nvSpPr>
                      <p:cNvPr id="7225" name="Shape 7225"/>
                      <p:cNvSpPr/>
                      <p:nvPr/>
                    </p:nvSpPr>
                    <p:spPr>
                      <a:xfrm>
                        <a:off x="0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7226" name="Shape 7226"/>
                      <p:cNvSpPr/>
                      <p:nvPr/>
                    </p:nvSpPr>
                    <p:spPr>
                      <a:xfrm>
                        <a:off x="467369" y="0"/>
                        <a:ext cx="476382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7230" name="Group 7230"/>
                    <p:cNvGrpSpPr/>
                    <p:nvPr/>
                  </p:nvGrpSpPr>
                  <p:grpSpPr>
                    <a:xfrm>
                      <a:off x="7554524" y="0"/>
                      <a:ext cx="946010" cy="240038"/>
                      <a:chOff x="0" y="0"/>
                      <a:chExt cx="946009" cy="240037"/>
                    </a:xfrm>
                  </p:grpSpPr>
                  <p:sp>
                    <p:nvSpPr>
                      <p:cNvPr id="7228" name="Shape 7228"/>
                      <p:cNvSpPr/>
                      <p:nvPr/>
                    </p:nvSpPr>
                    <p:spPr>
                      <a:xfrm>
                        <a:off x="0" y="0"/>
                        <a:ext cx="47871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7229" name="Shape 7229"/>
                      <p:cNvSpPr/>
                      <p:nvPr/>
                    </p:nvSpPr>
                    <p:spPr>
                      <a:xfrm>
                        <a:off x="467300" y="0"/>
                        <a:ext cx="47871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7233" name="Group 7233"/>
                    <p:cNvGrpSpPr/>
                    <p:nvPr/>
                  </p:nvGrpSpPr>
                  <p:grpSpPr>
                    <a:xfrm>
                      <a:off x="8500533" y="0"/>
                      <a:ext cx="943753" cy="240038"/>
                      <a:chOff x="0" y="0"/>
                      <a:chExt cx="943751" cy="240037"/>
                    </a:xfrm>
                  </p:grpSpPr>
                  <p:sp>
                    <p:nvSpPr>
                      <p:cNvPr id="7231" name="Shape 7231"/>
                      <p:cNvSpPr/>
                      <p:nvPr/>
                    </p:nvSpPr>
                    <p:spPr>
                      <a:xfrm>
                        <a:off x="0" y="0"/>
                        <a:ext cx="47589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7232" name="Shape 7232"/>
                      <p:cNvSpPr/>
                      <p:nvPr/>
                    </p:nvSpPr>
                    <p:spPr>
                      <a:xfrm>
                        <a:off x="467862" y="0"/>
                        <a:ext cx="47589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7236" name="Group 7236"/>
                    <p:cNvGrpSpPr/>
                    <p:nvPr/>
                  </p:nvGrpSpPr>
                  <p:grpSpPr>
                    <a:xfrm>
                      <a:off x="9444284" y="0"/>
                      <a:ext cx="943753" cy="240038"/>
                      <a:chOff x="0" y="0"/>
                      <a:chExt cx="943751" cy="240037"/>
                    </a:xfrm>
                  </p:grpSpPr>
                  <p:sp>
                    <p:nvSpPr>
                      <p:cNvPr id="7234" name="Shape 7234"/>
                      <p:cNvSpPr/>
                      <p:nvPr/>
                    </p:nvSpPr>
                    <p:spPr>
                      <a:xfrm>
                        <a:off x="0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7235" name="Shape 7235"/>
                      <p:cNvSpPr/>
                      <p:nvPr/>
                    </p:nvSpPr>
                    <p:spPr>
                      <a:xfrm>
                        <a:off x="467371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sp>
                  <p:nvSpPr>
                    <p:cNvPr id="7237" name="Shape 7237"/>
                    <p:cNvSpPr/>
                    <p:nvPr/>
                  </p:nvSpPr>
                  <p:spPr>
                    <a:xfrm>
                      <a:off x="10388035" y="0"/>
                      <a:ext cx="476392" cy="240038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0504" fill="norm" stroke="1" extrusionOk="0">
                          <a:moveTo>
                            <a:pt x="0" y="0"/>
                          </a:moveTo>
                          <a:lnTo>
                            <a:pt x="0" y="20504"/>
                          </a:lnTo>
                          <a:lnTo>
                            <a:pt x="2534" y="20504"/>
                          </a:lnTo>
                          <a:cubicBezTo>
                            <a:pt x="2512" y="-934"/>
                            <a:pt x="19002" y="-1096"/>
                            <a:pt x="19023" y="20504"/>
                          </a:cubicBezTo>
                          <a:lnTo>
                            <a:pt x="21600" y="20504"/>
                          </a:lnTo>
                          <a:lnTo>
                            <a:pt x="21600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D3D0C7"/>
                    </a:solidFill>
                    <a:ln w="9525" cap="flat">
                      <a:noFill/>
                      <a:round/>
                    </a:ln>
                    <a:effectLst/>
                  </p:spPr>
                  <p:txBody>
                    <a:bodyPr wrap="square" lIns="72248" tIns="72248" rIns="72248" bIns="72248" numCol="1" anchor="ctr">
                      <a:noAutofit/>
                    </a:bodyPr>
                    <a:lstStyle/>
                    <a:p>
                      <a:pPr marL="40639" marR="40639" defTabSz="914400">
                        <a:defRPr sz="3400">
                          <a:solidFill>
                            <a:srgbClr val="EEEEEE"/>
                          </a:solidFill>
                          <a:uFill>
                            <a:solidFill>
                              <a:srgbClr val="EEEEEE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defRPr>
                      </a:pPr>
                    </a:p>
                  </p:txBody>
                </p:sp>
              </p:grpSp>
            </p:grpSp>
            <p:grpSp>
              <p:nvGrpSpPr>
                <p:cNvPr id="7242" name="Group 7242"/>
                <p:cNvGrpSpPr/>
                <p:nvPr/>
              </p:nvGrpSpPr>
              <p:grpSpPr>
                <a:xfrm>
                  <a:off x="-1" y="-1"/>
                  <a:ext cx="997787" cy="1116891"/>
                  <a:chOff x="0" y="0"/>
                  <a:chExt cx="997785" cy="1116889"/>
                </a:xfrm>
              </p:grpSpPr>
              <p:sp>
                <p:nvSpPr>
                  <p:cNvPr id="7240" name="Shape 7240"/>
                  <p:cNvSpPr/>
                  <p:nvPr/>
                </p:nvSpPr>
                <p:spPr>
                  <a:xfrm>
                    <a:off x="27093" y="49671"/>
                    <a:ext cx="970693" cy="106721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6702" h="17423" fill="norm" stroke="1" extrusionOk="0">
                        <a:moveTo>
                          <a:pt x="8828" y="0"/>
                        </a:moveTo>
                        <a:cubicBezTo>
                          <a:pt x="-854" y="266"/>
                          <a:pt x="-1115" y="9621"/>
                          <a:pt x="1221" y="13322"/>
                        </a:cubicBezTo>
                        <a:cubicBezTo>
                          <a:pt x="6348" y="21600"/>
                          <a:pt x="20485" y="16227"/>
                          <a:pt x="15745" y="7130"/>
                        </a:cubicBezTo>
                        <a:cubicBezTo>
                          <a:pt x="11324" y="672"/>
                          <a:pt x="1482" y="5865"/>
                          <a:pt x="5062" y="11862"/>
                        </a:cubicBezTo>
                        <a:cubicBezTo>
                          <a:pt x="8004" y="16360"/>
                          <a:pt x="16005" y="13166"/>
                          <a:pt x="12845" y="8278"/>
                        </a:cubicBezTo>
                        <a:cubicBezTo>
                          <a:pt x="10744" y="5216"/>
                          <a:pt x="5407" y="7630"/>
                          <a:pt x="7794" y="10886"/>
                        </a:cubicBezTo>
                        <a:cubicBezTo>
                          <a:pt x="9408" y="12908"/>
                          <a:pt x="12727" y="11362"/>
                          <a:pt x="11400" y="9269"/>
                        </a:cubicBezTo>
                        <a:cubicBezTo>
                          <a:pt x="10559" y="8168"/>
                          <a:pt x="7752" y="8692"/>
                          <a:pt x="9433" y="10581"/>
                        </a:cubicBezTo>
                        <a:cubicBezTo>
                          <a:pt x="8845" y="10761"/>
                          <a:pt x="9147" y="8098"/>
                          <a:pt x="10904" y="9535"/>
                        </a:cubicBezTo>
                        <a:cubicBezTo>
                          <a:pt x="11677" y="10378"/>
                          <a:pt x="10046" y="12260"/>
                          <a:pt x="8500" y="10956"/>
                        </a:cubicBezTo>
                        <a:cubicBezTo>
                          <a:pt x="6189" y="7957"/>
                          <a:pt x="11374" y="6521"/>
                          <a:pt x="12425" y="8934"/>
                        </a:cubicBezTo>
                        <a:cubicBezTo>
                          <a:pt x="14039" y="11667"/>
                          <a:pt x="9340" y="15384"/>
                          <a:pt x="5970" y="11737"/>
                        </a:cubicBezTo>
                        <a:cubicBezTo>
                          <a:pt x="2810" y="6778"/>
                          <a:pt x="10996" y="2023"/>
                          <a:pt x="14652" y="7497"/>
                        </a:cubicBezTo>
                        <a:cubicBezTo>
                          <a:pt x="18115" y="12690"/>
                          <a:pt x="8483" y="20210"/>
                          <a:pt x="2869" y="12651"/>
                        </a:cubicBezTo>
                        <a:cubicBezTo>
                          <a:pt x="1751" y="10433"/>
                          <a:pt x="742" y="3256"/>
                          <a:pt x="8618" y="2085"/>
                        </a:cubicBezTo>
                        <a:lnTo>
                          <a:pt x="8828" y="0"/>
                        </a:lnTo>
                        <a:close/>
                      </a:path>
                    </a:pathLst>
                  </a:custGeom>
                  <a:solidFill>
                    <a:srgbClr val="9A947F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7241" name="Shape 7241"/>
                  <p:cNvSpPr/>
                  <p:nvPr/>
                </p:nvSpPr>
                <p:spPr>
                  <a:xfrm>
                    <a:off x="0" y="0"/>
                    <a:ext cx="970693" cy="106721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6702" h="17423" fill="norm" stroke="1" extrusionOk="0">
                        <a:moveTo>
                          <a:pt x="8828" y="0"/>
                        </a:moveTo>
                        <a:cubicBezTo>
                          <a:pt x="-854" y="266"/>
                          <a:pt x="-1115" y="9621"/>
                          <a:pt x="1221" y="13322"/>
                        </a:cubicBezTo>
                        <a:cubicBezTo>
                          <a:pt x="6348" y="21600"/>
                          <a:pt x="20485" y="16227"/>
                          <a:pt x="15745" y="7130"/>
                        </a:cubicBezTo>
                        <a:cubicBezTo>
                          <a:pt x="11324" y="672"/>
                          <a:pt x="1482" y="5865"/>
                          <a:pt x="5062" y="11862"/>
                        </a:cubicBezTo>
                        <a:cubicBezTo>
                          <a:pt x="8004" y="16360"/>
                          <a:pt x="16005" y="13166"/>
                          <a:pt x="12845" y="8278"/>
                        </a:cubicBezTo>
                        <a:cubicBezTo>
                          <a:pt x="10744" y="5216"/>
                          <a:pt x="5407" y="7630"/>
                          <a:pt x="7794" y="10886"/>
                        </a:cubicBezTo>
                        <a:cubicBezTo>
                          <a:pt x="9408" y="12908"/>
                          <a:pt x="12727" y="11362"/>
                          <a:pt x="11400" y="9269"/>
                        </a:cubicBezTo>
                        <a:cubicBezTo>
                          <a:pt x="10559" y="8168"/>
                          <a:pt x="7752" y="8692"/>
                          <a:pt x="9433" y="10581"/>
                        </a:cubicBezTo>
                        <a:cubicBezTo>
                          <a:pt x="8845" y="10761"/>
                          <a:pt x="9147" y="8098"/>
                          <a:pt x="10904" y="9535"/>
                        </a:cubicBezTo>
                        <a:cubicBezTo>
                          <a:pt x="11677" y="10378"/>
                          <a:pt x="10046" y="12260"/>
                          <a:pt x="8500" y="10956"/>
                        </a:cubicBezTo>
                        <a:cubicBezTo>
                          <a:pt x="6189" y="7957"/>
                          <a:pt x="11374" y="6521"/>
                          <a:pt x="12425" y="8934"/>
                        </a:cubicBezTo>
                        <a:cubicBezTo>
                          <a:pt x="14039" y="11667"/>
                          <a:pt x="9340" y="15384"/>
                          <a:pt x="5970" y="11737"/>
                        </a:cubicBezTo>
                        <a:cubicBezTo>
                          <a:pt x="2810" y="6778"/>
                          <a:pt x="10996" y="2023"/>
                          <a:pt x="14652" y="7497"/>
                        </a:cubicBezTo>
                        <a:cubicBezTo>
                          <a:pt x="18115" y="12690"/>
                          <a:pt x="8483" y="20210"/>
                          <a:pt x="2869" y="12651"/>
                        </a:cubicBezTo>
                        <a:cubicBezTo>
                          <a:pt x="1751" y="10433"/>
                          <a:pt x="742" y="3256"/>
                          <a:pt x="8618" y="2085"/>
                        </a:cubicBezTo>
                        <a:lnTo>
                          <a:pt x="8828" y="0"/>
                        </a:lnTo>
                        <a:close/>
                      </a:path>
                    </a:pathLst>
                  </a:custGeom>
                  <a:solidFill>
                    <a:srgbClr val="D3D0C7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</p:grpSp>
            <p:sp>
              <p:nvSpPr>
                <p:cNvPr id="7243" name="Shape 7243"/>
                <p:cNvSpPr/>
                <p:nvPr/>
              </p:nvSpPr>
              <p:spPr>
                <a:xfrm flipH="1">
                  <a:off x="11823250" y="49671"/>
                  <a:ext cx="970693" cy="106721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6702" h="17423" fill="norm" stroke="1" extrusionOk="0">
                      <a:moveTo>
                        <a:pt x="8828" y="0"/>
                      </a:moveTo>
                      <a:cubicBezTo>
                        <a:pt x="-854" y="266"/>
                        <a:pt x="-1115" y="9621"/>
                        <a:pt x="1221" y="13322"/>
                      </a:cubicBezTo>
                      <a:cubicBezTo>
                        <a:pt x="6348" y="21600"/>
                        <a:pt x="20485" y="16227"/>
                        <a:pt x="15745" y="7130"/>
                      </a:cubicBezTo>
                      <a:cubicBezTo>
                        <a:pt x="11324" y="672"/>
                        <a:pt x="1482" y="5865"/>
                        <a:pt x="5062" y="11862"/>
                      </a:cubicBezTo>
                      <a:cubicBezTo>
                        <a:pt x="8004" y="16360"/>
                        <a:pt x="16005" y="13166"/>
                        <a:pt x="12845" y="8278"/>
                      </a:cubicBezTo>
                      <a:cubicBezTo>
                        <a:pt x="10744" y="5216"/>
                        <a:pt x="5407" y="7630"/>
                        <a:pt x="7794" y="10886"/>
                      </a:cubicBezTo>
                      <a:cubicBezTo>
                        <a:pt x="9408" y="12908"/>
                        <a:pt x="12727" y="11362"/>
                        <a:pt x="11400" y="9269"/>
                      </a:cubicBezTo>
                      <a:cubicBezTo>
                        <a:pt x="10559" y="8168"/>
                        <a:pt x="7752" y="8692"/>
                        <a:pt x="9433" y="10581"/>
                      </a:cubicBezTo>
                      <a:cubicBezTo>
                        <a:pt x="8845" y="10761"/>
                        <a:pt x="9147" y="8098"/>
                        <a:pt x="10904" y="9535"/>
                      </a:cubicBezTo>
                      <a:cubicBezTo>
                        <a:pt x="11677" y="10378"/>
                        <a:pt x="10046" y="12260"/>
                        <a:pt x="8500" y="10956"/>
                      </a:cubicBezTo>
                      <a:cubicBezTo>
                        <a:pt x="6189" y="7957"/>
                        <a:pt x="11374" y="6521"/>
                        <a:pt x="12425" y="8934"/>
                      </a:cubicBezTo>
                      <a:cubicBezTo>
                        <a:pt x="14039" y="11667"/>
                        <a:pt x="9340" y="15384"/>
                        <a:pt x="5970" y="11737"/>
                      </a:cubicBezTo>
                      <a:cubicBezTo>
                        <a:pt x="2810" y="6778"/>
                        <a:pt x="10996" y="2023"/>
                        <a:pt x="14652" y="7497"/>
                      </a:cubicBezTo>
                      <a:cubicBezTo>
                        <a:pt x="18115" y="12690"/>
                        <a:pt x="8483" y="20210"/>
                        <a:pt x="2869" y="12651"/>
                      </a:cubicBezTo>
                      <a:cubicBezTo>
                        <a:pt x="1751" y="10433"/>
                        <a:pt x="742" y="3256"/>
                        <a:pt x="8618" y="2085"/>
                      </a:cubicBezTo>
                      <a:lnTo>
                        <a:pt x="8828" y="0"/>
                      </a:lnTo>
                      <a:close/>
                    </a:path>
                  </a:pathLst>
                </a:custGeom>
                <a:solidFill>
                  <a:srgbClr val="9A947F"/>
                </a:solidFill>
                <a:ln w="9525" cap="flat">
                  <a:noFill/>
                  <a:round/>
                </a:ln>
                <a:effectLst/>
              </p:spPr>
              <p:txBody>
                <a:bodyPr wrap="square" lIns="72248" tIns="72248" rIns="72248" bIns="72248" numCol="1" anchor="ctr">
                  <a:noAutofit/>
                </a:bodyPr>
                <a:lstStyle/>
                <a:p>
                  <a:pPr marL="40639" marR="40639" defTabSz="914400">
                    <a:defRPr sz="3400">
                      <a:solidFill>
                        <a:srgbClr val="EEEEEE"/>
                      </a:solidFill>
                      <a:uFill>
                        <a:solidFill>
                          <a:srgbClr val="EEEEEE"/>
                        </a:solidFill>
                      </a:u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</a:p>
              </p:txBody>
            </p:sp>
            <p:sp>
              <p:nvSpPr>
                <p:cNvPr id="7244" name="Shape 7244"/>
                <p:cNvSpPr/>
                <p:nvPr/>
              </p:nvSpPr>
              <p:spPr>
                <a:xfrm flipH="1">
                  <a:off x="11796157" y="0"/>
                  <a:ext cx="970693" cy="106721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6702" h="17423" fill="norm" stroke="1" extrusionOk="0">
                      <a:moveTo>
                        <a:pt x="8828" y="0"/>
                      </a:moveTo>
                      <a:cubicBezTo>
                        <a:pt x="-854" y="266"/>
                        <a:pt x="-1115" y="9621"/>
                        <a:pt x="1221" y="13322"/>
                      </a:cubicBezTo>
                      <a:cubicBezTo>
                        <a:pt x="6348" y="21600"/>
                        <a:pt x="20485" y="16227"/>
                        <a:pt x="15745" y="7130"/>
                      </a:cubicBezTo>
                      <a:cubicBezTo>
                        <a:pt x="11324" y="672"/>
                        <a:pt x="1482" y="5865"/>
                        <a:pt x="5062" y="11862"/>
                      </a:cubicBezTo>
                      <a:cubicBezTo>
                        <a:pt x="8004" y="16360"/>
                        <a:pt x="16005" y="13166"/>
                        <a:pt x="12845" y="8278"/>
                      </a:cubicBezTo>
                      <a:cubicBezTo>
                        <a:pt x="10744" y="5216"/>
                        <a:pt x="5407" y="7630"/>
                        <a:pt x="7794" y="10886"/>
                      </a:cubicBezTo>
                      <a:cubicBezTo>
                        <a:pt x="9408" y="12908"/>
                        <a:pt x="12727" y="11362"/>
                        <a:pt x="11400" y="9269"/>
                      </a:cubicBezTo>
                      <a:cubicBezTo>
                        <a:pt x="10559" y="8168"/>
                        <a:pt x="7752" y="8692"/>
                        <a:pt x="9433" y="10581"/>
                      </a:cubicBezTo>
                      <a:cubicBezTo>
                        <a:pt x="8845" y="10761"/>
                        <a:pt x="9147" y="8098"/>
                        <a:pt x="10904" y="9535"/>
                      </a:cubicBezTo>
                      <a:cubicBezTo>
                        <a:pt x="11677" y="10378"/>
                        <a:pt x="10046" y="12260"/>
                        <a:pt x="8500" y="10956"/>
                      </a:cubicBezTo>
                      <a:cubicBezTo>
                        <a:pt x="6189" y="7957"/>
                        <a:pt x="11374" y="6521"/>
                        <a:pt x="12425" y="8934"/>
                      </a:cubicBezTo>
                      <a:cubicBezTo>
                        <a:pt x="14039" y="11667"/>
                        <a:pt x="9340" y="15384"/>
                        <a:pt x="5970" y="11737"/>
                      </a:cubicBezTo>
                      <a:cubicBezTo>
                        <a:pt x="2810" y="6778"/>
                        <a:pt x="10996" y="2023"/>
                        <a:pt x="14652" y="7497"/>
                      </a:cubicBezTo>
                      <a:cubicBezTo>
                        <a:pt x="18115" y="12690"/>
                        <a:pt x="8483" y="20210"/>
                        <a:pt x="2869" y="12651"/>
                      </a:cubicBezTo>
                      <a:cubicBezTo>
                        <a:pt x="1751" y="10433"/>
                        <a:pt x="742" y="3256"/>
                        <a:pt x="8618" y="2085"/>
                      </a:cubicBezTo>
                      <a:lnTo>
                        <a:pt x="8828" y="0"/>
                      </a:lnTo>
                      <a:close/>
                    </a:path>
                  </a:pathLst>
                </a:custGeom>
                <a:solidFill>
                  <a:srgbClr val="D3D0C7"/>
                </a:solidFill>
                <a:ln w="9525" cap="flat">
                  <a:noFill/>
                  <a:round/>
                </a:ln>
                <a:effectLst/>
              </p:spPr>
              <p:txBody>
                <a:bodyPr wrap="square" lIns="72248" tIns="72248" rIns="72248" bIns="72248" numCol="1" anchor="ctr">
                  <a:noAutofit/>
                </a:bodyPr>
                <a:lstStyle/>
                <a:p>
                  <a:pPr marL="40639" marR="40639" defTabSz="914400">
                    <a:defRPr sz="3400">
                      <a:solidFill>
                        <a:srgbClr val="EEEEEE"/>
                      </a:solidFill>
                      <a:uFill>
                        <a:solidFill>
                          <a:srgbClr val="EEEEEE"/>
                        </a:solidFill>
                      </a:u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</a:p>
              </p:txBody>
            </p:sp>
            <p:sp>
              <p:nvSpPr>
                <p:cNvPr id="7245" name="Shape 7245"/>
                <p:cNvSpPr/>
                <p:nvPr/>
              </p:nvSpPr>
              <p:spPr>
                <a:xfrm>
                  <a:off x="477077" y="0"/>
                  <a:ext cx="11812695" cy="126436"/>
                </a:xfrm>
                <a:prstGeom prst="rect">
                  <a:avLst/>
                </a:prstGeom>
                <a:solidFill>
                  <a:srgbClr val="D3D0C7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72248" tIns="72248" rIns="72248" bIns="72248" numCol="1" anchor="ctr">
                  <a:noAutofit/>
                </a:bodyPr>
                <a:lstStyle/>
                <a:p>
                  <a:pPr marL="40639" marR="40639" defTabSz="914400">
                    <a:defRPr sz="3400">
                      <a:solidFill>
                        <a:srgbClr val="EEEEEE"/>
                      </a:solidFill>
                      <a:uFill>
                        <a:solidFill>
                          <a:srgbClr val="EEEEEE"/>
                        </a:solidFill>
                      </a:u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</a:p>
              </p:txBody>
            </p:sp>
          </p:grpSp>
        </p:grpSp>
        <p:sp>
          <p:nvSpPr>
            <p:cNvPr id="7248" name="Shape 7248"/>
            <p:cNvSpPr/>
            <p:nvPr/>
          </p:nvSpPr>
          <p:spPr>
            <a:xfrm>
              <a:off x="1083733" y="1144693"/>
              <a:ext cx="10805726" cy="433494"/>
            </a:xfrm>
            <a:prstGeom prst="rect">
              <a:avLst/>
            </a:prstGeom>
            <a:gradFill flip="none" rotWithShape="1">
              <a:gsLst>
                <a:gs pos="0">
                  <a:srgbClr val="817C6B"/>
                </a:gs>
                <a:gs pos="100000">
                  <a:srgbClr val="9A947F"/>
                </a:gs>
              </a:gsLst>
              <a:lin ang="162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72248" tIns="72248" rIns="72248" bIns="72248" numCol="1" anchor="ctr">
              <a:noAutofit/>
            </a:bodyPr>
            <a:lstStyle/>
            <a:p>
              <a:pPr marL="40639" marR="40639" defTabSz="914400">
                <a:defRPr sz="3400">
                  <a:solidFill>
                    <a:srgbClr val="EEEEEE"/>
                  </a:solidFill>
                  <a:uFill>
                    <a:solidFill>
                      <a:srgbClr val="EEEEEE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</p:grpSp>
      <p:sp>
        <p:nvSpPr>
          <p:cNvPr id="7250" name="Shape 7250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Balance</a:t>
            </a:r>
          </a:p>
        </p:txBody>
      </p:sp>
      <p:sp>
        <p:nvSpPr>
          <p:cNvPr id="7251" name="Shape 7251"/>
          <p:cNvSpPr/>
          <p:nvPr>
            <p:ph type="body" sz="half" idx="1"/>
          </p:nvPr>
        </p:nvSpPr>
        <p:spPr>
          <a:xfrm>
            <a:off x="975359" y="3034453"/>
            <a:ext cx="10928024" cy="2896447"/>
          </a:xfrm>
          <a:prstGeom prst="rect">
            <a:avLst/>
          </a:prstGeom>
        </p:spPr>
        <p:txBody>
          <a:bodyPr/>
          <a:lstStyle>
            <a:lvl1pPr>
              <a:buClr>
                <a:srgbClr val="EEEEEE"/>
              </a:buClr>
              <a:buFont typeface="Times New Roman"/>
              <a:buBlip>
                <a:blip r:embed="rId2"/>
              </a:buBlip>
            </a:lvl1pPr>
          </a:lstStyle>
          <a:p>
            <a:pPr/>
            <a:r>
              <a:t>Balance is the placement of visual weight either equal or unequal</a:t>
            </a:r>
          </a:p>
        </p:txBody>
      </p:sp>
      <p:pic>
        <p:nvPicPr>
          <p:cNvPr id="7252" name="pasted-image.ti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010621" y="5245596"/>
            <a:ext cx="2857501" cy="30988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25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nodeType="with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72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7251" grpId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48" name="Group 7348"/>
          <p:cNvGrpSpPr/>
          <p:nvPr/>
        </p:nvGrpSpPr>
        <p:grpSpPr>
          <a:xfrm>
            <a:off x="0" y="-1"/>
            <a:ext cx="13004800" cy="9753601"/>
            <a:chOff x="0" y="0"/>
            <a:chExt cx="13004800" cy="9753600"/>
          </a:xfrm>
        </p:grpSpPr>
        <p:grpSp>
          <p:nvGrpSpPr>
            <p:cNvPr id="7346" name="Group 7346"/>
            <p:cNvGrpSpPr/>
            <p:nvPr/>
          </p:nvGrpSpPr>
          <p:grpSpPr>
            <a:xfrm>
              <a:off x="0" y="0"/>
              <a:ext cx="13004801" cy="9753600"/>
              <a:chOff x="0" y="0"/>
              <a:chExt cx="13004800" cy="9753600"/>
            </a:xfrm>
          </p:grpSpPr>
          <p:sp>
            <p:nvSpPr>
              <p:cNvPr id="7254" name="Shape 7254"/>
              <p:cNvSpPr/>
              <p:nvPr/>
            </p:nvSpPr>
            <p:spPr>
              <a:xfrm>
                <a:off x="11921066" y="1083733"/>
                <a:ext cx="758615" cy="3034454"/>
              </a:xfrm>
              <a:prstGeom prst="rect">
                <a:avLst/>
              </a:prstGeom>
              <a:gradFill flip="none" rotWithShape="1">
                <a:gsLst>
                  <a:gs pos="0">
                    <a:srgbClr val="817C6B"/>
                  </a:gs>
                  <a:gs pos="100000">
                    <a:srgbClr val="D3D0C7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72248" tIns="72248" rIns="72248" bIns="72248" numCol="1" anchor="ctr">
                <a:noAutofit/>
              </a:bodyPr>
              <a:lstStyle/>
              <a:p>
                <a:pPr marL="40639" marR="40639" defTabSz="914400">
                  <a:defRPr sz="3400">
                    <a:solidFill>
                      <a:srgbClr val="EEEEEE"/>
                    </a:solidFill>
                    <a:uFill>
                      <a:solidFill>
                        <a:srgbClr val="EEEEEE"/>
                      </a:solidFill>
                    </a:u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7255" name="Shape 7255"/>
              <p:cNvSpPr/>
              <p:nvPr/>
            </p:nvSpPr>
            <p:spPr>
              <a:xfrm>
                <a:off x="0" y="0"/>
                <a:ext cx="12788054" cy="216747"/>
              </a:xfrm>
              <a:prstGeom prst="rect">
                <a:avLst/>
              </a:prstGeom>
              <a:solidFill>
                <a:srgbClr val="9A94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2248" tIns="72248" rIns="72248" bIns="72248" numCol="1" anchor="ctr">
                <a:noAutofit/>
              </a:bodyPr>
              <a:lstStyle/>
              <a:p>
                <a:pPr marL="40639" marR="40639" defTabSz="914400">
                  <a:defRPr sz="3400">
                    <a:solidFill>
                      <a:srgbClr val="EEEEEE"/>
                    </a:solidFill>
                    <a:uFill>
                      <a:solidFill>
                        <a:srgbClr val="EEEEEE"/>
                      </a:solidFill>
                    </a:u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7256" name="Shape 7256"/>
              <p:cNvSpPr/>
              <p:nvPr/>
            </p:nvSpPr>
            <p:spPr>
              <a:xfrm>
                <a:off x="12679680" y="0"/>
                <a:ext cx="325121" cy="9753600"/>
              </a:xfrm>
              <a:prstGeom prst="rect">
                <a:avLst/>
              </a:prstGeom>
              <a:gradFill flip="none" rotWithShape="1">
                <a:gsLst>
                  <a:gs pos="0">
                    <a:srgbClr val="9A947F"/>
                  </a:gs>
                  <a:gs pos="50000">
                    <a:srgbClr val="BBB6A8"/>
                  </a:gs>
                  <a:gs pos="100000">
                    <a:srgbClr val="9A947F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72248" tIns="72248" rIns="72248" bIns="72248" numCol="1" anchor="ctr">
                <a:noAutofit/>
              </a:bodyPr>
              <a:lstStyle/>
              <a:p>
                <a:pPr marL="40639" marR="40639" defTabSz="914400">
                  <a:defRPr sz="3400">
                    <a:solidFill>
                      <a:srgbClr val="EEEEEE"/>
                    </a:solidFill>
                    <a:uFill>
                      <a:solidFill>
                        <a:srgbClr val="EEEEEE"/>
                      </a:solidFill>
                    </a:u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7257" name="Shape 7257"/>
              <p:cNvSpPr/>
              <p:nvPr/>
            </p:nvSpPr>
            <p:spPr>
              <a:xfrm>
                <a:off x="0" y="0"/>
                <a:ext cx="325121" cy="9753600"/>
              </a:xfrm>
              <a:prstGeom prst="rect">
                <a:avLst/>
              </a:prstGeom>
              <a:gradFill flip="none" rotWithShape="1">
                <a:gsLst>
                  <a:gs pos="0">
                    <a:srgbClr val="9A947F"/>
                  </a:gs>
                  <a:gs pos="50000">
                    <a:srgbClr val="BBB6A8"/>
                  </a:gs>
                  <a:gs pos="100000">
                    <a:srgbClr val="9A947F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72248" tIns="72248" rIns="72248" bIns="72248" numCol="1" anchor="ctr">
                <a:noAutofit/>
              </a:bodyPr>
              <a:lstStyle/>
              <a:p>
                <a:pPr marL="40639" marR="40639" defTabSz="914400">
                  <a:defRPr sz="3400">
                    <a:solidFill>
                      <a:srgbClr val="EEEEEE"/>
                    </a:solidFill>
                    <a:uFill>
                      <a:solidFill>
                        <a:srgbClr val="EEEEEE"/>
                      </a:solidFill>
                    </a:u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7258" name="Shape 7258"/>
              <p:cNvSpPr/>
              <p:nvPr/>
            </p:nvSpPr>
            <p:spPr>
              <a:xfrm>
                <a:off x="325120" y="1083733"/>
                <a:ext cx="758614" cy="3034454"/>
              </a:xfrm>
              <a:prstGeom prst="rect">
                <a:avLst/>
              </a:prstGeom>
              <a:gradFill flip="none" rotWithShape="1">
                <a:gsLst>
                  <a:gs pos="0">
                    <a:srgbClr val="817C6B"/>
                  </a:gs>
                  <a:gs pos="100000">
                    <a:srgbClr val="D3D0C7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72248" tIns="72248" rIns="72248" bIns="72248" numCol="1" anchor="ctr">
                <a:noAutofit/>
              </a:bodyPr>
              <a:lstStyle/>
              <a:p>
                <a:pPr marL="40639" marR="40639" defTabSz="914400">
                  <a:defRPr sz="3400">
                    <a:solidFill>
                      <a:srgbClr val="EEEEEE"/>
                    </a:solidFill>
                    <a:uFill>
                      <a:solidFill>
                        <a:srgbClr val="EEEEEE"/>
                      </a:solidFill>
                    </a:u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grpSp>
            <p:nvGrpSpPr>
              <p:cNvPr id="7345" name="Group 7345"/>
              <p:cNvGrpSpPr/>
              <p:nvPr/>
            </p:nvGrpSpPr>
            <p:grpSpPr>
              <a:xfrm>
                <a:off x="82851" y="72248"/>
                <a:ext cx="12793944" cy="1116891"/>
                <a:chOff x="0" y="0"/>
                <a:chExt cx="12793942" cy="1116889"/>
              </a:xfrm>
            </p:grpSpPr>
            <p:sp>
              <p:nvSpPr>
                <p:cNvPr id="7259" name="Shape 7259"/>
                <p:cNvSpPr/>
                <p:nvPr/>
              </p:nvSpPr>
              <p:spPr>
                <a:xfrm>
                  <a:off x="43584" y="0"/>
                  <a:ext cx="12736126" cy="1083734"/>
                </a:xfrm>
                <a:prstGeom prst="roundRect">
                  <a:avLst>
                    <a:gd name="adj" fmla="val 35156"/>
                  </a:avLst>
                </a:prstGeom>
                <a:solidFill>
                  <a:srgbClr val="BBB6A8"/>
                </a:solidFill>
                <a:ln w="9525" cap="flat">
                  <a:noFill/>
                  <a:round/>
                </a:ln>
                <a:effectLst/>
              </p:spPr>
              <p:txBody>
                <a:bodyPr wrap="square" lIns="72248" tIns="72248" rIns="72248" bIns="72248" numCol="1" anchor="ctr">
                  <a:noAutofit/>
                </a:bodyPr>
                <a:lstStyle/>
                <a:p>
                  <a:pPr marL="40639" marR="40639" defTabSz="914400">
                    <a:defRPr sz="3400">
                      <a:solidFill>
                        <a:srgbClr val="EEEEEE"/>
                      </a:solidFill>
                      <a:uFill>
                        <a:solidFill>
                          <a:srgbClr val="EEEEEE"/>
                        </a:solidFill>
                      </a:u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</a:p>
              </p:txBody>
            </p:sp>
            <p:sp>
              <p:nvSpPr>
                <p:cNvPr id="7260" name="Shape 7260"/>
                <p:cNvSpPr/>
                <p:nvPr/>
              </p:nvSpPr>
              <p:spPr>
                <a:xfrm>
                  <a:off x="477077" y="54186"/>
                  <a:ext cx="11812695" cy="126437"/>
                </a:xfrm>
                <a:prstGeom prst="rect">
                  <a:avLst/>
                </a:prstGeom>
                <a:solidFill>
                  <a:srgbClr val="9A947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72248" tIns="72248" rIns="72248" bIns="72248" numCol="1" anchor="ctr">
                  <a:noAutofit/>
                </a:bodyPr>
                <a:lstStyle/>
                <a:p>
                  <a:pPr marL="40639" marR="40639" defTabSz="914400">
                    <a:defRPr sz="3400">
                      <a:solidFill>
                        <a:srgbClr val="EEEEEE"/>
                      </a:solidFill>
                      <a:uFill>
                        <a:solidFill>
                          <a:srgbClr val="EEEEEE"/>
                        </a:solidFill>
                      </a:u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</a:p>
              </p:txBody>
            </p:sp>
            <p:grpSp>
              <p:nvGrpSpPr>
                <p:cNvPr id="7299" name="Group 7299"/>
                <p:cNvGrpSpPr/>
                <p:nvPr/>
              </p:nvGrpSpPr>
              <p:grpSpPr>
                <a:xfrm>
                  <a:off x="531264" y="842151"/>
                  <a:ext cx="11758508" cy="243841"/>
                  <a:chOff x="0" y="0"/>
                  <a:chExt cx="11758506" cy="243839"/>
                </a:xfrm>
              </p:grpSpPr>
              <p:sp>
                <p:nvSpPr>
                  <p:cNvPr id="7261" name="Shape 7261"/>
                  <p:cNvSpPr/>
                  <p:nvPr/>
                </p:nvSpPr>
                <p:spPr>
                  <a:xfrm flipH="1">
                    <a:off x="11239217" y="0"/>
                    <a:ext cx="519290" cy="23932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0"/>
                        </a:moveTo>
                        <a:lnTo>
                          <a:pt x="17092" y="0"/>
                        </a:lnTo>
                        <a:lnTo>
                          <a:pt x="0" y="17550"/>
                        </a:lnTo>
                        <a:lnTo>
                          <a:pt x="8077" y="21600"/>
                        </a:lnTo>
                        <a:lnTo>
                          <a:pt x="19158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9A947F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7262" name="Shape 7262"/>
                  <p:cNvSpPr/>
                  <p:nvPr/>
                </p:nvSpPr>
                <p:spPr>
                  <a:xfrm>
                    <a:off x="0" y="4515"/>
                    <a:ext cx="519289" cy="2393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0"/>
                        </a:moveTo>
                        <a:lnTo>
                          <a:pt x="17092" y="0"/>
                        </a:lnTo>
                        <a:lnTo>
                          <a:pt x="0" y="17550"/>
                        </a:lnTo>
                        <a:lnTo>
                          <a:pt x="8077" y="21600"/>
                        </a:lnTo>
                        <a:lnTo>
                          <a:pt x="19158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9A947F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grpSp>
                <p:nvGrpSpPr>
                  <p:cNvPr id="7298" name="Group 7298"/>
                  <p:cNvGrpSpPr/>
                  <p:nvPr/>
                </p:nvGrpSpPr>
                <p:grpSpPr>
                  <a:xfrm>
                    <a:off x="442524" y="1544"/>
                    <a:ext cx="10864428" cy="242296"/>
                    <a:chOff x="0" y="0"/>
                    <a:chExt cx="10864426" cy="242295"/>
                  </a:xfrm>
                </p:grpSpPr>
                <p:grpSp>
                  <p:nvGrpSpPr>
                    <p:cNvPr id="7284" name="Group 7284"/>
                    <p:cNvGrpSpPr/>
                    <p:nvPr/>
                  </p:nvGrpSpPr>
                  <p:grpSpPr>
                    <a:xfrm>
                      <a:off x="0" y="2257"/>
                      <a:ext cx="6610774" cy="240039"/>
                      <a:chOff x="0" y="0"/>
                      <a:chExt cx="6610773" cy="240037"/>
                    </a:xfrm>
                  </p:grpSpPr>
                  <p:grpSp>
                    <p:nvGrpSpPr>
                      <p:cNvPr id="7265" name="Group 7265"/>
                      <p:cNvGrpSpPr/>
                      <p:nvPr/>
                    </p:nvGrpSpPr>
                    <p:grpSpPr>
                      <a:xfrm>
                        <a:off x="0" y="0"/>
                        <a:ext cx="943611" cy="240038"/>
                        <a:chOff x="0" y="0"/>
                        <a:chExt cx="943610" cy="240037"/>
                      </a:xfrm>
                    </p:grpSpPr>
                    <p:sp>
                      <p:nvSpPr>
                        <p:cNvPr id="7263" name="Shape 7263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7264" name="Shape 7264"/>
                        <p:cNvSpPr/>
                        <p:nvPr/>
                      </p:nvSpPr>
                      <p:spPr>
                        <a:xfrm>
                          <a:off x="467296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7268" name="Group 7268"/>
                      <p:cNvGrpSpPr/>
                      <p:nvPr/>
                    </p:nvGrpSpPr>
                    <p:grpSpPr>
                      <a:xfrm>
                        <a:off x="943848" y="0"/>
                        <a:ext cx="945985" cy="240038"/>
                        <a:chOff x="0" y="0"/>
                        <a:chExt cx="945983" cy="240037"/>
                      </a:xfrm>
                    </p:grpSpPr>
                    <p:sp>
                      <p:nvSpPr>
                        <p:cNvPr id="7266" name="Shape 7266"/>
                        <p:cNvSpPr/>
                        <p:nvPr/>
                      </p:nvSpPr>
                      <p:spPr>
                        <a:xfrm>
                          <a:off x="0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7267" name="Shape 7267"/>
                        <p:cNvSpPr/>
                        <p:nvPr/>
                      </p:nvSpPr>
                      <p:spPr>
                        <a:xfrm>
                          <a:off x="467296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7271" name="Group 7271"/>
                      <p:cNvGrpSpPr/>
                      <p:nvPr/>
                    </p:nvGrpSpPr>
                    <p:grpSpPr>
                      <a:xfrm>
                        <a:off x="1893710" y="0"/>
                        <a:ext cx="939971" cy="240038"/>
                        <a:chOff x="0" y="0"/>
                        <a:chExt cx="939969" cy="240037"/>
                      </a:xfrm>
                    </p:grpSpPr>
                    <p:sp>
                      <p:nvSpPr>
                        <p:cNvPr id="7269" name="Shape 7269"/>
                        <p:cNvSpPr/>
                        <p:nvPr/>
                      </p:nvSpPr>
                      <p:spPr>
                        <a:xfrm>
                          <a:off x="0" y="0"/>
                          <a:ext cx="471707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7270" name="Shape 7270"/>
                        <p:cNvSpPr/>
                        <p:nvPr/>
                      </p:nvSpPr>
                      <p:spPr>
                        <a:xfrm>
                          <a:off x="463672" y="0"/>
                          <a:ext cx="47629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7274" name="Group 7274"/>
                      <p:cNvGrpSpPr/>
                      <p:nvPr/>
                    </p:nvGrpSpPr>
                    <p:grpSpPr>
                      <a:xfrm>
                        <a:off x="2833443" y="0"/>
                        <a:ext cx="943888" cy="240038"/>
                        <a:chOff x="0" y="0"/>
                        <a:chExt cx="943886" cy="240037"/>
                      </a:xfrm>
                    </p:grpSpPr>
                    <p:sp>
                      <p:nvSpPr>
                        <p:cNvPr id="7272" name="Shape 7272"/>
                        <p:cNvSpPr/>
                        <p:nvPr/>
                      </p:nvSpPr>
                      <p:spPr>
                        <a:xfrm>
                          <a:off x="0" y="0"/>
                          <a:ext cx="47644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7273" name="Shape 7273"/>
                        <p:cNvSpPr/>
                        <p:nvPr/>
                      </p:nvSpPr>
                      <p:spPr>
                        <a:xfrm>
                          <a:off x="467439" y="0"/>
                          <a:ext cx="47644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7277" name="Group 7277"/>
                      <p:cNvGrpSpPr/>
                      <p:nvPr/>
                    </p:nvGrpSpPr>
                    <p:grpSpPr>
                      <a:xfrm>
                        <a:off x="3777330" y="0"/>
                        <a:ext cx="943612" cy="240038"/>
                        <a:chOff x="0" y="0"/>
                        <a:chExt cx="943610" cy="240037"/>
                      </a:xfrm>
                    </p:grpSpPr>
                    <p:sp>
                      <p:nvSpPr>
                        <p:cNvPr id="7275" name="Shape 7275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7276" name="Shape 7276"/>
                        <p:cNvSpPr/>
                        <p:nvPr/>
                      </p:nvSpPr>
                      <p:spPr>
                        <a:xfrm>
                          <a:off x="467296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7280" name="Group 7280"/>
                      <p:cNvGrpSpPr/>
                      <p:nvPr/>
                    </p:nvGrpSpPr>
                    <p:grpSpPr>
                      <a:xfrm>
                        <a:off x="4720941" y="0"/>
                        <a:ext cx="946222" cy="240038"/>
                        <a:chOff x="0" y="0"/>
                        <a:chExt cx="946221" cy="240037"/>
                      </a:xfrm>
                    </p:grpSpPr>
                    <p:sp>
                      <p:nvSpPr>
                        <p:cNvPr id="7278" name="Shape 7278"/>
                        <p:cNvSpPr/>
                        <p:nvPr/>
                      </p:nvSpPr>
                      <p:spPr>
                        <a:xfrm>
                          <a:off x="0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7279" name="Shape 7279"/>
                        <p:cNvSpPr/>
                        <p:nvPr/>
                      </p:nvSpPr>
                      <p:spPr>
                        <a:xfrm>
                          <a:off x="467533" y="0"/>
                          <a:ext cx="478689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7283" name="Group 7283"/>
                      <p:cNvGrpSpPr/>
                      <p:nvPr/>
                    </p:nvGrpSpPr>
                    <p:grpSpPr>
                      <a:xfrm>
                        <a:off x="5666925" y="0"/>
                        <a:ext cx="943849" cy="240038"/>
                        <a:chOff x="0" y="0"/>
                        <a:chExt cx="943848" cy="240037"/>
                      </a:xfrm>
                    </p:grpSpPr>
                    <p:sp>
                      <p:nvSpPr>
                        <p:cNvPr id="7281" name="Shape 7281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7282" name="Shape 7282"/>
                        <p:cNvSpPr/>
                        <p:nvPr/>
                      </p:nvSpPr>
                      <p:spPr>
                        <a:xfrm>
                          <a:off x="467533" y="0"/>
                          <a:ext cx="476316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</p:grpSp>
                <p:grpSp>
                  <p:nvGrpSpPr>
                    <p:cNvPr id="7287" name="Group 7287"/>
                    <p:cNvGrpSpPr/>
                    <p:nvPr/>
                  </p:nvGrpSpPr>
                  <p:grpSpPr>
                    <a:xfrm>
                      <a:off x="6610773" y="0"/>
                      <a:ext cx="943752" cy="240038"/>
                      <a:chOff x="0" y="0"/>
                      <a:chExt cx="943750" cy="240037"/>
                    </a:xfrm>
                  </p:grpSpPr>
                  <p:sp>
                    <p:nvSpPr>
                      <p:cNvPr id="7285" name="Shape 7285"/>
                      <p:cNvSpPr/>
                      <p:nvPr/>
                    </p:nvSpPr>
                    <p:spPr>
                      <a:xfrm>
                        <a:off x="0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7286" name="Shape 7286"/>
                      <p:cNvSpPr/>
                      <p:nvPr/>
                    </p:nvSpPr>
                    <p:spPr>
                      <a:xfrm>
                        <a:off x="467369" y="0"/>
                        <a:ext cx="476382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7290" name="Group 7290"/>
                    <p:cNvGrpSpPr/>
                    <p:nvPr/>
                  </p:nvGrpSpPr>
                  <p:grpSpPr>
                    <a:xfrm>
                      <a:off x="7554524" y="0"/>
                      <a:ext cx="946010" cy="240038"/>
                      <a:chOff x="0" y="0"/>
                      <a:chExt cx="946009" cy="240037"/>
                    </a:xfrm>
                  </p:grpSpPr>
                  <p:sp>
                    <p:nvSpPr>
                      <p:cNvPr id="7288" name="Shape 7288"/>
                      <p:cNvSpPr/>
                      <p:nvPr/>
                    </p:nvSpPr>
                    <p:spPr>
                      <a:xfrm>
                        <a:off x="0" y="0"/>
                        <a:ext cx="47871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7289" name="Shape 7289"/>
                      <p:cNvSpPr/>
                      <p:nvPr/>
                    </p:nvSpPr>
                    <p:spPr>
                      <a:xfrm>
                        <a:off x="467300" y="0"/>
                        <a:ext cx="47871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7293" name="Group 7293"/>
                    <p:cNvGrpSpPr/>
                    <p:nvPr/>
                  </p:nvGrpSpPr>
                  <p:grpSpPr>
                    <a:xfrm>
                      <a:off x="8500533" y="0"/>
                      <a:ext cx="943753" cy="240038"/>
                      <a:chOff x="0" y="0"/>
                      <a:chExt cx="943751" cy="240037"/>
                    </a:xfrm>
                  </p:grpSpPr>
                  <p:sp>
                    <p:nvSpPr>
                      <p:cNvPr id="7291" name="Shape 7291"/>
                      <p:cNvSpPr/>
                      <p:nvPr/>
                    </p:nvSpPr>
                    <p:spPr>
                      <a:xfrm>
                        <a:off x="0" y="0"/>
                        <a:ext cx="47589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7292" name="Shape 7292"/>
                      <p:cNvSpPr/>
                      <p:nvPr/>
                    </p:nvSpPr>
                    <p:spPr>
                      <a:xfrm>
                        <a:off x="467862" y="0"/>
                        <a:ext cx="47589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7296" name="Group 7296"/>
                    <p:cNvGrpSpPr/>
                    <p:nvPr/>
                  </p:nvGrpSpPr>
                  <p:grpSpPr>
                    <a:xfrm>
                      <a:off x="9444284" y="0"/>
                      <a:ext cx="943753" cy="240038"/>
                      <a:chOff x="0" y="0"/>
                      <a:chExt cx="943751" cy="240037"/>
                    </a:xfrm>
                  </p:grpSpPr>
                  <p:sp>
                    <p:nvSpPr>
                      <p:cNvPr id="7294" name="Shape 7294"/>
                      <p:cNvSpPr/>
                      <p:nvPr/>
                    </p:nvSpPr>
                    <p:spPr>
                      <a:xfrm>
                        <a:off x="0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7295" name="Shape 7295"/>
                      <p:cNvSpPr/>
                      <p:nvPr/>
                    </p:nvSpPr>
                    <p:spPr>
                      <a:xfrm>
                        <a:off x="467371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sp>
                  <p:nvSpPr>
                    <p:cNvPr id="7297" name="Shape 7297"/>
                    <p:cNvSpPr/>
                    <p:nvPr/>
                  </p:nvSpPr>
                  <p:spPr>
                    <a:xfrm>
                      <a:off x="10388035" y="0"/>
                      <a:ext cx="476392" cy="240038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0504" fill="norm" stroke="1" extrusionOk="0">
                          <a:moveTo>
                            <a:pt x="0" y="0"/>
                          </a:moveTo>
                          <a:lnTo>
                            <a:pt x="0" y="20504"/>
                          </a:lnTo>
                          <a:lnTo>
                            <a:pt x="2534" y="20504"/>
                          </a:lnTo>
                          <a:cubicBezTo>
                            <a:pt x="2512" y="-934"/>
                            <a:pt x="19002" y="-1096"/>
                            <a:pt x="19023" y="20504"/>
                          </a:cubicBezTo>
                          <a:lnTo>
                            <a:pt x="21600" y="20504"/>
                          </a:lnTo>
                          <a:lnTo>
                            <a:pt x="21600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9A947F"/>
                    </a:solidFill>
                    <a:ln w="9525" cap="flat">
                      <a:noFill/>
                      <a:round/>
                    </a:ln>
                    <a:effectLst/>
                  </p:spPr>
                  <p:txBody>
                    <a:bodyPr wrap="square" lIns="72248" tIns="72248" rIns="72248" bIns="72248" numCol="1" anchor="ctr">
                      <a:noAutofit/>
                    </a:bodyPr>
                    <a:lstStyle/>
                    <a:p>
                      <a:pPr marL="40639" marR="40639" defTabSz="914400">
                        <a:defRPr sz="3400">
                          <a:solidFill>
                            <a:srgbClr val="EEEEEE"/>
                          </a:solidFill>
                          <a:uFill>
                            <a:solidFill>
                              <a:srgbClr val="EEEEEE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defRPr>
                      </a:pPr>
                    </a:p>
                  </p:txBody>
                </p:sp>
              </p:grpSp>
            </p:grpSp>
            <p:grpSp>
              <p:nvGrpSpPr>
                <p:cNvPr id="7338" name="Group 7338"/>
                <p:cNvGrpSpPr/>
                <p:nvPr/>
              </p:nvGrpSpPr>
              <p:grpSpPr>
                <a:xfrm>
                  <a:off x="508686" y="839893"/>
                  <a:ext cx="11758508" cy="243841"/>
                  <a:chOff x="0" y="0"/>
                  <a:chExt cx="11758506" cy="243839"/>
                </a:xfrm>
              </p:grpSpPr>
              <p:sp>
                <p:nvSpPr>
                  <p:cNvPr id="7300" name="Shape 7300"/>
                  <p:cNvSpPr/>
                  <p:nvPr/>
                </p:nvSpPr>
                <p:spPr>
                  <a:xfrm flipH="1">
                    <a:off x="11239217" y="0"/>
                    <a:ext cx="519290" cy="23932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0"/>
                        </a:moveTo>
                        <a:lnTo>
                          <a:pt x="17092" y="0"/>
                        </a:lnTo>
                        <a:lnTo>
                          <a:pt x="0" y="17550"/>
                        </a:lnTo>
                        <a:lnTo>
                          <a:pt x="8077" y="21600"/>
                        </a:lnTo>
                        <a:lnTo>
                          <a:pt x="19158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D3D0C7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7301" name="Shape 7301"/>
                  <p:cNvSpPr/>
                  <p:nvPr/>
                </p:nvSpPr>
                <p:spPr>
                  <a:xfrm>
                    <a:off x="0" y="4515"/>
                    <a:ext cx="519289" cy="2393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0"/>
                        </a:moveTo>
                        <a:lnTo>
                          <a:pt x="17092" y="0"/>
                        </a:lnTo>
                        <a:lnTo>
                          <a:pt x="0" y="17550"/>
                        </a:lnTo>
                        <a:lnTo>
                          <a:pt x="8077" y="21600"/>
                        </a:lnTo>
                        <a:lnTo>
                          <a:pt x="19158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D3D0C7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grpSp>
                <p:nvGrpSpPr>
                  <p:cNvPr id="7337" name="Group 7337"/>
                  <p:cNvGrpSpPr/>
                  <p:nvPr/>
                </p:nvGrpSpPr>
                <p:grpSpPr>
                  <a:xfrm>
                    <a:off x="442524" y="1544"/>
                    <a:ext cx="10864428" cy="242296"/>
                    <a:chOff x="0" y="0"/>
                    <a:chExt cx="10864426" cy="242295"/>
                  </a:xfrm>
                </p:grpSpPr>
                <p:grpSp>
                  <p:nvGrpSpPr>
                    <p:cNvPr id="7323" name="Group 7323"/>
                    <p:cNvGrpSpPr/>
                    <p:nvPr/>
                  </p:nvGrpSpPr>
                  <p:grpSpPr>
                    <a:xfrm>
                      <a:off x="0" y="2257"/>
                      <a:ext cx="6610774" cy="240039"/>
                      <a:chOff x="0" y="0"/>
                      <a:chExt cx="6610773" cy="240037"/>
                    </a:xfrm>
                  </p:grpSpPr>
                  <p:grpSp>
                    <p:nvGrpSpPr>
                      <p:cNvPr id="7304" name="Group 7304"/>
                      <p:cNvGrpSpPr/>
                      <p:nvPr/>
                    </p:nvGrpSpPr>
                    <p:grpSpPr>
                      <a:xfrm>
                        <a:off x="0" y="0"/>
                        <a:ext cx="943611" cy="240038"/>
                        <a:chOff x="0" y="0"/>
                        <a:chExt cx="943610" cy="240037"/>
                      </a:xfrm>
                    </p:grpSpPr>
                    <p:sp>
                      <p:nvSpPr>
                        <p:cNvPr id="7302" name="Shape 7302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7303" name="Shape 7303"/>
                        <p:cNvSpPr/>
                        <p:nvPr/>
                      </p:nvSpPr>
                      <p:spPr>
                        <a:xfrm>
                          <a:off x="467296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7307" name="Group 7307"/>
                      <p:cNvGrpSpPr/>
                      <p:nvPr/>
                    </p:nvGrpSpPr>
                    <p:grpSpPr>
                      <a:xfrm>
                        <a:off x="943848" y="0"/>
                        <a:ext cx="945985" cy="240038"/>
                        <a:chOff x="0" y="0"/>
                        <a:chExt cx="945983" cy="240037"/>
                      </a:xfrm>
                    </p:grpSpPr>
                    <p:sp>
                      <p:nvSpPr>
                        <p:cNvPr id="7305" name="Shape 7305"/>
                        <p:cNvSpPr/>
                        <p:nvPr/>
                      </p:nvSpPr>
                      <p:spPr>
                        <a:xfrm>
                          <a:off x="0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7306" name="Shape 7306"/>
                        <p:cNvSpPr/>
                        <p:nvPr/>
                      </p:nvSpPr>
                      <p:spPr>
                        <a:xfrm>
                          <a:off x="467296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7310" name="Group 7310"/>
                      <p:cNvGrpSpPr/>
                      <p:nvPr/>
                    </p:nvGrpSpPr>
                    <p:grpSpPr>
                      <a:xfrm>
                        <a:off x="1893710" y="0"/>
                        <a:ext cx="939971" cy="240038"/>
                        <a:chOff x="0" y="0"/>
                        <a:chExt cx="939969" cy="240037"/>
                      </a:xfrm>
                    </p:grpSpPr>
                    <p:sp>
                      <p:nvSpPr>
                        <p:cNvPr id="7308" name="Shape 7308"/>
                        <p:cNvSpPr/>
                        <p:nvPr/>
                      </p:nvSpPr>
                      <p:spPr>
                        <a:xfrm>
                          <a:off x="0" y="0"/>
                          <a:ext cx="471707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7309" name="Shape 7309"/>
                        <p:cNvSpPr/>
                        <p:nvPr/>
                      </p:nvSpPr>
                      <p:spPr>
                        <a:xfrm>
                          <a:off x="463672" y="0"/>
                          <a:ext cx="47629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7313" name="Group 7313"/>
                      <p:cNvGrpSpPr/>
                      <p:nvPr/>
                    </p:nvGrpSpPr>
                    <p:grpSpPr>
                      <a:xfrm>
                        <a:off x="2833443" y="0"/>
                        <a:ext cx="943888" cy="240038"/>
                        <a:chOff x="0" y="0"/>
                        <a:chExt cx="943886" cy="240037"/>
                      </a:xfrm>
                    </p:grpSpPr>
                    <p:sp>
                      <p:nvSpPr>
                        <p:cNvPr id="7311" name="Shape 7311"/>
                        <p:cNvSpPr/>
                        <p:nvPr/>
                      </p:nvSpPr>
                      <p:spPr>
                        <a:xfrm>
                          <a:off x="0" y="0"/>
                          <a:ext cx="47644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7312" name="Shape 7312"/>
                        <p:cNvSpPr/>
                        <p:nvPr/>
                      </p:nvSpPr>
                      <p:spPr>
                        <a:xfrm>
                          <a:off x="467439" y="0"/>
                          <a:ext cx="47644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7316" name="Group 7316"/>
                      <p:cNvGrpSpPr/>
                      <p:nvPr/>
                    </p:nvGrpSpPr>
                    <p:grpSpPr>
                      <a:xfrm>
                        <a:off x="3777330" y="0"/>
                        <a:ext cx="943612" cy="240038"/>
                        <a:chOff x="0" y="0"/>
                        <a:chExt cx="943610" cy="240037"/>
                      </a:xfrm>
                    </p:grpSpPr>
                    <p:sp>
                      <p:nvSpPr>
                        <p:cNvPr id="7314" name="Shape 7314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7315" name="Shape 7315"/>
                        <p:cNvSpPr/>
                        <p:nvPr/>
                      </p:nvSpPr>
                      <p:spPr>
                        <a:xfrm>
                          <a:off x="467296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7319" name="Group 7319"/>
                      <p:cNvGrpSpPr/>
                      <p:nvPr/>
                    </p:nvGrpSpPr>
                    <p:grpSpPr>
                      <a:xfrm>
                        <a:off x="4720941" y="0"/>
                        <a:ext cx="946222" cy="240038"/>
                        <a:chOff x="0" y="0"/>
                        <a:chExt cx="946221" cy="240037"/>
                      </a:xfrm>
                    </p:grpSpPr>
                    <p:sp>
                      <p:nvSpPr>
                        <p:cNvPr id="7317" name="Shape 7317"/>
                        <p:cNvSpPr/>
                        <p:nvPr/>
                      </p:nvSpPr>
                      <p:spPr>
                        <a:xfrm>
                          <a:off x="0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7318" name="Shape 7318"/>
                        <p:cNvSpPr/>
                        <p:nvPr/>
                      </p:nvSpPr>
                      <p:spPr>
                        <a:xfrm>
                          <a:off x="467533" y="0"/>
                          <a:ext cx="478689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7322" name="Group 7322"/>
                      <p:cNvGrpSpPr/>
                      <p:nvPr/>
                    </p:nvGrpSpPr>
                    <p:grpSpPr>
                      <a:xfrm>
                        <a:off x="5666925" y="0"/>
                        <a:ext cx="943849" cy="240038"/>
                        <a:chOff x="0" y="0"/>
                        <a:chExt cx="943848" cy="240037"/>
                      </a:xfrm>
                    </p:grpSpPr>
                    <p:sp>
                      <p:nvSpPr>
                        <p:cNvPr id="7320" name="Shape 7320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7321" name="Shape 7321"/>
                        <p:cNvSpPr/>
                        <p:nvPr/>
                      </p:nvSpPr>
                      <p:spPr>
                        <a:xfrm>
                          <a:off x="467533" y="0"/>
                          <a:ext cx="476316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</p:grpSp>
                <p:grpSp>
                  <p:nvGrpSpPr>
                    <p:cNvPr id="7326" name="Group 7326"/>
                    <p:cNvGrpSpPr/>
                    <p:nvPr/>
                  </p:nvGrpSpPr>
                  <p:grpSpPr>
                    <a:xfrm>
                      <a:off x="6610773" y="0"/>
                      <a:ext cx="943752" cy="240038"/>
                      <a:chOff x="0" y="0"/>
                      <a:chExt cx="943750" cy="240037"/>
                    </a:xfrm>
                  </p:grpSpPr>
                  <p:sp>
                    <p:nvSpPr>
                      <p:cNvPr id="7324" name="Shape 7324"/>
                      <p:cNvSpPr/>
                      <p:nvPr/>
                    </p:nvSpPr>
                    <p:spPr>
                      <a:xfrm>
                        <a:off x="0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7325" name="Shape 7325"/>
                      <p:cNvSpPr/>
                      <p:nvPr/>
                    </p:nvSpPr>
                    <p:spPr>
                      <a:xfrm>
                        <a:off x="467369" y="0"/>
                        <a:ext cx="476382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7329" name="Group 7329"/>
                    <p:cNvGrpSpPr/>
                    <p:nvPr/>
                  </p:nvGrpSpPr>
                  <p:grpSpPr>
                    <a:xfrm>
                      <a:off x="7554524" y="0"/>
                      <a:ext cx="946010" cy="240038"/>
                      <a:chOff x="0" y="0"/>
                      <a:chExt cx="946009" cy="240037"/>
                    </a:xfrm>
                  </p:grpSpPr>
                  <p:sp>
                    <p:nvSpPr>
                      <p:cNvPr id="7327" name="Shape 7327"/>
                      <p:cNvSpPr/>
                      <p:nvPr/>
                    </p:nvSpPr>
                    <p:spPr>
                      <a:xfrm>
                        <a:off x="0" y="0"/>
                        <a:ext cx="47871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7328" name="Shape 7328"/>
                      <p:cNvSpPr/>
                      <p:nvPr/>
                    </p:nvSpPr>
                    <p:spPr>
                      <a:xfrm>
                        <a:off x="467300" y="0"/>
                        <a:ext cx="47871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7332" name="Group 7332"/>
                    <p:cNvGrpSpPr/>
                    <p:nvPr/>
                  </p:nvGrpSpPr>
                  <p:grpSpPr>
                    <a:xfrm>
                      <a:off x="8500533" y="0"/>
                      <a:ext cx="943753" cy="240038"/>
                      <a:chOff x="0" y="0"/>
                      <a:chExt cx="943751" cy="240037"/>
                    </a:xfrm>
                  </p:grpSpPr>
                  <p:sp>
                    <p:nvSpPr>
                      <p:cNvPr id="7330" name="Shape 7330"/>
                      <p:cNvSpPr/>
                      <p:nvPr/>
                    </p:nvSpPr>
                    <p:spPr>
                      <a:xfrm>
                        <a:off x="0" y="0"/>
                        <a:ext cx="47589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7331" name="Shape 7331"/>
                      <p:cNvSpPr/>
                      <p:nvPr/>
                    </p:nvSpPr>
                    <p:spPr>
                      <a:xfrm>
                        <a:off x="467862" y="0"/>
                        <a:ext cx="47589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7335" name="Group 7335"/>
                    <p:cNvGrpSpPr/>
                    <p:nvPr/>
                  </p:nvGrpSpPr>
                  <p:grpSpPr>
                    <a:xfrm>
                      <a:off x="9444284" y="0"/>
                      <a:ext cx="943753" cy="240038"/>
                      <a:chOff x="0" y="0"/>
                      <a:chExt cx="943751" cy="240037"/>
                    </a:xfrm>
                  </p:grpSpPr>
                  <p:sp>
                    <p:nvSpPr>
                      <p:cNvPr id="7333" name="Shape 7333"/>
                      <p:cNvSpPr/>
                      <p:nvPr/>
                    </p:nvSpPr>
                    <p:spPr>
                      <a:xfrm>
                        <a:off x="0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7334" name="Shape 7334"/>
                      <p:cNvSpPr/>
                      <p:nvPr/>
                    </p:nvSpPr>
                    <p:spPr>
                      <a:xfrm>
                        <a:off x="467371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sp>
                  <p:nvSpPr>
                    <p:cNvPr id="7336" name="Shape 7336"/>
                    <p:cNvSpPr/>
                    <p:nvPr/>
                  </p:nvSpPr>
                  <p:spPr>
                    <a:xfrm>
                      <a:off x="10388035" y="0"/>
                      <a:ext cx="476392" cy="240038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0504" fill="norm" stroke="1" extrusionOk="0">
                          <a:moveTo>
                            <a:pt x="0" y="0"/>
                          </a:moveTo>
                          <a:lnTo>
                            <a:pt x="0" y="20504"/>
                          </a:lnTo>
                          <a:lnTo>
                            <a:pt x="2534" y="20504"/>
                          </a:lnTo>
                          <a:cubicBezTo>
                            <a:pt x="2512" y="-934"/>
                            <a:pt x="19002" y="-1096"/>
                            <a:pt x="19023" y="20504"/>
                          </a:cubicBezTo>
                          <a:lnTo>
                            <a:pt x="21600" y="20504"/>
                          </a:lnTo>
                          <a:lnTo>
                            <a:pt x="21600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D3D0C7"/>
                    </a:solidFill>
                    <a:ln w="9525" cap="flat">
                      <a:noFill/>
                      <a:round/>
                    </a:ln>
                    <a:effectLst/>
                  </p:spPr>
                  <p:txBody>
                    <a:bodyPr wrap="square" lIns="72248" tIns="72248" rIns="72248" bIns="72248" numCol="1" anchor="ctr">
                      <a:noAutofit/>
                    </a:bodyPr>
                    <a:lstStyle/>
                    <a:p>
                      <a:pPr marL="40639" marR="40639" defTabSz="914400">
                        <a:defRPr sz="3400">
                          <a:solidFill>
                            <a:srgbClr val="EEEEEE"/>
                          </a:solidFill>
                          <a:uFill>
                            <a:solidFill>
                              <a:srgbClr val="EEEEEE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defRPr>
                      </a:pPr>
                    </a:p>
                  </p:txBody>
                </p:sp>
              </p:grpSp>
            </p:grpSp>
            <p:grpSp>
              <p:nvGrpSpPr>
                <p:cNvPr id="7341" name="Group 7341"/>
                <p:cNvGrpSpPr/>
                <p:nvPr/>
              </p:nvGrpSpPr>
              <p:grpSpPr>
                <a:xfrm>
                  <a:off x="-1" y="-1"/>
                  <a:ext cx="997787" cy="1116891"/>
                  <a:chOff x="0" y="0"/>
                  <a:chExt cx="997785" cy="1116889"/>
                </a:xfrm>
              </p:grpSpPr>
              <p:sp>
                <p:nvSpPr>
                  <p:cNvPr id="7339" name="Shape 7339"/>
                  <p:cNvSpPr/>
                  <p:nvPr/>
                </p:nvSpPr>
                <p:spPr>
                  <a:xfrm>
                    <a:off x="27093" y="49671"/>
                    <a:ext cx="970693" cy="106721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6702" h="17423" fill="norm" stroke="1" extrusionOk="0">
                        <a:moveTo>
                          <a:pt x="8828" y="0"/>
                        </a:moveTo>
                        <a:cubicBezTo>
                          <a:pt x="-854" y="266"/>
                          <a:pt x="-1115" y="9621"/>
                          <a:pt x="1221" y="13322"/>
                        </a:cubicBezTo>
                        <a:cubicBezTo>
                          <a:pt x="6348" y="21600"/>
                          <a:pt x="20485" y="16227"/>
                          <a:pt x="15745" y="7130"/>
                        </a:cubicBezTo>
                        <a:cubicBezTo>
                          <a:pt x="11324" y="672"/>
                          <a:pt x="1482" y="5865"/>
                          <a:pt x="5062" y="11862"/>
                        </a:cubicBezTo>
                        <a:cubicBezTo>
                          <a:pt x="8004" y="16360"/>
                          <a:pt x="16005" y="13166"/>
                          <a:pt x="12845" y="8278"/>
                        </a:cubicBezTo>
                        <a:cubicBezTo>
                          <a:pt x="10744" y="5216"/>
                          <a:pt x="5407" y="7630"/>
                          <a:pt x="7794" y="10886"/>
                        </a:cubicBezTo>
                        <a:cubicBezTo>
                          <a:pt x="9408" y="12908"/>
                          <a:pt x="12727" y="11362"/>
                          <a:pt x="11400" y="9269"/>
                        </a:cubicBezTo>
                        <a:cubicBezTo>
                          <a:pt x="10559" y="8168"/>
                          <a:pt x="7752" y="8692"/>
                          <a:pt x="9433" y="10581"/>
                        </a:cubicBezTo>
                        <a:cubicBezTo>
                          <a:pt x="8845" y="10761"/>
                          <a:pt x="9147" y="8098"/>
                          <a:pt x="10904" y="9535"/>
                        </a:cubicBezTo>
                        <a:cubicBezTo>
                          <a:pt x="11677" y="10378"/>
                          <a:pt x="10046" y="12260"/>
                          <a:pt x="8500" y="10956"/>
                        </a:cubicBezTo>
                        <a:cubicBezTo>
                          <a:pt x="6189" y="7957"/>
                          <a:pt x="11374" y="6521"/>
                          <a:pt x="12425" y="8934"/>
                        </a:cubicBezTo>
                        <a:cubicBezTo>
                          <a:pt x="14039" y="11667"/>
                          <a:pt x="9340" y="15384"/>
                          <a:pt x="5970" y="11737"/>
                        </a:cubicBezTo>
                        <a:cubicBezTo>
                          <a:pt x="2810" y="6778"/>
                          <a:pt x="10996" y="2023"/>
                          <a:pt x="14652" y="7497"/>
                        </a:cubicBezTo>
                        <a:cubicBezTo>
                          <a:pt x="18115" y="12690"/>
                          <a:pt x="8483" y="20210"/>
                          <a:pt x="2869" y="12651"/>
                        </a:cubicBezTo>
                        <a:cubicBezTo>
                          <a:pt x="1751" y="10433"/>
                          <a:pt x="742" y="3256"/>
                          <a:pt x="8618" y="2085"/>
                        </a:cubicBezTo>
                        <a:lnTo>
                          <a:pt x="8828" y="0"/>
                        </a:lnTo>
                        <a:close/>
                      </a:path>
                    </a:pathLst>
                  </a:custGeom>
                  <a:solidFill>
                    <a:srgbClr val="9A947F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7340" name="Shape 7340"/>
                  <p:cNvSpPr/>
                  <p:nvPr/>
                </p:nvSpPr>
                <p:spPr>
                  <a:xfrm>
                    <a:off x="0" y="0"/>
                    <a:ext cx="970693" cy="106721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6702" h="17423" fill="norm" stroke="1" extrusionOk="0">
                        <a:moveTo>
                          <a:pt x="8828" y="0"/>
                        </a:moveTo>
                        <a:cubicBezTo>
                          <a:pt x="-854" y="266"/>
                          <a:pt x="-1115" y="9621"/>
                          <a:pt x="1221" y="13322"/>
                        </a:cubicBezTo>
                        <a:cubicBezTo>
                          <a:pt x="6348" y="21600"/>
                          <a:pt x="20485" y="16227"/>
                          <a:pt x="15745" y="7130"/>
                        </a:cubicBezTo>
                        <a:cubicBezTo>
                          <a:pt x="11324" y="672"/>
                          <a:pt x="1482" y="5865"/>
                          <a:pt x="5062" y="11862"/>
                        </a:cubicBezTo>
                        <a:cubicBezTo>
                          <a:pt x="8004" y="16360"/>
                          <a:pt x="16005" y="13166"/>
                          <a:pt x="12845" y="8278"/>
                        </a:cubicBezTo>
                        <a:cubicBezTo>
                          <a:pt x="10744" y="5216"/>
                          <a:pt x="5407" y="7630"/>
                          <a:pt x="7794" y="10886"/>
                        </a:cubicBezTo>
                        <a:cubicBezTo>
                          <a:pt x="9408" y="12908"/>
                          <a:pt x="12727" y="11362"/>
                          <a:pt x="11400" y="9269"/>
                        </a:cubicBezTo>
                        <a:cubicBezTo>
                          <a:pt x="10559" y="8168"/>
                          <a:pt x="7752" y="8692"/>
                          <a:pt x="9433" y="10581"/>
                        </a:cubicBezTo>
                        <a:cubicBezTo>
                          <a:pt x="8845" y="10761"/>
                          <a:pt x="9147" y="8098"/>
                          <a:pt x="10904" y="9535"/>
                        </a:cubicBezTo>
                        <a:cubicBezTo>
                          <a:pt x="11677" y="10378"/>
                          <a:pt x="10046" y="12260"/>
                          <a:pt x="8500" y="10956"/>
                        </a:cubicBezTo>
                        <a:cubicBezTo>
                          <a:pt x="6189" y="7957"/>
                          <a:pt x="11374" y="6521"/>
                          <a:pt x="12425" y="8934"/>
                        </a:cubicBezTo>
                        <a:cubicBezTo>
                          <a:pt x="14039" y="11667"/>
                          <a:pt x="9340" y="15384"/>
                          <a:pt x="5970" y="11737"/>
                        </a:cubicBezTo>
                        <a:cubicBezTo>
                          <a:pt x="2810" y="6778"/>
                          <a:pt x="10996" y="2023"/>
                          <a:pt x="14652" y="7497"/>
                        </a:cubicBezTo>
                        <a:cubicBezTo>
                          <a:pt x="18115" y="12690"/>
                          <a:pt x="8483" y="20210"/>
                          <a:pt x="2869" y="12651"/>
                        </a:cubicBezTo>
                        <a:cubicBezTo>
                          <a:pt x="1751" y="10433"/>
                          <a:pt x="742" y="3256"/>
                          <a:pt x="8618" y="2085"/>
                        </a:cubicBezTo>
                        <a:lnTo>
                          <a:pt x="8828" y="0"/>
                        </a:lnTo>
                        <a:close/>
                      </a:path>
                    </a:pathLst>
                  </a:custGeom>
                  <a:solidFill>
                    <a:srgbClr val="D3D0C7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</p:grpSp>
            <p:sp>
              <p:nvSpPr>
                <p:cNvPr id="7342" name="Shape 7342"/>
                <p:cNvSpPr/>
                <p:nvPr/>
              </p:nvSpPr>
              <p:spPr>
                <a:xfrm flipH="1">
                  <a:off x="11823250" y="49671"/>
                  <a:ext cx="970693" cy="106721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6702" h="17423" fill="norm" stroke="1" extrusionOk="0">
                      <a:moveTo>
                        <a:pt x="8828" y="0"/>
                      </a:moveTo>
                      <a:cubicBezTo>
                        <a:pt x="-854" y="266"/>
                        <a:pt x="-1115" y="9621"/>
                        <a:pt x="1221" y="13322"/>
                      </a:cubicBezTo>
                      <a:cubicBezTo>
                        <a:pt x="6348" y="21600"/>
                        <a:pt x="20485" y="16227"/>
                        <a:pt x="15745" y="7130"/>
                      </a:cubicBezTo>
                      <a:cubicBezTo>
                        <a:pt x="11324" y="672"/>
                        <a:pt x="1482" y="5865"/>
                        <a:pt x="5062" y="11862"/>
                      </a:cubicBezTo>
                      <a:cubicBezTo>
                        <a:pt x="8004" y="16360"/>
                        <a:pt x="16005" y="13166"/>
                        <a:pt x="12845" y="8278"/>
                      </a:cubicBezTo>
                      <a:cubicBezTo>
                        <a:pt x="10744" y="5216"/>
                        <a:pt x="5407" y="7630"/>
                        <a:pt x="7794" y="10886"/>
                      </a:cubicBezTo>
                      <a:cubicBezTo>
                        <a:pt x="9408" y="12908"/>
                        <a:pt x="12727" y="11362"/>
                        <a:pt x="11400" y="9269"/>
                      </a:cubicBezTo>
                      <a:cubicBezTo>
                        <a:pt x="10559" y="8168"/>
                        <a:pt x="7752" y="8692"/>
                        <a:pt x="9433" y="10581"/>
                      </a:cubicBezTo>
                      <a:cubicBezTo>
                        <a:pt x="8845" y="10761"/>
                        <a:pt x="9147" y="8098"/>
                        <a:pt x="10904" y="9535"/>
                      </a:cubicBezTo>
                      <a:cubicBezTo>
                        <a:pt x="11677" y="10378"/>
                        <a:pt x="10046" y="12260"/>
                        <a:pt x="8500" y="10956"/>
                      </a:cubicBezTo>
                      <a:cubicBezTo>
                        <a:pt x="6189" y="7957"/>
                        <a:pt x="11374" y="6521"/>
                        <a:pt x="12425" y="8934"/>
                      </a:cubicBezTo>
                      <a:cubicBezTo>
                        <a:pt x="14039" y="11667"/>
                        <a:pt x="9340" y="15384"/>
                        <a:pt x="5970" y="11737"/>
                      </a:cubicBezTo>
                      <a:cubicBezTo>
                        <a:pt x="2810" y="6778"/>
                        <a:pt x="10996" y="2023"/>
                        <a:pt x="14652" y="7497"/>
                      </a:cubicBezTo>
                      <a:cubicBezTo>
                        <a:pt x="18115" y="12690"/>
                        <a:pt x="8483" y="20210"/>
                        <a:pt x="2869" y="12651"/>
                      </a:cubicBezTo>
                      <a:cubicBezTo>
                        <a:pt x="1751" y="10433"/>
                        <a:pt x="742" y="3256"/>
                        <a:pt x="8618" y="2085"/>
                      </a:cubicBezTo>
                      <a:lnTo>
                        <a:pt x="8828" y="0"/>
                      </a:lnTo>
                      <a:close/>
                    </a:path>
                  </a:pathLst>
                </a:custGeom>
                <a:solidFill>
                  <a:srgbClr val="9A947F"/>
                </a:solidFill>
                <a:ln w="9525" cap="flat">
                  <a:noFill/>
                  <a:round/>
                </a:ln>
                <a:effectLst/>
              </p:spPr>
              <p:txBody>
                <a:bodyPr wrap="square" lIns="72248" tIns="72248" rIns="72248" bIns="72248" numCol="1" anchor="ctr">
                  <a:noAutofit/>
                </a:bodyPr>
                <a:lstStyle/>
                <a:p>
                  <a:pPr marL="40639" marR="40639" defTabSz="914400">
                    <a:defRPr sz="3400">
                      <a:solidFill>
                        <a:srgbClr val="EEEEEE"/>
                      </a:solidFill>
                      <a:uFill>
                        <a:solidFill>
                          <a:srgbClr val="EEEEEE"/>
                        </a:solidFill>
                      </a:u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</a:p>
              </p:txBody>
            </p:sp>
            <p:sp>
              <p:nvSpPr>
                <p:cNvPr id="7343" name="Shape 7343"/>
                <p:cNvSpPr/>
                <p:nvPr/>
              </p:nvSpPr>
              <p:spPr>
                <a:xfrm flipH="1">
                  <a:off x="11796157" y="0"/>
                  <a:ext cx="970693" cy="106721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6702" h="17423" fill="norm" stroke="1" extrusionOk="0">
                      <a:moveTo>
                        <a:pt x="8828" y="0"/>
                      </a:moveTo>
                      <a:cubicBezTo>
                        <a:pt x="-854" y="266"/>
                        <a:pt x="-1115" y="9621"/>
                        <a:pt x="1221" y="13322"/>
                      </a:cubicBezTo>
                      <a:cubicBezTo>
                        <a:pt x="6348" y="21600"/>
                        <a:pt x="20485" y="16227"/>
                        <a:pt x="15745" y="7130"/>
                      </a:cubicBezTo>
                      <a:cubicBezTo>
                        <a:pt x="11324" y="672"/>
                        <a:pt x="1482" y="5865"/>
                        <a:pt x="5062" y="11862"/>
                      </a:cubicBezTo>
                      <a:cubicBezTo>
                        <a:pt x="8004" y="16360"/>
                        <a:pt x="16005" y="13166"/>
                        <a:pt x="12845" y="8278"/>
                      </a:cubicBezTo>
                      <a:cubicBezTo>
                        <a:pt x="10744" y="5216"/>
                        <a:pt x="5407" y="7630"/>
                        <a:pt x="7794" y="10886"/>
                      </a:cubicBezTo>
                      <a:cubicBezTo>
                        <a:pt x="9408" y="12908"/>
                        <a:pt x="12727" y="11362"/>
                        <a:pt x="11400" y="9269"/>
                      </a:cubicBezTo>
                      <a:cubicBezTo>
                        <a:pt x="10559" y="8168"/>
                        <a:pt x="7752" y="8692"/>
                        <a:pt x="9433" y="10581"/>
                      </a:cubicBezTo>
                      <a:cubicBezTo>
                        <a:pt x="8845" y="10761"/>
                        <a:pt x="9147" y="8098"/>
                        <a:pt x="10904" y="9535"/>
                      </a:cubicBezTo>
                      <a:cubicBezTo>
                        <a:pt x="11677" y="10378"/>
                        <a:pt x="10046" y="12260"/>
                        <a:pt x="8500" y="10956"/>
                      </a:cubicBezTo>
                      <a:cubicBezTo>
                        <a:pt x="6189" y="7957"/>
                        <a:pt x="11374" y="6521"/>
                        <a:pt x="12425" y="8934"/>
                      </a:cubicBezTo>
                      <a:cubicBezTo>
                        <a:pt x="14039" y="11667"/>
                        <a:pt x="9340" y="15384"/>
                        <a:pt x="5970" y="11737"/>
                      </a:cubicBezTo>
                      <a:cubicBezTo>
                        <a:pt x="2810" y="6778"/>
                        <a:pt x="10996" y="2023"/>
                        <a:pt x="14652" y="7497"/>
                      </a:cubicBezTo>
                      <a:cubicBezTo>
                        <a:pt x="18115" y="12690"/>
                        <a:pt x="8483" y="20210"/>
                        <a:pt x="2869" y="12651"/>
                      </a:cubicBezTo>
                      <a:cubicBezTo>
                        <a:pt x="1751" y="10433"/>
                        <a:pt x="742" y="3256"/>
                        <a:pt x="8618" y="2085"/>
                      </a:cubicBezTo>
                      <a:lnTo>
                        <a:pt x="8828" y="0"/>
                      </a:lnTo>
                      <a:close/>
                    </a:path>
                  </a:pathLst>
                </a:custGeom>
                <a:solidFill>
                  <a:srgbClr val="D3D0C7"/>
                </a:solidFill>
                <a:ln w="9525" cap="flat">
                  <a:noFill/>
                  <a:round/>
                </a:ln>
                <a:effectLst/>
              </p:spPr>
              <p:txBody>
                <a:bodyPr wrap="square" lIns="72248" tIns="72248" rIns="72248" bIns="72248" numCol="1" anchor="ctr">
                  <a:noAutofit/>
                </a:bodyPr>
                <a:lstStyle/>
                <a:p>
                  <a:pPr marL="40639" marR="40639" defTabSz="914400">
                    <a:defRPr sz="3400">
                      <a:solidFill>
                        <a:srgbClr val="EEEEEE"/>
                      </a:solidFill>
                      <a:uFill>
                        <a:solidFill>
                          <a:srgbClr val="EEEEEE"/>
                        </a:solidFill>
                      </a:u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</a:p>
              </p:txBody>
            </p:sp>
            <p:sp>
              <p:nvSpPr>
                <p:cNvPr id="7344" name="Shape 7344"/>
                <p:cNvSpPr/>
                <p:nvPr/>
              </p:nvSpPr>
              <p:spPr>
                <a:xfrm>
                  <a:off x="477077" y="0"/>
                  <a:ext cx="11812695" cy="126436"/>
                </a:xfrm>
                <a:prstGeom prst="rect">
                  <a:avLst/>
                </a:prstGeom>
                <a:solidFill>
                  <a:srgbClr val="D3D0C7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72248" tIns="72248" rIns="72248" bIns="72248" numCol="1" anchor="ctr">
                  <a:noAutofit/>
                </a:bodyPr>
                <a:lstStyle/>
                <a:p>
                  <a:pPr marL="40639" marR="40639" defTabSz="914400">
                    <a:defRPr sz="3400">
                      <a:solidFill>
                        <a:srgbClr val="EEEEEE"/>
                      </a:solidFill>
                      <a:uFill>
                        <a:solidFill>
                          <a:srgbClr val="EEEEEE"/>
                        </a:solidFill>
                      </a:u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</a:p>
              </p:txBody>
            </p:sp>
          </p:grpSp>
        </p:grpSp>
        <p:sp>
          <p:nvSpPr>
            <p:cNvPr id="7347" name="Shape 7347"/>
            <p:cNvSpPr/>
            <p:nvPr/>
          </p:nvSpPr>
          <p:spPr>
            <a:xfrm>
              <a:off x="1083733" y="1144693"/>
              <a:ext cx="10805726" cy="433494"/>
            </a:xfrm>
            <a:prstGeom prst="rect">
              <a:avLst/>
            </a:prstGeom>
            <a:gradFill flip="none" rotWithShape="1">
              <a:gsLst>
                <a:gs pos="0">
                  <a:srgbClr val="817C6B"/>
                </a:gs>
                <a:gs pos="100000">
                  <a:srgbClr val="9A947F"/>
                </a:gs>
              </a:gsLst>
              <a:lin ang="162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72248" tIns="72248" rIns="72248" bIns="72248" numCol="1" anchor="ctr">
              <a:noAutofit/>
            </a:bodyPr>
            <a:lstStyle/>
            <a:p>
              <a:pPr marL="40639" marR="40639" defTabSz="914400">
                <a:defRPr sz="3400">
                  <a:solidFill>
                    <a:srgbClr val="EEEEEE"/>
                  </a:solidFill>
                  <a:uFill>
                    <a:solidFill>
                      <a:srgbClr val="EEEEEE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</p:grpSp>
      <p:sp>
        <p:nvSpPr>
          <p:cNvPr id="7349" name="Shape 7349"/>
          <p:cNvSpPr/>
          <p:nvPr>
            <p:ph type="title"/>
          </p:nvPr>
        </p:nvSpPr>
        <p:spPr>
          <a:xfrm>
            <a:off x="975359" y="1559559"/>
            <a:ext cx="11054082" cy="2059095"/>
          </a:xfrm>
          <a:prstGeom prst="rect">
            <a:avLst/>
          </a:prstGeom>
        </p:spPr>
        <p:txBody>
          <a:bodyPr/>
          <a:lstStyle/>
          <a:p>
            <a:pPr/>
            <a:r>
              <a:t>Balance</a:t>
            </a:r>
          </a:p>
        </p:txBody>
      </p:sp>
      <p:sp>
        <p:nvSpPr>
          <p:cNvPr id="7350" name="Shape 7350"/>
          <p:cNvSpPr/>
          <p:nvPr>
            <p:ph type="body" sz="quarter" idx="1"/>
          </p:nvPr>
        </p:nvSpPr>
        <p:spPr>
          <a:xfrm>
            <a:off x="1038388" y="3644053"/>
            <a:ext cx="10928024" cy="1334347"/>
          </a:xfrm>
          <a:prstGeom prst="rect">
            <a:avLst/>
          </a:prstGeom>
        </p:spPr>
        <p:txBody>
          <a:bodyPr/>
          <a:lstStyle>
            <a:lvl1pPr>
              <a:buClr>
                <a:srgbClr val="EEEEEE"/>
              </a:buClr>
              <a:buFont typeface="Times New Roman"/>
              <a:buBlip>
                <a:blip r:embed="rId2"/>
              </a:buBlip>
            </a:lvl1pPr>
          </a:lstStyle>
          <a:p>
            <a:pPr/>
            <a:r>
              <a:t>Can be symmetrical, asymmetrical or radial</a:t>
            </a:r>
          </a:p>
        </p:txBody>
      </p:sp>
      <p:pic>
        <p:nvPicPr>
          <p:cNvPr id="7351" name="pasted-image.ti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34962" y="4900711"/>
            <a:ext cx="2992375" cy="3022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7352" name="pasted-image.ti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899371" y="4916623"/>
            <a:ext cx="4571058" cy="2990778"/>
          </a:xfrm>
          <a:prstGeom prst="rect">
            <a:avLst/>
          </a:prstGeom>
          <a:ln w="12700">
            <a:miter lim="400000"/>
          </a:ln>
        </p:spPr>
      </p:pic>
      <p:pic>
        <p:nvPicPr>
          <p:cNvPr id="7353" name="pasted-image.tif"/>
          <p:cNvPicPr>
            <a:picLocks noChangeAspect="1"/>
          </p:cNvPicPr>
          <p:nvPr/>
        </p:nvPicPr>
        <p:blipFill>
          <a:blip r:embed="rId5">
            <a:extLst/>
          </a:blip>
          <a:srcRect l="4627" t="4571" r="4593" b="4531"/>
          <a:stretch>
            <a:fillRect/>
          </a:stretch>
        </p:blipFill>
        <p:spPr>
          <a:xfrm>
            <a:off x="8642463" y="4564990"/>
            <a:ext cx="3689269" cy="36940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0" h="21570" fill="norm" stroke="1" extrusionOk="0">
                <a:moveTo>
                  <a:pt x="10815" y="1"/>
                </a:moveTo>
                <a:cubicBezTo>
                  <a:pt x="10078" y="-2"/>
                  <a:pt x="9347" y="39"/>
                  <a:pt x="8920" y="126"/>
                </a:cubicBezTo>
                <a:cubicBezTo>
                  <a:pt x="7972" y="318"/>
                  <a:pt x="7371" y="466"/>
                  <a:pt x="7234" y="543"/>
                </a:cubicBezTo>
                <a:cubicBezTo>
                  <a:pt x="7162" y="583"/>
                  <a:pt x="6885" y="706"/>
                  <a:pt x="6619" y="814"/>
                </a:cubicBezTo>
                <a:cubicBezTo>
                  <a:pt x="5899" y="1106"/>
                  <a:pt x="5274" y="1452"/>
                  <a:pt x="4467" y="2007"/>
                </a:cubicBezTo>
                <a:cubicBezTo>
                  <a:pt x="3328" y="2791"/>
                  <a:pt x="1953" y="4361"/>
                  <a:pt x="1294" y="5627"/>
                </a:cubicBezTo>
                <a:cubicBezTo>
                  <a:pt x="378" y="7390"/>
                  <a:pt x="-7" y="9018"/>
                  <a:pt x="0" y="11094"/>
                </a:cubicBezTo>
                <a:cubicBezTo>
                  <a:pt x="2" y="11695"/>
                  <a:pt x="24" y="12219"/>
                  <a:pt x="49" y="12260"/>
                </a:cubicBezTo>
                <a:cubicBezTo>
                  <a:pt x="74" y="12300"/>
                  <a:pt x="111" y="12457"/>
                  <a:pt x="130" y="12607"/>
                </a:cubicBezTo>
                <a:cubicBezTo>
                  <a:pt x="236" y="13435"/>
                  <a:pt x="728" y="14885"/>
                  <a:pt x="1220" y="15819"/>
                </a:cubicBezTo>
                <a:cubicBezTo>
                  <a:pt x="1882" y="17075"/>
                  <a:pt x="2713" y="18104"/>
                  <a:pt x="3801" y="19020"/>
                </a:cubicBezTo>
                <a:cubicBezTo>
                  <a:pt x="4231" y="19381"/>
                  <a:pt x="4502" y="19574"/>
                  <a:pt x="5321" y="20093"/>
                </a:cubicBezTo>
                <a:cubicBezTo>
                  <a:pt x="6230" y="20669"/>
                  <a:pt x="8016" y="21301"/>
                  <a:pt x="9106" y="21434"/>
                </a:cubicBezTo>
                <a:cubicBezTo>
                  <a:pt x="9269" y="21454"/>
                  <a:pt x="9570" y="21501"/>
                  <a:pt x="9774" y="21536"/>
                </a:cubicBezTo>
                <a:cubicBezTo>
                  <a:pt x="10130" y="21598"/>
                  <a:pt x="11338" y="21573"/>
                  <a:pt x="12037" y="21490"/>
                </a:cubicBezTo>
                <a:cubicBezTo>
                  <a:pt x="13358" y="21334"/>
                  <a:pt x="15279" y="20690"/>
                  <a:pt x="16194" y="20097"/>
                </a:cubicBezTo>
                <a:cubicBezTo>
                  <a:pt x="17276" y="19396"/>
                  <a:pt x="17659" y="19096"/>
                  <a:pt x="18418" y="18345"/>
                </a:cubicBezTo>
                <a:cubicBezTo>
                  <a:pt x="19343" y="17430"/>
                  <a:pt x="19929" y="16624"/>
                  <a:pt x="20471" y="15523"/>
                </a:cubicBezTo>
                <a:cubicBezTo>
                  <a:pt x="21006" y="14432"/>
                  <a:pt x="21409" y="13029"/>
                  <a:pt x="21523" y="11857"/>
                </a:cubicBezTo>
                <a:cubicBezTo>
                  <a:pt x="21593" y="11146"/>
                  <a:pt x="21557" y="9322"/>
                  <a:pt x="21468" y="9043"/>
                </a:cubicBezTo>
                <a:cubicBezTo>
                  <a:pt x="21428" y="8918"/>
                  <a:pt x="21377" y="8716"/>
                  <a:pt x="21357" y="8594"/>
                </a:cubicBezTo>
                <a:cubicBezTo>
                  <a:pt x="21166" y="7475"/>
                  <a:pt x="20566" y="5948"/>
                  <a:pt x="19916" y="4925"/>
                </a:cubicBezTo>
                <a:cubicBezTo>
                  <a:pt x="19596" y="4421"/>
                  <a:pt x="18894" y="3571"/>
                  <a:pt x="18406" y="3094"/>
                </a:cubicBezTo>
                <a:cubicBezTo>
                  <a:pt x="17933" y="2632"/>
                  <a:pt x="16917" y="1808"/>
                  <a:pt x="16820" y="1808"/>
                </a:cubicBezTo>
                <a:cubicBezTo>
                  <a:pt x="16801" y="1808"/>
                  <a:pt x="16628" y="1699"/>
                  <a:pt x="16435" y="1565"/>
                </a:cubicBezTo>
                <a:cubicBezTo>
                  <a:pt x="16048" y="1297"/>
                  <a:pt x="14916" y="757"/>
                  <a:pt x="14285" y="541"/>
                </a:cubicBezTo>
                <a:cubicBezTo>
                  <a:pt x="13935" y="420"/>
                  <a:pt x="13218" y="235"/>
                  <a:pt x="12743" y="140"/>
                </a:cubicBezTo>
                <a:cubicBezTo>
                  <a:pt x="12295" y="50"/>
                  <a:pt x="11552" y="3"/>
                  <a:pt x="10815" y="1"/>
                </a:cubicBezTo>
                <a:close/>
                <a:moveTo>
                  <a:pt x="4829" y="20941"/>
                </a:moveTo>
                <a:cubicBezTo>
                  <a:pt x="4788" y="20941"/>
                  <a:pt x="4776" y="20974"/>
                  <a:pt x="4801" y="21015"/>
                </a:cubicBezTo>
                <a:cubicBezTo>
                  <a:pt x="4826" y="21056"/>
                  <a:pt x="4881" y="21089"/>
                  <a:pt x="4922" y="21089"/>
                </a:cubicBezTo>
                <a:cubicBezTo>
                  <a:pt x="4963" y="21089"/>
                  <a:pt x="4975" y="21056"/>
                  <a:pt x="4950" y="21015"/>
                </a:cubicBezTo>
                <a:cubicBezTo>
                  <a:pt x="4924" y="20974"/>
                  <a:pt x="4870" y="20941"/>
                  <a:pt x="4829" y="20941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35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nodeType="with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73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7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7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click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7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7352" grpId="3"/>
      <p:bldP build="whole" bldLvl="1" animBg="1" rev="0" advAuto="0" spid="7351" grpId="2"/>
      <p:bldP build="p" bldLvl="5" animBg="1" rev="0" advAuto="0" spid="7350" grpId="1"/>
      <p:bldP build="whole" bldLvl="1" animBg="1" rev="0" advAuto="0" spid="7353" grpId="4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49" name="Group 7449"/>
          <p:cNvGrpSpPr/>
          <p:nvPr/>
        </p:nvGrpSpPr>
        <p:grpSpPr>
          <a:xfrm>
            <a:off x="0" y="-1"/>
            <a:ext cx="13004800" cy="9753601"/>
            <a:chOff x="0" y="0"/>
            <a:chExt cx="13004800" cy="9753600"/>
          </a:xfrm>
        </p:grpSpPr>
        <p:grpSp>
          <p:nvGrpSpPr>
            <p:cNvPr id="7447" name="Group 7447"/>
            <p:cNvGrpSpPr/>
            <p:nvPr/>
          </p:nvGrpSpPr>
          <p:grpSpPr>
            <a:xfrm>
              <a:off x="0" y="0"/>
              <a:ext cx="13004801" cy="9753600"/>
              <a:chOff x="0" y="0"/>
              <a:chExt cx="13004800" cy="9753600"/>
            </a:xfrm>
          </p:grpSpPr>
          <p:sp>
            <p:nvSpPr>
              <p:cNvPr id="7355" name="Shape 7355"/>
              <p:cNvSpPr/>
              <p:nvPr/>
            </p:nvSpPr>
            <p:spPr>
              <a:xfrm>
                <a:off x="11921066" y="1083733"/>
                <a:ext cx="758615" cy="3034454"/>
              </a:xfrm>
              <a:prstGeom prst="rect">
                <a:avLst/>
              </a:prstGeom>
              <a:gradFill flip="none" rotWithShape="1">
                <a:gsLst>
                  <a:gs pos="0">
                    <a:srgbClr val="817C6B"/>
                  </a:gs>
                  <a:gs pos="100000">
                    <a:srgbClr val="D3D0C7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72248" tIns="72248" rIns="72248" bIns="72248" numCol="1" anchor="ctr">
                <a:noAutofit/>
              </a:bodyPr>
              <a:lstStyle/>
              <a:p>
                <a:pPr marL="40639" marR="40639" defTabSz="914400">
                  <a:defRPr sz="3400">
                    <a:solidFill>
                      <a:srgbClr val="EEEEEE"/>
                    </a:solidFill>
                    <a:uFill>
                      <a:solidFill>
                        <a:srgbClr val="EEEEEE"/>
                      </a:solidFill>
                    </a:u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7356" name="Shape 7356"/>
              <p:cNvSpPr/>
              <p:nvPr/>
            </p:nvSpPr>
            <p:spPr>
              <a:xfrm>
                <a:off x="0" y="0"/>
                <a:ext cx="12788054" cy="216747"/>
              </a:xfrm>
              <a:prstGeom prst="rect">
                <a:avLst/>
              </a:prstGeom>
              <a:solidFill>
                <a:srgbClr val="9A94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2248" tIns="72248" rIns="72248" bIns="72248" numCol="1" anchor="ctr">
                <a:noAutofit/>
              </a:bodyPr>
              <a:lstStyle/>
              <a:p>
                <a:pPr marL="40639" marR="40639" defTabSz="914400">
                  <a:defRPr sz="3400">
                    <a:solidFill>
                      <a:srgbClr val="EEEEEE"/>
                    </a:solidFill>
                    <a:uFill>
                      <a:solidFill>
                        <a:srgbClr val="EEEEEE"/>
                      </a:solidFill>
                    </a:u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7357" name="Shape 7357"/>
              <p:cNvSpPr/>
              <p:nvPr/>
            </p:nvSpPr>
            <p:spPr>
              <a:xfrm>
                <a:off x="12679680" y="0"/>
                <a:ext cx="325121" cy="9753600"/>
              </a:xfrm>
              <a:prstGeom prst="rect">
                <a:avLst/>
              </a:prstGeom>
              <a:gradFill flip="none" rotWithShape="1">
                <a:gsLst>
                  <a:gs pos="0">
                    <a:srgbClr val="9A947F"/>
                  </a:gs>
                  <a:gs pos="50000">
                    <a:srgbClr val="BBB6A8"/>
                  </a:gs>
                  <a:gs pos="100000">
                    <a:srgbClr val="9A947F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72248" tIns="72248" rIns="72248" bIns="72248" numCol="1" anchor="ctr">
                <a:noAutofit/>
              </a:bodyPr>
              <a:lstStyle/>
              <a:p>
                <a:pPr marL="40639" marR="40639" defTabSz="914400">
                  <a:defRPr sz="3400">
                    <a:solidFill>
                      <a:srgbClr val="EEEEEE"/>
                    </a:solidFill>
                    <a:uFill>
                      <a:solidFill>
                        <a:srgbClr val="EEEEEE"/>
                      </a:solidFill>
                    </a:u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7358" name="Shape 7358"/>
              <p:cNvSpPr/>
              <p:nvPr/>
            </p:nvSpPr>
            <p:spPr>
              <a:xfrm>
                <a:off x="0" y="0"/>
                <a:ext cx="325121" cy="9753600"/>
              </a:xfrm>
              <a:prstGeom prst="rect">
                <a:avLst/>
              </a:prstGeom>
              <a:gradFill flip="none" rotWithShape="1">
                <a:gsLst>
                  <a:gs pos="0">
                    <a:srgbClr val="9A947F"/>
                  </a:gs>
                  <a:gs pos="50000">
                    <a:srgbClr val="BBB6A8"/>
                  </a:gs>
                  <a:gs pos="100000">
                    <a:srgbClr val="9A947F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72248" tIns="72248" rIns="72248" bIns="72248" numCol="1" anchor="ctr">
                <a:noAutofit/>
              </a:bodyPr>
              <a:lstStyle/>
              <a:p>
                <a:pPr marL="40639" marR="40639" defTabSz="914400">
                  <a:defRPr sz="3400">
                    <a:solidFill>
                      <a:srgbClr val="EEEEEE"/>
                    </a:solidFill>
                    <a:uFill>
                      <a:solidFill>
                        <a:srgbClr val="EEEEEE"/>
                      </a:solidFill>
                    </a:u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7359" name="Shape 7359"/>
              <p:cNvSpPr/>
              <p:nvPr/>
            </p:nvSpPr>
            <p:spPr>
              <a:xfrm>
                <a:off x="325120" y="1083733"/>
                <a:ext cx="758614" cy="3034454"/>
              </a:xfrm>
              <a:prstGeom prst="rect">
                <a:avLst/>
              </a:prstGeom>
              <a:gradFill flip="none" rotWithShape="1">
                <a:gsLst>
                  <a:gs pos="0">
                    <a:srgbClr val="817C6B"/>
                  </a:gs>
                  <a:gs pos="100000">
                    <a:srgbClr val="D3D0C7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72248" tIns="72248" rIns="72248" bIns="72248" numCol="1" anchor="ctr">
                <a:noAutofit/>
              </a:bodyPr>
              <a:lstStyle/>
              <a:p>
                <a:pPr marL="40639" marR="40639" defTabSz="914400">
                  <a:defRPr sz="3400">
                    <a:solidFill>
                      <a:srgbClr val="EEEEEE"/>
                    </a:solidFill>
                    <a:uFill>
                      <a:solidFill>
                        <a:srgbClr val="EEEEEE"/>
                      </a:solidFill>
                    </a:u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grpSp>
            <p:nvGrpSpPr>
              <p:cNvPr id="7446" name="Group 7446"/>
              <p:cNvGrpSpPr/>
              <p:nvPr/>
            </p:nvGrpSpPr>
            <p:grpSpPr>
              <a:xfrm>
                <a:off x="82851" y="72248"/>
                <a:ext cx="12793944" cy="1116891"/>
                <a:chOff x="0" y="0"/>
                <a:chExt cx="12793942" cy="1116889"/>
              </a:xfrm>
            </p:grpSpPr>
            <p:sp>
              <p:nvSpPr>
                <p:cNvPr id="7360" name="Shape 7360"/>
                <p:cNvSpPr/>
                <p:nvPr/>
              </p:nvSpPr>
              <p:spPr>
                <a:xfrm>
                  <a:off x="43584" y="0"/>
                  <a:ext cx="12736126" cy="1083734"/>
                </a:xfrm>
                <a:prstGeom prst="roundRect">
                  <a:avLst>
                    <a:gd name="adj" fmla="val 35156"/>
                  </a:avLst>
                </a:prstGeom>
                <a:solidFill>
                  <a:srgbClr val="BBB6A8"/>
                </a:solidFill>
                <a:ln w="9525" cap="flat">
                  <a:noFill/>
                  <a:round/>
                </a:ln>
                <a:effectLst/>
              </p:spPr>
              <p:txBody>
                <a:bodyPr wrap="square" lIns="72248" tIns="72248" rIns="72248" bIns="72248" numCol="1" anchor="ctr">
                  <a:noAutofit/>
                </a:bodyPr>
                <a:lstStyle/>
                <a:p>
                  <a:pPr marL="40639" marR="40639" defTabSz="914400">
                    <a:defRPr sz="3400">
                      <a:solidFill>
                        <a:srgbClr val="EEEEEE"/>
                      </a:solidFill>
                      <a:uFill>
                        <a:solidFill>
                          <a:srgbClr val="EEEEEE"/>
                        </a:solidFill>
                      </a:u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</a:p>
              </p:txBody>
            </p:sp>
            <p:sp>
              <p:nvSpPr>
                <p:cNvPr id="7361" name="Shape 7361"/>
                <p:cNvSpPr/>
                <p:nvPr/>
              </p:nvSpPr>
              <p:spPr>
                <a:xfrm>
                  <a:off x="477077" y="54186"/>
                  <a:ext cx="11812695" cy="126437"/>
                </a:xfrm>
                <a:prstGeom prst="rect">
                  <a:avLst/>
                </a:prstGeom>
                <a:solidFill>
                  <a:srgbClr val="9A947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72248" tIns="72248" rIns="72248" bIns="72248" numCol="1" anchor="ctr">
                  <a:noAutofit/>
                </a:bodyPr>
                <a:lstStyle/>
                <a:p>
                  <a:pPr marL="40639" marR="40639" defTabSz="914400">
                    <a:defRPr sz="3400">
                      <a:solidFill>
                        <a:srgbClr val="EEEEEE"/>
                      </a:solidFill>
                      <a:uFill>
                        <a:solidFill>
                          <a:srgbClr val="EEEEEE"/>
                        </a:solidFill>
                      </a:u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</a:p>
              </p:txBody>
            </p:sp>
            <p:grpSp>
              <p:nvGrpSpPr>
                <p:cNvPr id="7400" name="Group 7400"/>
                <p:cNvGrpSpPr/>
                <p:nvPr/>
              </p:nvGrpSpPr>
              <p:grpSpPr>
                <a:xfrm>
                  <a:off x="531264" y="842151"/>
                  <a:ext cx="11758508" cy="243841"/>
                  <a:chOff x="0" y="0"/>
                  <a:chExt cx="11758506" cy="243839"/>
                </a:xfrm>
              </p:grpSpPr>
              <p:sp>
                <p:nvSpPr>
                  <p:cNvPr id="7362" name="Shape 7362"/>
                  <p:cNvSpPr/>
                  <p:nvPr/>
                </p:nvSpPr>
                <p:spPr>
                  <a:xfrm flipH="1">
                    <a:off x="11239217" y="0"/>
                    <a:ext cx="519290" cy="23932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0"/>
                        </a:moveTo>
                        <a:lnTo>
                          <a:pt x="17092" y="0"/>
                        </a:lnTo>
                        <a:lnTo>
                          <a:pt x="0" y="17550"/>
                        </a:lnTo>
                        <a:lnTo>
                          <a:pt x="8077" y="21600"/>
                        </a:lnTo>
                        <a:lnTo>
                          <a:pt x="19158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9A947F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7363" name="Shape 7363"/>
                  <p:cNvSpPr/>
                  <p:nvPr/>
                </p:nvSpPr>
                <p:spPr>
                  <a:xfrm>
                    <a:off x="0" y="4515"/>
                    <a:ext cx="519289" cy="2393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0"/>
                        </a:moveTo>
                        <a:lnTo>
                          <a:pt x="17092" y="0"/>
                        </a:lnTo>
                        <a:lnTo>
                          <a:pt x="0" y="17550"/>
                        </a:lnTo>
                        <a:lnTo>
                          <a:pt x="8077" y="21600"/>
                        </a:lnTo>
                        <a:lnTo>
                          <a:pt x="19158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9A947F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grpSp>
                <p:nvGrpSpPr>
                  <p:cNvPr id="7399" name="Group 7399"/>
                  <p:cNvGrpSpPr/>
                  <p:nvPr/>
                </p:nvGrpSpPr>
                <p:grpSpPr>
                  <a:xfrm>
                    <a:off x="442524" y="1544"/>
                    <a:ext cx="10864428" cy="242296"/>
                    <a:chOff x="0" y="0"/>
                    <a:chExt cx="10864426" cy="242295"/>
                  </a:xfrm>
                </p:grpSpPr>
                <p:grpSp>
                  <p:nvGrpSpPr>
                    <p:cNvPr id="7385" name="Group 7385"/>
                    <p:cNvGrpSpPr/>
                    <p:nvPr/>
                  </p:nvGrpSpPr>
                  <p:grpSpPr>
                    <a:xfrm>
                      <a:off x="0" y="2257"/>
                      <a:ext cx="6610774" cy="240039"/>
                      <a:chOff x="0" y="0"/>
                      <a:chExt cx="6610773" cy="240037"/>
                    </a:xfrm>
                  </p:grpSpPr>
                  <p:grpSp>
                    <p:nvGrpSpPr>
                      <p:cNvPr id="7366" name="Group 7366"/>
                      <p:cNvGrpSpPr/>
                      <p:nvPr/>
                    </p:nvGrpSpPr>
                    <p:grpSpPr>
                      <a:xfrm>
                        <a:off x="0" y="0"/>
                        <a:ext cx="943611" cy="240038"/>
                        <a:chOff x="0" y="0"/>
                        <a:chExt cx="943610" cy="240037"/>
                      </a:xfrm>
                    </p:grpSpPr>
                    <p:sp>
                      <p:nvSpPr>
                        <p:cNvPr id="7364" name="Shape 7364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7365" name="Shape 7365"/>
                        <p:cNvSpPr/>
                        <p:nvPr/>
                      </p:nvSpPr>
                      <p:spPr>
                        <a:xfrm>
                          <a:off x="467296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7369" name="Group 7369"/>
                      <p:cNvGrpSpPr/>
                      <p:nvPr/>
                    </p:nvGrpSpPr>
                    <p:grpSpPr>
                      <a:xfrm>
                        <a:off x="943848" y="0"/>
                        <a:ext cx="945985" cy="240038"/>
                        <a:chOff x="0" y="0"/>
                        <a:chExt cx="945983" cy="240037"/>
                      </a:xfrm>
                    </p:grpSpPr>
                    <p:sp>
                      <p:nvSpPr>
                        <p:cNvPr id="7367" name="Shape 7367"/>
                        <p:cNvSpPr/>
                        <p:nvPr/>
                      </p:nvSpPr>
                      <p:spPr>
                        <a:xfrm>
                          <a:off x="0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7368" name="Shape 7368"/>
                        <p:cNvSpPr/>
                        <p:nvPr/>
                      </p:nvSpPr>
                      <p:spPr>
                        <a:xfrm>
                          <a:off x="467296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7372" name="Group 7372"/>
                      <p:cNvGrpSpPr/>
                      <p:nvPr/>
                    </p:nvGrpSpPr>
                    <p:grpSpPr>
                      <a:xfrm>
                        <a:off x="1893710" y="0"/>
                        <a:ext cx="939971" cy="240038"/>
                        <a:chOff x="0" y="0"/>
                        <a:chExt cx="939969" cy="240037"/>
                      </a:xfrm>
                    </p:grpSpPr>
                    <p:sp>
                      <p:nvSpPr>
                        <p:cNvPr id="7370" name="Shape 7370"/>
                        <p:cNvSpPr/>
                        <p:nvPr/>
                      </p:nvSpPr>
                      <p:spPr>
                        <a:xfrm>
                          <a:off x="0" y="0"/>
                          <a:ext cx="471707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7371" name="Shape 7371"/>
                        <p:cNvSpPr/>
                        <p:nvPr/>
                      </p:nvSpPr>
                      <p:spPr>
                        <a:xfrm>
                          <a:off x="463672" y="0"/>
                          <a:ext cx="47629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7375" name="Group 7375"/>
                      <p:cNvGrpSpPr/>
                      <p:nvPr/>
                    </p:nvGrpSpPr>
                    <p:grpSpPr>
                      <a:xfrm>
                        <a:off x="2833443" y="0"/>
                        <a:ext cx="943888" cy="240038"/>
                        <a:chOff x="0" y="0"/>
                        <a:chExt cx="943886" cy="240037"/>
                      </a:xfrm>
                    </p:grpSpPr>
                    <p:sp>
                      <p:nvSpPr>
                        <p:cNvPr id="7373" name="Shape 7373"/>
                        <p:cNvSpPr/>
                        <p:nvPr/>
                      </p:nvSpPr>
                      <p:spPr>
                        <a:xfrm>
                          <a:off x="0" y="0"/>
                          <a:ext cx="47644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7374" name="Shape 7374"/>
                        <p:cNvSpPr/>
                        <p:nvPr/>
                      </p:nvSpPr>
                      <p:spPr>
                        <a:xfrm>
                          <a:off x="467439" y="0"/>
                          <a:ext cx="47644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7378" name="Group 7378"/>
                      <p:cNvGrpSpPr/>
                      <p:nvPr/>
                    </p:nvGrpSpPr>
                    <p:grpSpPr>
                      <a:xfrm>
                        <a:off x="3777330" y="0"/>
                        <a:ext cx="943612" cy="240038"/>
                        <a:chOff x="0" y="0"/>
                        <a:chExt cx="943610" cy="240037"/>
                      </a:xfrm>
                    </p:grpSpPr>
                    <p:sp>
                      <p:nvSpPr>
                        <p:cNvPr id="7376" name="Shape 7376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7377" name="Shape 7377"/>
                        <p:cNvSpPr/>
                        <p:nvPr/>
                      </p:nvSpPr>
                      <p:spPr>
                        <a:xfrm>
                          <a:off x="467296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7381" name="Group 7381"/>
                      <p:cNvGrpSpPr/>
                      <p:nvPr/>
                    </p:nvGrpSpPr>
                    <p:grpSpPr>
                      <a:xfrm>
                        <a:off x="4720941" y="0"/>
                        <a:ext cx="946222" cy="240038"/>
                        <a:chOff x="0" y="0"/>
                        <a:chExt cx="946221" cy="240037"/>
                      </a:xfrm>
                    </p:grpSpPr>
                    <p:sp>
                      <p:nvSpPr>
                        <p:cNvPr id="7379" name="Shape 7379"/>
                        <p:cNvSpPr/>
                        <p:nvPr/>
                      </p:nvSpPr>
                      <p:spPr>
                        <a:xfrm>
                          <a:off x="0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7380" name="Shape 7380"/>
                        <p:cNvSpPr/>
                        <p:nvPr/>
                      </p:nvSpPr>
                      <p:spPr>
                        <a:xfrm>
                          <a:off x="467533" y="0"/>
                          <a:ext cx="478689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7384" name="Group 7384"/>
                      <p:cNvGrpSpPr/>
                      <p:nvPr/>
                    </p:nvGrpSpPr>
                    <p:grpSpPr>
                      <a:xfrm>
                        <a:off x="5666925" y="0"/>
                        <a:ext cx="943849" cy="240038"/>
                        <a:chOff x="0" y="0"/>
                        <a:chExt cx="943848" cy="240037"/>
                      </a:xfrm>
                    </p:grpSpPr>
                    <p:sp>
                      <p:nvSpPr>
                        <p:cNvPr id="7382" name="Shape 7382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7383" name="Shape 7383"/>
                        <p:cNvSpPr/>
                        <p:nvPr/>
                      </p:nvSpPr>
                      <p:spPr>
                        <a:xfrm>
                          <a:off x="467533" y="0"/>
                          <a:ext cx="476316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</p:grpSp>
                <p:grpSp>
                  <p:nvGrpSpPr>
                    <p:cNvPr id="7388" name="Group 7388"/>
                    <p:cNvGrpSpPr/>
                    <p:nvPr/>
                  </p:nvGrpSpPr>
                  <p:grpSpPr>
                    <a:xfrm>
                      <a:off x="6610773" y="0"/>
                      <a:ext cx="943752" cy="240038"/>
                      <a:chOff x="0" y="0"/>
                      <a:chExt cx="943750" cy="240037"/>
                    </a:xfrm>
                  </p:grpSpPr>
                  <p:sp>
                    <p:nvSpPr>
                      <p:cNvPr id="7386" name="Shape 7386"/>
                      <p:cNvSpPr/>
                      <p:nvPr/>
                    </p:nvSpPr>
                    <p:spPr>
                      <a:xfrm>
                        <a:off x="0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7387" name="Shape 7387"/>
                      <p:cNvSpPr/>
                      <p:nvPr/>
                    </p:nvSpPr>
                    <p:spPr>
                      <a:xfrm>
                        <a:off x="467369" y="0"/>
                        <a:ext cx="476382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7391" name="Group 7391"/>
                    <p:cNvGrpSpPr/>
                    <p:nvPr/>
                  </p:nvGrpSpPr>
                  <p:grpSpPr>
                    <a:xfrm>
                      <a:off x="7554524" y="0"/>
                      <a:ext cx="946010" cy="240038"/>
                      <a:chOff x="0" y="0"/>
                      <a:chExt cx="946009" cy="240037"/>
                    </a:xfrm>
                  </p:grpSpPr>
                  <p:sp>
                    <p:nvSpPr>
                      <p:cNvPr id="7389" name="Shape 7389"/>
                      <p:cNvSpPr/>
                      <p:nvPr/>
                    </p:nvSpPr>
                    <p:spPr>
                      <a:xfrm>
                        <a:off x="0" y="0"/>
                        <a:ext cx="47871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7390" name="Shape 7390"/>
                      <p:cNvSpPr/>
                      <p:nvPr/>
                    </p:nvSpPr>
                    <p:spPr>
                      <a:xfrm>
                        <a:off x="467300" y="0"/>
                        <a:ext cx="47871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7394" name="Group 7394"/>
                    <p:cNvGrpSpPr/>
                    <p:nvPr/>
                  </p:nvGrpSpPr>
                  <p:grpSpPr>
                    <a:xfrm>
                      <a:off x="8500533" y="0"/>
                      <a:ext cx="943753" cy="240038"/>
                      <a:chOff x="0" y="0"/>
                      <a:chExt cx="943751" cy="240037"/>
                    </a:xfrm>
                  </p:grpSpPr>
                  <p:sp>
                    <p:nvSpPr>
                      <p:cNvPr id="7392" name="Shape 7392"/>
                      <p:cNvSpPr/>
                      <p:nvPr/>
                    </p:nvSpPr>
                    <p:spPr>
                      <a:xfrm>
                        <a:off x="0" y="0"/>
                        <a:ext cx="47589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7393" name="Shape 7393"/>
                      <p:cNvSpPr/>
                      <p:nvPr/>
                    </p:nvSpPr>
                    <p:spPr>
                      <a:xfrm>
                        <a:off x="467862" y="0"/>
                        <a:ext cx="47589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7397" name="Group 7397"/>
                    <p:cNvGrpSpPr/>
                    <p:nvPr/>
                  </p:nvGrpSpPr>
                  <p:grpSpPr>
                    <a:xfrm>
                      <a:off x="9444284" y="0"/>
                      <a:ext cx="943753" cy="240038"/>
                      <a:chOff x="0" y="0"/>
                      <a:chExt cx="943751" cy="240037"/>
                    </a:xfrm>
                  </p:grpSpPr>
                  <p:sp>
                    <p:nvSpPr>
                      <p:cNvPr id="7395" name="Shape 7395"/>
                      <p:cNvSpPr/>
                      <p:nvPr/>
                    </p:nvSpPr>
                    <p:spPr>
                      <a:xfrm>
                        <a:off x="0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7396" name="Shape 7396"/>
                      <p:cNvSpPr/>
                      <p:nvPr/>
                    </p:nvSpPr>
                    <p:spPr>
                      <a:xfrm>
                        <a:off x="467371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sp>
                  <p:nvSpPr>
                    <p:cNvPr id="7398" name="Shape 7398"/>
                    <p:cNvSpPr/>
                    <p:nvPr/>
                  </p:nvSpPr>
                  <p:spPr>
                    <a:xfrm>
                      <a:off x="10388035" y="0"/>
                      <a:ext cx="476392" cy="240038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0504" fill="norm" stroke="1" extrusionOk="0">
                          <a:moveTo>
                            <a:pt x="0" y="0"/>
                          </a:moveTo>
                          <a:lnTo>
                            <a:pt x="0" y="20504"/>
                          </a:lnTo>
                          <a:lnTo>
                            <a:pt x="2534" y="20504"/>
                          </a:lnTo>
                          <a:cubicBezTo>
                            <a:pt x="2512" y="-934"/>
                            <a:pt x="19002" y="-1096"/>
                            <a:pt x="19023" y="20504"/>
                          </a:cubicBezTo>
                          <a:lnTo>
                            <a:pt x="21600" y="20504"/>
                          </a:lnTo>
                          <a:lnTo>
                            <a:pt x="21600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9A947F"/>
                    </a:solidFill>
                    <a:ln w="9525" cap="flat">
                      <a:noFill/>
                      <a:round/>
                    </a:ln>
                    <a:effectLst/>
                  </p:spPr>
                  <p:txBody>
                    <a:bodyPr wrap="square" lIns="72248" tIns="72248" rIns="72248" bIns="72248" numCol="1" anchor="ctr">
                      <a:noAutofit/>
                    </a:bodyPr>
                    <a:lstStyle/>
                    <a:p>
                      <a:pPr marL="40639" marR="40639" defTabSz="914400">
                        <a:defRPr sz="3400">
                          <a:solidFill>
                            <a:srgbClr val="EEEEEE"/>
                          </a:solidFill>
                          <a:uFill>
                            <a:solidFill>
                              <a:srgbClr val="EEEEEE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defRPr>
                      </a:pPr>
                    </a:p>
                  </p:txBody>
                </p:sp>
              </p:grpSp>
            </p:grpSp>
            <p:grpSp>
              <p:nvGrpSpPr>
                <p:cNvPr id="7439" name="Group 7439"/>
                <p:cNvGrpSpPr/>
                <p:nvPr/>
              </p:nvGrpSpPr>
              <p:grpSpPr>
                <a:xfrm>
                  <a:off x="508686" y="839893"/>
                  <a:ext cx="11758508" cy="243841"/>
                  <a:chOff x="0" y="0"/>
                  <a:chExt cx="11758506" cy="243839"/>
                </a:xfrm>
              </p:grpSpPr>
              <p:sp>
                <p:nvSpPr>
                  <p:cNvPr id="7401" name="Shape 7401"/>
                  <p:cNvSpPr/>
                  <p:nvPr/>
                </p:nvSpPr>
                <p:spPr>
                  <a:xfrm flipH="1">
                    <a:off x="11239217" y="0"/>
                    <a:ext cx="519290" cy="23932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0"/>
                        </a:moveTo>
                        <a:lnTo>
                          <a:pt x="17092" y="0"/>
                        </a:lnTo>
                        <a:lnTo>
                          <a:pt x="0" y="17550"/>
                        </a:lnTo>
                        <a:lnTo>
                          <a:pt x="8077" y="21600"/>
                        </a:lnTo>
                        <a:lnTo>
                          <a:pt x="19158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D3D0C7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7402" name="Shape 7402"/>
                  <p:cNvSpPr/>
                  <p:nvPr/>
                </p:nvSpPr>
                <p:spPr>
                  <a:xfrm>
                    <a:off x="0" y="4515"/>
                    <a:ext cx="519289" cy="2393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0"/>
                        </a:moveTo>
                        <a:lnTo>
                          <a:pt x="17092" y="0"/>
                        </a:lnTo>
                        <a:lnTo>
                          <a:pt x="0" y="17550"/>
                        </a:lnTo>
                        <a:lnTo>
                          <a:pt x="8077" y="21600"/>
                        </a:lnTo>
                        <a:lnTo>
                          <a:pt x="19158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D3D0C7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grpSp>
                <p:nvGrpSpPr>
                  <p:cNvPr id="7438" name="Group 7438"/>
                  <p:cNvGrpSpPr/>
                  <p:nvPr/>
                </p:nvGrpSpPr>
                <p:grpSpPr>
                  <a:xfrm>
                    <a:off x="442524" y="1544"/>
                    <a:ext cx="10864428" cy="242296"/>
                    <a:chOff x="0" y="0"/>
                    <a:chExt cx="10864426" cy="242295"/>
                  </a:xfrm>
                </p:grpSpPr>
                <p:grpSp>
                  <p:nvGrpSpPr>
                    <p:cNvPr id="7424" name="Group 7424"/>
                    <p:cNvGrpSpPr/>
                    <p:nvPr/>
                  </p:nvGrpSpPr>
                  <p:grpSpPr>
                    <a:xfrm>
                      <a:off x="0" y="2257"/>
                      <a:ext cx="6610774" cy="240039"/>
                      <a:chOff x="0" y="0"/>
                      <a:chExt cx="6610773" cy="240037"/>
                    </a:xfrm>
                  </p:grpSpPr>
                  <p:grpSp>
                    <p:nvGrpSpPr>
                      <p:cNvPr id="7405" name="Group 7405"/>
                      <p:cNvGrpSpPr/>
                      <p:nvPr/>
                    </p:nvGrpSpPr>
                    <p:grpSpPr>
                      <a:xfrm>
                        <a:off x="0" y="0"/>
                        <a:ext cx="943611" cy="240038"/>
                        <a:chOff x="0" y="0"/>
                        <a:chExt cx="943610" cy="240037"/>
                      </a:xfrm>
                    </p:grpSpPr>
                    <p:sp>
                      <p:nvSpPr>
                        <p:cNvPr id="7403" name="Shape 7403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7404" name="Shape 7404"/>
                        <p:cNvSpPr/>
                        <p:nvPr/>
                      </p:nvSpPr>
                      <p:spPr>
                        <a:xfrm>
                          <a:off x="467296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7408" name="Group 7408"/>
                      <p:cNvGrpSpPr/>
                      <p:nvPr/>
                    </p:nvGrpSpPr>
                    <p:grpSpPr>
                      <a:xfrm>
                        <a:off x="943848" y="0"/>
                        <a:ext cx="945985" cy="240038"/>
                        <a:chOff x="0" y="0"/>
                        <a:chExt cx="945983" cy="240037"/>
                      </a:xfrm>
                    </p:grpSpPr>
                    <p:sp>
                      <p:nvSpPr>
                        <p:cNvPr id="7406" name="Shape 7406"/>
                        <p:cNvSpPr/>
                        <p:nvPr/>
                      </p:nvSpPr>
                      <p:spPr>
                        <a:xfrm>
                          <a:off x="0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7407" name="Shape 7407"/>
                        <p:cNvSpPr/>
                        <p:nvPr/>
                      </p:nvSpPr>
                      <p:spPr>
                        <a:xfrm>
                          <a:off x="467296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7411" name="Group 7411"/>
                      <p:cNvGrpSpPr/>
                      <p:nvPr/>
                    </p:nvGrpSpPr>
                    <p:grpSpPr>
                      <a:xfrm>
                        <a:off x="1893710" y="0"/>
                        <a:ext cx="939971" cy="240038"/>
                        <a:chOff x="0" y="0"/>
                        <a:chExt cx="939969" cy="240037"/>
                      </a:xfrm>
                    </p:grpSpPr>
                    <p:sp>
                      <p:nvSpPr>
                        <p:cNvPr id="7409" name="Shape 7409"/>
                        <p:cNvSpPr/>
                        <p:nvPr/>
                      </p:nvSpPr>
                      <p:spPr>
                        <a:xfrm>
                          <a:off x="0" y="0"/>
                          <a:ext cx="471707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7410" name="Shape 7410"/>
                        <p:cNvSpPr/>
                        <p:nvPr/>
                      </p:nvSpPr>
                      <p:spPr>
                        <a:xfrm>
                          <a:off x="463672" y="0"/>
                          <a:ext cx="47629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7414" name="Group 7414"/>
                      <p:cNvGrpSpPr/>
                      <p:nvPr/>
                    </p:nvGrpSpPr>
                    <p:grpSpPr>
                      <a:xfrm>
                        <a:off x="2833443" y="0"/>
                        <a:ext cx="943888" cy="240038"/>
                        <a:chOff x="0" y="0"/>
                        <a:chExt cx="943886" cy="240037"/>
                      </a:xfrm>
                    </p:grpSpPr>
                    <p:sp>
                      <p:nvSpPr>
                        <p:cNvPr id="7412" name="Shape 7412"/>
                        <p:cNvSpPr/>
                        <p:nvPr/>
                      </p:nvSpPr>
                      <p:spPr>
                        <a:xfrm>
                          <a:off x="0" y="0"/>
                          <a:ext cx="47644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7413" name="Shape 7413"/>
                        <p:cNvSpPr/>
                        <p:nvPr/>
                      </p:nvSpPr>
                      <p:spPr>
                        <a:xfrm>
                          <a:off x="467439" y="0"/>
                          <a:ext cx="47644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7417" name="Group 7417"/>
                      <p:cNvGrpSpPr/>
                      <p:nvPr/>
                    </p:nvGrpSpPr>
                    <p:grpSpPr>
                      <a:xfrm>
                        <a:off x="3777330" y="0"/>
                        <a:ext cx="943612" cy="240038"/>
                        <a:chOff x="0" y="0"/>
                        <a:chExt cx="943610" cy="240037"/>
                      </a:xfrm>
                    </p:grpSpPr>
                    <p:sp>
                      <p:nvSpPr>
                        <p:cNvPr id="7415" name="Shape 7415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7416" name="Shape 7416"/>
                        <p:cNvSpPr/>
                        <p:nvPr/>
                      </p:nvSpPr>
                      <p:spPr>
                        <a:xfrm>
                          <a:off x="467296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7420" name="Group 7420"/>
                      <p:cNvGrpSpPr/>
                      <p:nvPr/>
                    </p:nvGrpSpPr>
                    <p:grpSpPr>
                      <a:xfrm>
                        <a:off x="4720941" y="0"/>
                        <a:ext cx="946222" cy="240038"/>
                        <a:chOff x="0" y="0"/>
                        <a:chExt cx="946221" cy="240037"/>
                      </a:xfrm>
                    </p:grpSpPr>
                    <p:sp>
                      <p:nvSpPr>
                        <p:cNvPr id="7418" name="Shape 7418"/>
                        <p:cNvSpPr/>
                        <p:nvPr/>
                      </p:nvSpPr>
                      <p:spPr>
                        <a:xfrm>
                          <a:off x="0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7419" name="Shape 7419"/>
                        <p:cNvSpPr/>
                        <p:nvPr/>
                      </p:nvSpPr>
                      <p:spPr>
                        <a:xfrm>
                          <a:off x="467533" y="0"/>
                          <a:ext cx="478689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7423" name="Group 7423"/>
                      <p:cNvGrpSpPr/>
                      <p:nvPr/>
                    </p:nvGrpSpPr>
                    <p:grpSpPr>
                      <a:xfrm>
                        <a:off x="5666925" y="0"/>
                        <a:ext cx="943849" cy="240038"/>
                        <a:chOff x="0" y="0"/>
                        <a:chExt cx="943848" cy="240037"/>
                      </a:xfrm>
                    </p:grpSpPr>
                    <p:sp>
                      <p:nvSpPr>
                        <p:cNvPr id="7421" name="Shape 7421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7422" name="Shape 7422"/>
                        <p:cNvSpPr/>
                        <p:nvPr/>
                      </p:nvSpPr>
                      <p:spPr>
                        <a:xfrm>
                          <a:off x="467533" y="0"/>
                          <a:ext cx="476316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</p:grpSp>
                <p:grpSp>
                  <p:nvGrpSpPr>
                    <p:cNvPr id="7427" name="Group 7427"/>
                    <p:cNvGrpSpPr/>
                    <p:nvPr/>
                  </p:nvGrpSpPr>
                  <p:grpSpPr>
                    <a:xfrm>
                      <a:off x="6610773" y="0"/>
                      <a:ext cx="943752" cy="240038"/>
                      <a:chOff x="0" y="0"/>
                      <a:chExt cx="943750" cy="240037"/>
                    </a:xfrm>
                  </p:grpSpPr>
                  <p:sp>
                    <p:nvSpPr>
                      <p:cNvPr id="7425" name="Shape 7425"/>
                      <p:cNvSpPr/>
                      <p:nvPr/>
                    </p:nvSpPr>
                    <p:spPr>
                      <a:xfrm>
                        <a:off x="0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7426" name="Shape 7426"/>
                      <p:cNvSpPr/>
                      <p:nvPr/>
                    </p:nvSpPr>
                    <p:spPr>
                      <a:xfrm>
                        <a:off x="467369" y="0"/>
                        <a:ext cx="476382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7430" name="Group 7430"/>
                    <p:cNvGrpSpPr/>
                    <p:nvPr/>
                  </p:nvGrpSpPr>
                  <p:grpSpPr>
                    <a:xfrm>
                      <a:off x="7554524" y="0"/>
                      <a:ext cx="946010" cy="240038"/>
                      <a:chOff x="0" y="0"/>
                      <a:chExt cx="946009" cy="240037"/>
                    </a:xfrm>
                  </p:grpSpPr>
                  <p:sp>
                    <p:nvSpPr>
                      <p:cNvPr id="7428" name="Shape 7428"/>
                      <p:cNvSpPr/>
                      <p:nvPr/>
                    </p:nvSpPr>
                    <p:spPr>
                      <a:xfrm>
                        <a:off x="0" y="0"/>
                        <a:ext cx="47871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7429" name="Shape 7429"/>
                      <p:cNvSpPr/>
                      <p:nvPr/>
                    </p:nvSpPr>
                    <p:spPr>
                      <a:xfrm>
                        <a:off x="467300" y="0"/>
                        <a:ext cx="47871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7433" name="Group 7433"/>
                    <p:cNvGrpSpPr/>
                    <p:nvPr/>
                  </p:nvGrpSpPr>
                  <p:grpSpPr>
                    <a:xfrm>
                      <a:off x="8500533" y="0"/>
                      <a:ext cx="943753" cy="240038"/>
                      <a:chOff x="0" y="0"/>
                      <a:chExt cx="943751" cy="240037"/>
                    </a:xfrm>
                  </p:grpSpPr>
                  <p:sp>
                    <p:nvSpPr>
                      <p:cNvPr id="7431" name="Shape 7431"/>
                      <p:cNvSpPr/>
                      <p:nvPr/>
                    </p:nvSpPr>
                    <p:spPr>
                      <a:xfrm>
                        <a:off x="0" y="0"/>
                        <a:ext cx="47589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7432" name="Shape 7432"/>
                      <p:cNvSpPr/>
                      <p:nvPr/>
                    </p:nvSpPr>
                    <p:spPr>
                      <a:xfrm>
                        <a:off x="467862" y="0"/>
                        <a:ext cx="47589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7436" name="Group 7436"/>
                    <p:cNvGrpSpPr/>
                    <p:nvPr/>
                  </p:nvGrpSpPr>
                  <p:grpSpPr>
                    <a:xfrm>
                      <a:off x="9444284" y="0"/>
                      <a:ext cx="943753" cy="240038"/>
                      <a:chOff x="0" y="0"/>
                      <a:chExt cx="943751" cy="240037"/>
                    </a:xfrm>
                  </p:grpSpPr>
                  <p:sp>
                    <p:nvSpPr>
                      <p:cNvPr id="7434" name="Shape 7434"/>
                      <p:cNvSpPr/>
                      <p:nvPr/>
                    </p:nvSpPr>
                    <p:spPr>
                      <a:xfrm>
                        <a:off x="0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7435" name="Shape 7435"/>
                      <p:cNvSpPr/>
                      <p:nvPr/>
                    </p:nvSpPr>
                    <p:spPr>
                      <a:xfrm>
                        <a:off x="467371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sp>
                  <p:nvSpPr>
                    <p:cNvPr id="7437" name="Shape 7437"/>
                    <p:cNvSpPr/>
                    <p:nvPr/>
                  </p:nvSpPr>
                  <p:spPr>
                    <a:xfrm>
                      <a:off x="10388035" y="0"/>
                      <a:ext cx="476392" cy="240038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0504" fill="norm" stroke="1" extrusionOk="0">
                          <a:moveTo>
                            <a:pt x="0" y="0"/>
                          </a:moveTo>
                          <a:lnTo>
                            <a:pt x="0" y="20504"/>
                          </a:lnTo>
                          <a:lnTo>
                            <a:pt x="2534" y="20504"/>
                          </a:lnTo>
                          <a:cubicBezTo>
                            <a:pt x="2512" y="-934"/>
                            <a:pt x="19002" y="-1096"/>
                            <a:pt x="19023" y="20504"/>
                          </a:cubicBezTo>
                          <a:lnTo>
                            <a:pt x="21600" y="20504"/>
                          </a:lnTo>
                          <a:lnTo>
                            <a:pt x="21600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D3D0C7"/>
                    </a:solidFill>
                    <a:ln w="9525" cap="flat">
                      <a:noFill/>
                      <a:round/>
                    </a:ln>
                    <a:effectLst/>
                  </p:spPr>
                  <p:txBody>
                    <a:bodyPr wrap="square" lIns="72248" tIns="72248" rIns="72248" bIns="72248" numCol="1" anchor="ctr">
                      <a:noAutofit/>
                    </a:bodyPr>
                    <a:lstStyle/>
                    <a:p>
                      <a:pPr marL="40639" marR="40639" defTabSz="914400">
                        <a:defRPr sz="3400">
                          <a:solidFill>
                            <a:srgbClr val="EEEEEE"/>
                          </a:solidFill>
                          <a:uFill>
                            <a:solidFill>
                              <a:srgbClr val="EEEEEE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defRPr>
                      </a:pPr>
                    </a:p>
                  </p:txBody>
                </p:sp>
              </p:grpSp>
            </p:grpSp>
            <p:grpSp>
              <p:nvGrpSpPr>
                <p:cNvPr id="7442" name="Group 7442"/>
                <p:cNvGrpSpPr/>
                <p:nvPr/>
              </p:nvGrpSpPr>
              <p:grpSpPr>
                <a:xfrm>
                  <a:off x="-1" y="-1"/>
                  <a:ext cx="997787" cy="1116891"/>
                  <a:chOff x="0" y="0"/>
                  <a:chExt cx="997785" cy="1116889"/>
                </a:xfrm>
              </p:grpSpPr>
              <p:sp>
                <p:nvSpPr>
                  <p:cNvPr id="7440" name="Shape 7440"/>
                  <p:cNvSpPr/>
                  <p:nvPr/>
                </p:nvSpPr>
                <p:spPr>
                  <a:xfrm>
                    <a:off x="27093" y="49671"/>
                    <a:ext cx="970693" cy="106721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6702" h="17423" fill="norm" stroke="1" extrusionOk="0">
                        <a:moveTo>
                          <a:pt x="8828" y="0"/>
                        </a:moveTo>
                        <a:cubicBezTo>
                          <a:pt x="-854" y="266"/>
                          <a:pt x="-1115" y="9621"/>
                          <a:pt x="1221" y="13322"/>
                        </a:cubicBezTo>
                        <a:cubicBezTo>
                          <a:pt x="6348" y="21600"/>
                          <a:pt x="20485" y="16227"/>
                          <a:pt x="15745" y="7130"/>
                        </a:cubicBezTo>
                        <a:cubicBezTo>
                          <a:pt x="11324" y="672"/>
                          <a:pt x="1482" y="5865"/>
                          <a:pt x="5062" y="11862"/>
                        </a:cubicBezTo>
                        <a:cubicBezTo>
                          <a:pt x="8004" y="16360"/>
                          <a:pt x="16005" y="13166"/>
                          <a:pt x="12845" y="8278"/>
                        </a:cubicBezTo>
                        <a:cubicBezTo>
                          <a:pt x="10744" y="5216"/>
                          <a:pt x="5407" y="7630"/>
                          <a:pt x="7794" y="10886"/>
                        </a:cubicBezTo>
                        <a:cubicBezTo>
                          <a:pt x="9408" y="12908"/>
                          <a:pt x="12727" y="11362"/>
                          <a:pt x="11400" y="9269"/>
                        </a:cubicBezTo>
                        <a:cubicBezTo>
                          <a:pt x="10559" y="8168"/>
                          <a:pt x="7752" y="8692"/>
                          <a:pt x="9433" y="10581"/>
                        </a:cubicBezTo>
                        <a:cubicBezTo>
                          <a:pt x="8845" y="10761"/>
                          <a:pt x="9147" y="8098"/>
                          <a:pt x="10904" y="9535"/>
                        </a:cubicBezTo>
                        <a:cubicBezTo>
                          <a:pt x="11677" y="10378"/>
                          <a:pt x="10046" y="12260"/>
                          <a:pt x="8500" y="10956"/>
                        </a:cubicBezTo>
                        <a:cubicBezTo>
                          <a:pt x="6189" y="7957"/>
                          <a:pt x="11374" y="6521"/>
                          <a:pt x="12425" y="8934"/>
                        </a:cubicBezTo>
                        <a:cubicBezTo>
                          <a:pt x="14039" y="11667"/>
                          <a:pt x="9340" y="15384"/>
                          <a:pt x="5970" y="11737"/>
                        </a:cubicBezTo>
                        <a:cubicBezTo>
                          <a:pt x="2810" y="6778"/>
                          <a:pt x="10996" y="2023"/>
                          <a:pt x="14652" y="7497"/>
                        </a:cubicBezTo>
                        <a:cubicBezTo>
                          <a:pt x="18115" y="12690"/>
                          <a:pt x="8483" y="20210"/>
                          <a:pt x="2869" y="12651"/>
                        </a:cubicBezTo>
                        <a:cubicBezTo>
                          <a:pt x="1751" y="10433"/>
                          <a:pt x="742" y="3256"/>
                          <a:pt x="8618" y="2085"/>
                        </a:cubicBezTo>
                        <a:lnTo>
                          <a:pt x="8828" y="0"/>
                        </a:lnTo>
                        <a:close/>
                      </a:path>
                    </a:pathLst>
                  </a:custGeom>
                  <a:solidFill>
                    <a:srgbClr val="9A947F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7441" name="Shape 7441"/>
                  <p:cNvSpPr/>
                  <p:nvPr/>
                </p:nvSpPr>
                <p:spPr>
                  <a:xfrm>
                    <a:off x="0" y="0"/>
                    <a:ext cx="970693" cy="106721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6702" h="17423" fill="norm" stroke="1" extrusionOk="0">
                        <a:moveTo>
                          <a:pt x="8828" y="0"/>
                        </a:moveTo>
                        <a:cubicBezTo>
                          <a:pt x="-854" y="266"/>
                          <a:pt x="-1115" y="9621"/>
                          <a:pt x="1221" y="13322"/>
                        </a:cubicBezTo>
                        <a:cubicBezTo>
                          <a:pt x="6348" y="21600"/>
                          <a:pt x="20485" y="16227"/>
                          <a:pt x="15745" y="7130"/>
                        </a:cubicBezTo>
                        <a:cubicBezTo>
                          <a:pt x="11324" y="672"/>
                          <a:pt x="1482" y="5865"/>
                          <a:pt x="5062" y="11862"/>
                        </a:cubicBezTo>
                        <a:cubicBezTo>
                          <a:pt x="8004" y="16360"/>
                          <a:pt x="16005" y="13166"/>
                          <a:pt x="12845" y="8278"/>
                        </a:cubicBezTo>
                        <a:cubicBezTo>
                          <a:pt x="10744" y="5216"/>
                          <a:pt x="5407" y="7630"/>
                          <a:pt x="7794" y="10886"/>
                        </a:cubicBezTo>
                        <a:cubicBezTo>
                          <a:pt x="9408" y="12908"/>
                          <a:pt x="12727" y="11362"/>
                          <a:pt x="11400" y="9269"/>
                        </a:cubicBezTo>
                        <a:cubicBezTo>
                          <a:pt x="10559" y="8168"/>
                          <a:pt x="7752" y="8692"/>
                          <a:pt x="9433" y="10581"/>
                        </a:cubicBezTo>
                        <a:cubicBezTo>
                          <a:pt x="8845" y="10761"/>
                          <a:pt x="9147" y="8098"/>
                          <a:pt x="10904" y="9535"/>
                        </a:cubicBezTo>
                        <a:cubicBezTo>
                          <a:pt x="11677" y="10378"/>
                          <a:pt x="10046" y="12260"/>
                          <a:pt x="8500" y="10956"/>
                        </a:cubicBezTo>
                        <a:cubicBezTo>
                          <a:pt x="6189" y="7957"/>
                          <a:pt x="11374" y="6521"/>
                          <a:pt x="12425" y="8934"/>
                        </a:cubicBezTo>
                        <a:cubicBezTo>
                          <a:pt x="14039" y="11667"/>
                          <a:pt x="9340" y="15384"/>
                          <a:pt x="5970" y="11737"/>
                        </a:cubicBezTo>
                        <a:cubicBezTo>
                          <a:pt x="2810" y="6778"/>
                          <a:pt x="10996" y="2023"/>
                          <a:pt x="14652" y="7497"/>
                        </a:cubicBezTo>
                        <a:cubicBezTo>
                          <a:pt x="18115" y="12690"/>
                          <a:pt x="8483" y="20210"/>
                          <a:pt x="2869" y="12651"/>
                        </a:cubicBezTo>
                        <a:cubicBezTo>
                          <a:pt x="1751" y="10433"/>
                          <a:pt x="742" y="3256"/>
                          <a:pt x="8618" y="2085"/>
                        </a:cubicBezTo>
                        <a:lnTo>
                          <a:pt x="8828" y="0"/>
                        </a:lnTo>
                        <a:close/>
                      </a:path>
                    </a:pathLst>
                  </a:custGeom>
                  <a:solidFill>
                    <a:srgbClr val="D3D0C7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</p:grpSp>
            <p:sp>
              <p:nvSpPr>
                <p:cNvPr id="7443" name="Shape 7443"/>
                <p:cNvSpPr/>
                <p:nvPr/>
              </p:nvSpPr>
              <p:spPr>
                <a:xfrm flipH="1">
                  <a:off x="11823250" y="49671"/>
                  <a:ext cx="970693" cy="106721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6702" h="17423" fill="norm" stroke="1" extrusionOk="0">
                      <a:moveTo>
                        <a:pt x="8828" y="0"/>
                      </a:moveTo>
                      <a:cubicBezTo>
                        <a:pt x="-854" y="266"/>
                        <a:pt x="-1115" y="9621"/>
                        <a:pt x="1221" y="13322"/>
                      </a:cubicBezTo>
                      <a:cubicBezTo>
                        <a:pt x="6348" y="21600"/>
                        <a:pt x="20485" y="16227"/>
                        <a:pt x="15745" y="7130"/>
                      </a:cubicBezTo>
                      <a:cubicBezTo>
                        <a:pt x="11324" y="672"/>
                        <a:pt x="1482" y="5865"/>
                        <a:pt x="5062" y="11862"/>
                      </a:cubicBezTo>
                      <a:cubicBezTo>
                        <a:pt x="8004" y="16360"/>
                        <a:pt x="16005" y="13166"/>
                        <a:pt x="12845" y="8278"/>
                      </a:cubicBezTo>
                      <a:cubicBezTo>
                        <a:pt x="10744" y="5216"/>
                        <a:pt x="5407" y="7630"/>
                        <a:pt x="7794" y="10886"/>
                      </a:cubicBezTo>
                      <a:cubicBezTo>
                        <a:pt x="9408" y="12908"/>
                        <a:pt x="12727" y="11362"/>
                        <a:pt x="11400" y="9269"/>
                      </a:cubicBezTo>
                      <a:cubicBezTo>
                        <a:pt x="10559" y="8168"/>
                        <a:pt x="7752" y="8692"/>
                        <a:pt x="9433" y="10581"/>
                      </a:cubicBezTo>
                      <a:cubicBezTo>
                        <a:pt x="8845" y="10761"/>
                        <a:pt x="9147" y="8098"/>
                        <a:pt x="10904" y="9535"/>
                      </a:cubicBezTo>
                      <a:cubicBezTo>
                        <a:pt x="11677" y="10378"/>
                        <a:pt x="10046" y="12260"/>
                        <a:pt x="8500" y="10956"/>
                      </a:cubicBezTo>
                      <a:cubicBezTo>
                        <a:pt x="6189" y="7957"/>
                        <a:pt x="11374" y="6521"/>
                        <a:pt x="12425" y="8934"/>
                      </a:cubicBezTo>
                      <a:cubicBezTo>
                        <a:pt x="14039" y="11667"/>
                        <a:pt x="9340" y="15384"/>
                        <a:pt x="5970" y="11737"/>
                      </a:cubicBezTo>
                      <a:cubicBezTo>
                        <a:pt x="2810" y="6778"/>
                        <a:pt x="10996" y="2023"/>
                        <a:pt x="14652" y="7497"/>
                      </a:cubicBezTo>
                      <a:cubicBezTo>
                        <a:pt x="18115" y="12690"/>
                        <a:pt x="8483" y="20210"/>
                        <a:pt x="2869" y="12651"/>
                      </a:cubicBezTo>
                      <a:cubicBezTo>
                        <a:pt x="1751" y="10433"/>
                        <a:pt x="742" y="3256"/>
                        <a:pt x="8618" y="2085"/>
                      </a:cubicBezTo>
                      <a:lnTo>
                        <a:pt x="8828" y="0"/>
                      </a:lnTo>
                      <a:close/>
                    </a:path>
                  </a:pathLst>
                </a:custGeom>
                <a:solidFill>
                  <a:srgbClr val="9A947F"/>
                </a:solidFill>
                <a:ln w="9525" cap="flat">
                  <a:noFill/>
                  <a:round/>
                </a:ln>
                <a:effectLst/>
              </p:spPr>
              <p:txBody>
                <a:bodyPr wrap="square" lIns="72248" tIns="72248" rIns="72248" bIns="72248" numCol="1" anchor="ctr">
                  <a:noAutofit/>
                </a:bodyPr>
                <a:lstStyle/>
                <a:p>
                  <a:pPr marL="40639" marR="40639" defTabSz="914400">
                    <a:defRPr sz="3400">
                      <a:solidFill>
                        <a:srgbClr val="EEEEEE"/>
                      </a:solidFill>
                      <a:uFill>
                        <a:solidFill>
                          <a:srgbClr val="EEEEEE"/>
                        </a:solidFill>
                      </a:u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</a:p>
              </p:txBody>
            </p:sp>
            <p:sp>
              <p:nvSpPr>
                <p:cNvPr id="7444" name="Shape 7444"/>
                <p:cNvSpPr/>
                <p:nvPr/>
              </p:nvSpPr>
              <p:spPr>
                <a:xfrm flipH="1">
                  <a:off x="11796157" y="0"/>
                  <a:ext cx="970693" cy="106721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6702" h="17423" fill="norm" stroke="1" extrusionOk="0">
                      <a:moveTo>
                        <a:pt x="8828" y="0"/>
                      </a:moveTo>
                      <a:cubicBezTo>
                        <a:pt x="-854" y="266"/>
                        <a:pt x="-1115" y="9621"/>
                        <a:pt x="1221" y="13322"/>
                      </a:cubicBezTo>
                      <a:cubicBezTo>
                        <a:pt x="6348" y="21600"/>
                        <a:pt x="20485" y="16227"/>
                        <a:pt x="15745" y="7130"/>
                      </a:cubicBezTo>
                      <a:cubicBezTo>
                        <a:pt x="11324" y="672"/>
                        <a:pt x="1482" y="5865"/>
                        <a:pt x="5062" y="11862"/>
                      </a:cubicBezTo>
                      <a:cubicBezTo>
                        <a:pt x="8004" y="16360"/>
                        <a:pt x="16005" y="13166"/>
                        <a:pt x="12845" y="8278"/>
                      </a:cubicBezTo>
                      <a:cubicBezTo>
                        <a:pt x="10744" y="5216"/>
                        <a:pt x="5407" y="7630"/>
                        <a:pt x="7794" y="10886"/>
                      </a:cubicBezTo>
                      <a:cubicBezTo>
                        <a:pt x="9408" y="12908"/>
                        <a:pt x="12727" y="11362"/>
                        <a:pt x="11400" y="9269"/>
                      </a:cubicBezTo>
                      <a:cubicBezTo>
                        <a:pt x="10559" y="8168"/>
                        <a:pt x="7752" y="8692"/>
                        <a:pt x="9433" y="10581"/>
                      </a:cubicBezTo>
                      <a:cubicBezTo>
                        <a:pt x="8845" y="10761"/>
                        <a:pt x="9147" y="8098"/>
                        <a:pt x="10904" y="9535"/>
                      </a:cubicBezTo>
                      <a:cubicBezTo>
                        <a:pt x="11677" y="10378"/>
                        <a:pt x="10046" y="12260"/>
                        <a:pt x="8500" y="10956"/>
                      </a:cubicBezTo>
                      <a:cubicBezTo>
                        <a:pt x="6189" y="7957"/>
                        <a:pt x="11374" y="6521"/>
                        <a:pt x="12425" y="8934"/>
                      </a:cubicBezTo>
                      <a:cubicBezTo>
                        <a:pt x="14039" y="11667"/>
                        <a:pt x="9340" y="15384"/>
                        <a:pt x="5970" y="11737"/>
                      </a:cubicBezTo>
                      <a:cubicBezTo>
                        <a:pt x="2810" y="6778"/>
                        <a:pt x="10996" y="2023"/>
                        <a:pt x="14652" y="7497"/>
                      </a:cubicBezTo>
                      <a:cubicBezTo>
                        <a:pt x="18115" y="12690"/>
                        <a:pt x="8483" y="20210"/>
                        <a:pt x="2869" y="12651"/>
                      </a:cubicBezTo>
                      <a:cubicBezTo>
                        <a:pt x="1751" y="10433"/>
                        <a:pt x="742" y="3256"/>
                        <a:pt x="8618" y="2085"/>
                      </a:cubicBezTo>
                      <a:lnTo>
                        <a:pt x="8828" y="0"/>
                      </a:lnTo>
                      <a:close/>
                    </a:path>
                  </a:pathLst>
                </a:custGeom>
                <a:solidFill>
                  <a:srgbClr val="D3D0C7"/>
                </a:solidFill>
                <a:ln w="9525" cap="flat">
                  <a:noFill/>
                  <a:round/>
                </a:ln>
                <a:effectLst/>
              </p:spPr>
              <p:txBody>
                <a:bodyPr wrap="square" lIns="72248" tIns="72248" rIns="72248" bIns="72248" numCol="1" anchor="ctr">
                  <a:noAutofit/>
                </a:bodyPr>
                <a:lstStyle/>
                <a:p>
                  <a:pPr marL="40639" marR="40639" defTabSz="914400">
                    <a:defRPr sz="3400">
                      <a:solidFill>
                        <a:srgbClr val="EEEEEE"/>
                      </a:solidFill>
                      <a:uFill>
                        <a:solidFill>
                          <a:srgbClr val="EEEEEE"/>
                        </a:solidFill>
                      </a:u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</a:p>
              </p:txBody>
            </p:sp>
            <p:sp>
              <p:nvSpPr>
                <p:cNvPr id="7445" name="Shape 7445"/>
                <p:cNvSpPr/>
                <p:nvPr/>
              </p:nvSpPr>
              <p:spPr>
                <a:xfrm>
                  <a:off x="477077" y="0"/>
                  <a:ext cx="11812695" cy="126436"/>
                </a:xfrm>
                <a:prstGeom prst="rect">
                  <a:avLst/>
                </a:prstGeom>
                <a:solidFill>
                  <a:srgbClr val="D3D0C7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72248" tIns="72248" rIns="72248" bIns="72248" numCol="1" anchor="ctr">
                  <a:noAutofit/>
                </a:bodyPr>
                <a:lstStyle/>
                <a:p>
                  <a:pPr marL="40639" marR="40639" defTabSz="914400">
                    <a:defRPr sz="3400">
                      <a:solidFill>
                        <a:srgbClr val="EEEEEE"/>
                      </a:solidFill>
                      <a:uFill>
                        <a:solidFill>
                          <a:srgbClr val="EEEEEE"/>
                        </a:solidFill>
                      </a:u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</a:p>
              </p:txBody>
            </p:sp>
          </p:grpSp>
        </p:grpSp>
        <p:sp>
          <p:nvSpPr>
            <p:cNvPr id="7448" name="Shape 7448"/>
            <p:cNvSpPr/>
            <p:nvPr/>
          </p:nvSpPr>
          <p:spPr>
            <a:xfrm>
              <a:off x="1083733" y="1144693"/>
              <a:ext cx="10805726" cy="433494"/>
            </a:xfrm>
            <a:prstGeom prst="rect">
              <a:avLst/>
            </a:prstGeom>
            <a:gradFill flip="none" rotWithShape="1">
              <a:gsLst>
                <a:gs pos="0">
                  <a:srgbClr val="817C6B"/>
                </a:gs>
                <a:gs pos="100000">
                  <a:srgbClr val="9A947F"/>
                </a:gs>
              </a:gsLst>
              <a:lin ang="162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72248" tIns="72248" rIns="72248" bIns="72248" numCol="1" anchor="ctr">
              <a:noAutofit/>
            </a:bodyPr>
            <a:lstStyle/>
            <a:p>
              <a:pPr marL="40639" marR="40639" defTabSz="914400">
                <a:defRPr sz="3400">
                  <a:solidFill>
                    <a:srgbClr val="EEEEEE"/>
                  </a:solidFill>
                  <a:uFill>
                    <a:solidFill>
                      <a:srgbClr val="EEEEEE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</p:grpSp>
      <p:sp>
        <p:nvSpPr>
          <p:cNvPr id="7450" name="Shape 7450"/>
          <p:cNvSpPr/>
          <p:nvPr>
            <p:ph type="title"/>
          </p:nvPr>
        </p:nvSpPr>
        <p:spPr>
          <a:xfrm>
            <a:off x="975359" y="835659"/>
            <a:ext cx="11054082" cy="2059095"/>
          </a:xfrm>
          <a:prstGeom prst="rect">
            <a:avLst/>
          </a:prstGeom>
        </p:spPr>
        <p:txBody>
          <a:bodyPr/>
          <a:lstStyle/>
          <a:p>
            <a:pPr/>
            <a:r>
              <a:t>Balance</a:t>
            </a:r>
          </a:p>
        </p:txBody>
      </p:sp>
      <p:pic>
        <p:nvPicPr>
          <p:cNvPr id="7451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29605" y="2477293"/>
            <a:ext cx="5715001" cy="7035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7452" name="pasted-image.ti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004298" y="2477293"/>
            <a:ext cx="4926708" cy="70358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48" name="Group 7548"/>
          <p:cNvGrpSpPr/>
          <p:nvPr/>
        </p:nvGrpSpPr>
        <p:grpSpPr>
          <a:xfrm>
            <a:off x="0" y="-1"/>
            <a:ext cx="13004800" cy="9753601"/>
            <a:chOff x="0" y="0"/>
            <a:chExt cx="13004800" cy="9753600"/>
          </a:xfrm>
        </p:grpSpPr>
        <p:grpSp>
          <p:nvGrpSpPr>
            <p:cNvPr id="7546" name="Group 7546"/>
            <p:cNvGrpSpPr/>
            <p:nvPr/>
          </p:nvGrpSpPr>
          <p:grpSpPr>
            <a:xfrm>
              <a:off x="0" y="0"/>
              <a:ext cx="13004801" cy="9753600"/>
              <a:chOff x="0" y="0"/>
              <a:chExt cx="13004800" cy="9753600"/>
            </a:xfrm>
          </p:grpSpPr>
          <p:sp>
            <p:nvSpPr>
              <p:cNvPr id="7454" name="Shape 7454"/>
              <p:cNvSpPr/>
              <p:nvPr/>
            </p:nvSpPr>
            <p:spPr>
              <a:xfrm>
                <a:off x="11921066" y="1083733"/>
                <a:ext cx="758615" cy="3034454"/>
              </a:xfrm>
              <a:prstGeom prst="rect">
                <a:avLst/>
              </a:prstGeom>
              <a:gradFill flip="none" rotWithShape="1">
                <a:gsLst>
                  <a:gs pos="0">
                    <a:srgbClr val="817C6B"/>
                  </a:gs>
                  <a:gs pos="100000">
                    <a:srgbClr val="D3D0C7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72248" tIns="72248" rIns="72248" bIns="72248" numCol="1" anchor="ctr">
                <a:noAutofit/>
              </a:bodyPr>
              <a:lstStyle/>
              <a:p>
                <a:pPr marL="40639" marR="40639" defTabSz="914400">
                  <a:defRPr sz="3400">
                    <a:solidFill>
                      <a:srgbClr val="EEEEEE"/>
                    </a:solidFill>
                    <a:uFill>
                      <a:solidFill>
                        <a:srgbClr val="EEEEEE"/>
                      </a:solidFill>
                    </a:u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7455" name="Shape 7455"/>
              <p:cNvSpPr/>
              <p:nvPr/>
            </p:nvSpPr>
            <p:spPr>
              <a:xfrm>
                <a:off x="0" y="0"/>
                <a:ext cx="12788054" cy="216747"/>
              </a:xfrm>
              <a:prstGeom prst="rect">
                <a:avLst/>
              </a:prstGeom>
              <a:solidFill>
                <a:srgbClr val="9A94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2248" tIns="72248" rIns="72248" bIns="72248" numCol="1" anchor="ctr">
                <a:noAutofit/>
              </a:bodyPr>
              <a:lstStyle/>
              <a:p>
                <a:pPr marL="40639" marR="40639" defTabSz="914400">
                  <a:defRPr sz="3400">
                    <a:solidFill>
                      <a:srgbClr val="EEEEEE"/>
                    </a:solidFill>
                    <a:uFill>
                      <a:solidFill>
                        <a:srgbClr val="EEEEEE"/>
                      </a:solidFill>
                    </a:u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7456" name="Shape 7456"/>
              <p:cNvSpPr/>
              <p:nvPr/>
            </p:nvSpPr>
            <p:spPr>
              <a:xfrm>
                <a:off x="12679680" y="0"/>
                <a:ext cx="325121" cy="9753600"/>
              </a:xfrm>
              <a:prstGeom prst="rect">
                <a:avLst/>
              </a:prstGeom>
              <a:gradFill flip="none" rotWithShape="1">
                <a:gsLst>
                  <a:gs pos="0">
                    <a:srgbClr val="9A947F"/>
                  </a:gs>
                  <a:gs pos="50000">
                    <a:srgbClr val="BBB6A8"/>
                  </a:gs>
                  <a:gs pos="100000">
                    <a:srgbClr val="9A947F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72248" tIns="72248" rIns="72248" bIns="72248" numCol="1" anchor="ctr">
                <a:noAutofit/>
              </a:bodyPr>
              <a:lstStyle/>
              <a:p>
                <a:pPr marL="40639" marR="40639" defTabSz="914400">
                  <a:defRPr sz="3400">
                    <a:solidFill>
                      <a:srgbClr val="EEEEEE"/>
                    </a:solidFill>
                    <a:uFill>
                      <a:solidFill>
                        <a:srgbClr val="EEEEEE"/>
                      </a:solidFill>
                    </a:u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7457" name="Shape 7457"/>
              <p:cNvSpPr/>
              <p:nvPr/>
            </p:nvSpPr>
            <p:spPr>
              <a:xfrm>
                <a:off x="0" y="0"/>
                <a:ext cx="325121" cy="9753600"/>
              </a:xfrm>
              <a:prstGeom prst="rect">
                <a:avLst/>
              </a:prstGeom>
              <a:gradFill flip="none" rotWithShape="1">
                <a:gsLst>
                  <a:gs pos="0">
                    <a:srgbClr val="9A947F"/>
                  </a:gs>
                  <a:gs pos="50000">
                    <a:srgbClr val="BBB6A8"/>
                  </a:gs>
                  <a:gs pos="100000">
                    <a:srgbClr val="9A947F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72248" tIns="72248" rIns="72248" bIns="72248" numCol="1" anchor="ctr">
                <a:noAutofit/>
              </a:bodyPr>
              <a:lstStyle/>
              <a:p>
                <a:pPr marL="40639" marR="40639" defTabSz="914400">
                  <a:defRPr sz="3400">
                    <a:solidFill>
                      <a:srgbClr val="EEEEEE"/>
                    </a:solidFill>
                    <a:uFill>
                      <a:solidFill>
                        <a:srgbClr val="EEEEEE"/>
                      </a:solidFill>
                    </a:u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7458" name="Shape 7458"/>
              <p:cNvSpPr/>
              <p:nvPr/>
            </p:nvSpPr>
            <p:spPr>
              <a:xfrm>
                <a:off x="325120" y="1083733"/>
                <a:ext cx="758614" cy="3034454"/>
              </a:xfrm>
              <a:prstGeom prst="rect">
                <a:avLst/>
              </a:prstGeom>
              <a:gradFill flip="none" rotWithShape="1">
                <a:gsLst>
                  <a:gs pos="0">
                    <a:srgbClr val="817C6B"/>
                  </a:gs>
                  <a:gs pos="100000">
                    <a:srgbClr val="D3D0C7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72248" tIns="72248" rIns="72248" bIns="72248" numCol="1" anchor="ctr">
                <a:noAutofit/>
              </a:bodyPr>
              <a:lstStyle/>
              <a:p>
                <a:pPr marL="40639" marR="40639" defTabSz="914400">
                  <a:defRPr sz="3400">
                    <a:solidFill>
                      <a:srgbClr val="EEEEEE"/>
                    </a:solidFill>
                    <a:uFill>
                      <a:solidFill>
                        <a:srgbClr val="EEEEEE"/>
                      </a:solidFill>
                    </a:u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grpSp>
            <p:nvGrpSpPr>
              <p:cNvPr id="7545" name="Group 7545"/>
              <p:cNvGrpSpPr/>
              <p:nvPr/>
            </p:nvGrpSpPr>
            <p:grpSpPr>
              <a:xfrm>
                <a:off x="82851" y="72248"/>
                <a:ext cx="12793944" cy="1116891"/>
                <a:chOff x="0" y="0"/>
                <a:chExt cx="12793942" cy="1116889"/>
              </a:xfrm>
            </p:grpSpPr>
            <p:sp>
              <p:nvSpPr>
                <p:cNvPr id="7459" name="Shape 7459"/>
                <p:cNvSpPr/>
                <p:nvPr/>
              </p:nvSpPr>
              <p:spPr>
                <a:xfrm>
                  <a:off x="43584" y="0"/>
                  <a:ext cx="12736126" cy="1083734"/>
                </a:xfrm>
                <a:prstGeom prst="roundRect">
                  <a:avLst>
                    <a:gd name="adj" fmla="val 35156"/>
                  </a:avLst>
                </a:prstGeom>
                <a:solidFill>
                  <a:srgbClr val="BBB6A8"/>
                </a:solidFill>
                <a:ln w="9525" cap="flat">
                  <a:noFill/>
                  <a:round/>
                </a:ln>
                <a:effectLst/>
              </p:spPr>
              <p:txBody>
                <a:bodyPr wrap="square" lIns="72248" tIns="72248" rIns="72248" bIns="72248" numCol="1" anchor="ctr">
                  <a:noAutofit/>
                </a:bodyPr>
                <a:lstStyle/>
                <a:p>
                  <a:pPr marL="40639" marR="40639" defTabSz="914400">
                    <a:defRPr sz="3400">
                      <a:solidFill>
                        <a:srgbClr val="EEEEEE"/>
                      </a:solidFill>
                      <a:uFill>
                        <a:solidFill>
                          <a:srgbClr val="EEEEEE"/>
                        </a:solidFill>
                      </a:u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</a:p>
              </p:txBody>
            </p:sp>
            <p:sp>
              <p:nvSpPr>
                <p:cNvPr id="7460" name="Shape 7460"/>
                <p:cNvSpPr/>
                <p:nvPr/>
              </p:nvSpPr>
              <p:spPr>
                <a:xfrm>
                  <a:off x="477077" y="54186"/>
                  <a:ext cx="11812695" cy="126437"/>
                </a:xfrm>
                <a:prstGeom prst="rect">
                  <a:avLst/>
                </a:prstGeom>
                <a:solidFill>
                  <a:srgbClr val="9A947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72248" tIns="72248" rIns="72248" bIns="72248" numCol="1" anchor="ctr">
                  <a:noAutofit/>
                </a:bodyPr>
                <a:lstStyle/>
                <a:p>
                  <a:pPr marL="40639" marR="40639" defTabSz="914400">
                    <a:defRPr sz="3400">
                      <a:solidFill>
                        <a:srgbClr val="EEEEEE"/>
                      </a:solidFill>
                      <a:uFill>
                        <a:solidFill>
                          <a:srgbClr val="EEEEEE"/>
                        </a:solidFill>
                      </a:u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</a:p>
              </p:txBody>
            </p:sp>
            <p:grpSp>
              <p:nvGrpSpPr>
                <p:cNvPr id="7499" name="Group 7499"/>
                <p:cNvGrpSpPr/>
                <p:nvPr/>
              </p:nvGrpSpPr>
              <p:grpSpPr>
                <a:xfrm>
                  <a:off x="531264" y="842151"/>
                  <a:ext cx="11758508" cy="243841"/>
                  <a:chOff x="0" y="0"/>
                  <a:chExt cx="11758506" cy="243839"/>
                </a:xfrm>
              </p:grpSpPr>
              <p:sp>
                <p:nvSpPr>
                  <p:cNvPr id="7461" name="Shape 7461"/>
                  <p:cNvSpPr/>
                  <p:nvPr/>
                </p:nvSpPr>
                <p:spPr>
                  <a:xfrm flipH="1">
                    <a:off x="11239217" y="0"/>
                    <a:ext cx="519290" cy="23932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0"/>
                        </a:moveTo>
                        <a:lnTo>
                          <a:pt x="17092" y="0"/>
                        </a:lnTo>
                        <a:lnTo>
                          <a:pt x="0" y="17550"/>
                        </a:lnTo>
                        <a:lnTo>
                          <a:pt x="8077" y="21600"/>
                        </a:lnTo>
                        <a:lnTo>
                          <a:pt x="19158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9A947F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7462" name="Shape 7462"/>
                  <p:cNvSpPr/>
                  <p:nvPr/>
                </p:nvSpPr>
                <p:spPr>
                  <a:xfrm>
                    <a:off x="0" y="4515"/>
                    <a:ext cx="519289" cy="2393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0"/>
                        </a:moveTo>
                        <a:lnTo>
                          <a:pt x="17092" y="0"/>
                        </a:lnTo>
                        <a:lnTo>
                          <a:pt x="0" y="17550"/>
                        </a:lnTo>
                        <a:lnTo>
                          <a:pt x="8077" y="21600"/>
                        </a:lnTo>
                        <a:lnTo>
                          <a:pt x="19158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9A947F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grpSp>
                <p:nvGrpSpPr>
                  <p:cNvPr id="7498" name="Group 7498"/>
                  <p:cNvGrpSpPr/>
                  <p:nvPr/>
                </p:nvGrpSpPr>
                <p:grpSpPr>
                  <a:xfrm>
                    <a:off x="442524" y="1544"/>
                    <a:ext cx="10864428" cy="242296"/>
                    <a:chOff x="0" y="0"/>
                    <a:chExt cx="10864426" cy="242295"/>
                  </a:xfrm>
                </p:grpSpPr>
                <p:grpSp>
                  <p:nvGrpSpPr>
                    <p:cNvPr id="7484" name="Group 7484"/>
                    <p:cNvGrpSpPr/>
                    <p:nvPr/>
                  </p:nvGrpSpPr>
                  <p:grpSpPr>
                    <a:xfrm>
                      <a:off x="0" y="2257"/>
                      <a:ext cx="6610774" cy="240039"/>
                      <a:chOff x="0" y="0"/>
                      <a:chExt cx="6610773" cy="240037"/>
                    </a:xfrm>
                  </p:grpSpPr>
                  <p:grpSp>
                    <p:nvGrpSpPr>
                      <p:cNvPr id="7465" name="Group 7465"/>
                      <p:cNvGrpSpPr/>
                      <p:nvPr/>
                    </p:nvGrpSpPr>
                    <p:grpSpPr>
                      <a:xfrm>
                        <a:off x="0" y="0"/>
                        <a:ext cx="943611" cy="240038"/>
                        <a:chOff x="0" y="0"/>
                        <a:chExt cx="943610" cy="240037"/>
                      </a:xfrm>
                    </p:grpSpPr>
                    <p:sp>
                      <p:nvSpPr>
                        <p:cNvPr id="7463" name="Shape 7463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7464" name="Shape 7464"/>
                        <p:cNvSpPr/>
                        <p:nvPr/>
                      </p:nvSpPr>
                      <p:spPr>
                        <a:xfrm>
                          <a:off x="467296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7468" name="Group 7468"/>
                      <p:cNvGrpSpPr/>
                      <p:nvPr/>
                    </p:nvGrpSpPr>
                    <p:grpSpPr>
                      <a:xfrm>
                        <a:off x="943848" y="0"/>
                        <a:ext cx="945985" cy="240038"/>
                        <a:chOff x="0" y="0"/>
                        <a:chExt cx="945983" cy="240037"/>
                      </a:xfrm>
                    </p:grpSpPr>
                    <p:sp>
                      <p:nvSpPr>
                        <p:cNvPr id="7466" name="Shape 7466"/>
                        <p:cNvSpPr/>
                        <p:nvPr/>
                      </p:nvSpPr>
                      <p:spPr>
                        <a:xfrm>
                          <a:off x="0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7467" name="Shape 7467"/>
                        <p:cNvSpPr/>
                        <p:nvPr/>
                      </p:nvSpPr>
                      <p:spPr>
                        <a:xfrm>
                          <a:off x="467296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7471" name="Group 7471"/>
                      <p:cNvGrpSpPr/>
                      <p:nvPr/>
                    </p:nvGrpSpPr>
                    <p:grpSpPr>
                      <a:xfrm>
                        <a:off x="1893710" y="0"/>
                        <a:ext cx="939971" cy="240038"/>
                        <a:chOff x="0" y="0"/>
                        <a:chExt cx="939969" cy="240037"/>
                      </a:xfrm>
                    </p:grpSpPr>
                    <p:sp>
                      <p:nvSpPr>
                        <p:cNvPr id="7469" name="Shape 7469"/>
                        <p:cNvSpPr/>
                        <p:nvPr/>
                      </p:nvSpPr>
                      <p:spPr>
                        <a:xfrm>
                          <a:off x="0" y="0"/>
                          <a:ext cx="471707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7470" name="Shape 7470"/>
                        <p:cNvSpPr/>
                        <p:nvPr/>
                      </p:nvSpPr>
                      <p:spPr>
                        <a:xfrm>
                          <a:off x="463672" y="0"/>
                          <a:ext cx="47629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7474" name="Group 7474"/>
                      <p:cNvGrpSpPr/>
                      <p:nvPr/>
                    </p:nvGrpSpPr>
                    <p:grpSpPr>
                      <a:xfrm>
                        <a:off x="2833443" y="0"/>
                        <a:ext cx="943888" cy="240038"/>
                        <a:chOff x="0" y="0"/>
                        <a:chExt cx="943886" cy="240037"/>
                      </a:xfrm>
                    </p:grpSpPr>
                    <p:sp>
                      <p:nvSpPr>
                        <p:cNvPr id="7472" name="Shape 7472"/>
                        <p:cNvSpPr/>
                        <p:nvPr/>
                      </p:nvSpPr>
                      <p:spPr>
                        <a:xfrm>
                          <a:off x="0" y="0"/>
                          <a:ext cx="47644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7473" name="Shape 7473"/>
                        <p:cNvSpPr/>
                        <p:nvPr/>
                      </p:nvSpPr>
                      <p:spPr>
                        <a:xfrm>
                          <a:off x="467439" y="0"/>
                          <a:ext cx="47644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7477" name="Group 7477"/>
                      <p:cNvGrpSpPr/>
                      <p:nvPr/>
                    </p:nvGrpSpPr>
                    <p:grpSpPr>
                      <a:xfrm>
                        <a:off x="3777330" y="0"/>
                        <a:ext cx="943612" cy="240038"/>
                        <a:chOff x="0" y="0"/>
                        <a:chExt cx="943610" cy="240037"/>
                      </a:xfrm>
                    </p:grpSpPr>
                    <p:sp>
                      <p:nvSpPr>
                        <p:cNvPr id="7475" name="Shape 7475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7476" name="Shape 7476"/>
                        <p:cNvSpPr/>
                        <p:nvPr/>
                      </p:nvSpPr>
                      <p:spPr>
                        <a:xfrm>
                          <a:off x="467296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7480" name="Group 7480"/>
                      <p:cNvGrpSpPr/>
                      <p:nvPr/>
                    </p:nvGrpSpPr>
                    <p:grpSpPr>
                      <a:xfrm>
                        <a:off x="4720941" y="0"/>
                        <a:ext cx="946222" cy="240038"/>
                        <a:chOff x="0" y="0"/>
                        <a:chExt cx="946221" cy="240037"/>
                      </a:xfrm>
                    </p:grpSpPr>
                    <p:sp>
                      <p:nvSpPr>
                        <p:cNvPr id="7478" name="Shape 7478"/>
                        <p:cNvSpPr/>
                        <p:nvPr/>
                      </p:nvSpPr>
                      <p:spPr>
                        <a:xfrm>
                          <a:off x="0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7479" name="Shape 7479"/>
                        <p:cNvSpPr/>
                        <p:nvPr/>
                      </p:nvSpPr>
                      <p:spPr>
                        <a:xfrm>
                          <a:off x="467533" y="0"/>
                          <a:ext cx="478689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7483" name="Group 7483"/>
                      <p:cNvGrpSpPr/>
                      <p:nvPr/>
                    </p:nvGrpSpPr>
                    <p:grpSpPr>
                      <a:xfrm>
                        <a:off x="5666925" y="0"/>
                        <a:ext cx="943849" cy="240038"/>
                        <a:chOff x="0" y="0"/>
                        <a:chExt cx="943848" cy="240037"/>
                      </a:xfrm>
                    </p:grpSpPr>
                    <p:sp>
                      <p:nvSpPr>
                        <p:cNvPr id="7481" name="Shape 7481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7482" name="Shape 7482"/>
                        <p:cNvSpPr/>
                        <p:nvPr/>
                      </p:nvSpPr>
                      <p:spPr>
                        <a:xfrm>
                          <a:off x="467533" y="0"/>
                          <a:ext cx="476316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</p:grpSp>
                <p:grpSp>
                  <p:nvGrpSpPr>
                    <p:cNvPr id="7487" name="Group 7487"/>
                    <p:cNvGrpSpPr/>
                    <p:nvPr/>
                  </p:nvGrpSpPr>
                  <p:grpSpPr>
                    <a:xfrm>
                      <a:off x="6610773" y="0"/>
                      <a:ext cx="943752" cy="240038"/>
                      <a:chOff x="0" y="0"/>
                      <a:chExt cx="943750" cy="240037"/>
                    </a:xfrm>
                  </p:grpSpPr>
                  <p:sp>
                    <p:nvSpPr>
                      <p:cNvPr id="7485" name="Shape 7485"/>
                      <p:cNvSpPr/>
                      <p:nvPr/>
                    </p:nvSpPr>
                    <p:spPr>
                      <a:xfrm>
                        <a:off x="0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7486" name="Shape 7486"/>
                      <p:cNvSpPr/>
                      <p:nvPr/>
                    </p:nvSpPr>
                    <p:spPr>
                      <a:xfrm>
                        <a:off x="467369" y="0"/>
                        <a:ext cx="476382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7490" name="Group 7490"/>
                    <p:cNvGrpSpPr/>
                    <p:nvPr/>
                  </p:nvGrpSpPr>
                  <p:grpSpPr>
                    <a:xfrm>
                      <a:off x="7554524" y="0"/>
                      <a:ext cx="946010" cy="240038"/>
                      <a:chOff x="0" y="0"/>
                      <a:chExt cx="946009" cy="240037"/>
                    </a:xfrm>
                  </p:grpSpPr>
                  <p:sp>
                    <p:nvSpPr>
                      <p:cNvPr id="7488" name="Shape 7488"/>
                      <p:cNvSpPr/>
                      <p:nvPr/>
                    </p:nvSpPr>
                    <p:spPr>
                      <a:xfrm>
                        <a:off x="0" y="0"/>
                        <a:ext cx="47871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7489" name="Shape 7489"/>
                      <p:cNvSpPr/>
                      <p:nvPr/>
                    </p:nvSpPr>
                    <p:spPr>
                      <a:xfrm>
                        <a:off x="467300" y="0"/>
                        <a:ext cx="47871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7493" name="Group 7493"/>
                    <p:cNvGrpSpPr/>
                    <p:nvPr/>
                  </p:nvGrpSpPr>
                  <p:grpSpPr>
                    <a:xfrm>
                      <a:off x="8500533" y="0"/>
                      <a:ext cx="943753" cy="240038"/>
                      <a:chOff x="0" y="0"/>
                      <a:chExt cx="943751" cy="240037"/>
                    </a:xfrm>
                  </p:grpSpPr>
                  <p:sp>
                    <p:nvSpPr>
                      <p:cNvPr id="7491" name="Shape 7491"/>
                      <p:cNvSpPr/>
                      <p:nvPr/>
                    </p:nvSpPr>
                    <p:spPr>
                      <a:xfrm>
                        <a:off x="0" y="0"/>
                        <a:ext cx="47589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7492" name="Shape 7492"/>
                      <p:cNvSpPr/>
                      <p:nvPr/>
                    </p:nvSpPr>
                    <p:spPr>
                      <a:xfrm>
                        <a:off x="467862" y="0"/>
                        <a:ext cx="47589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7496" name="Group 7496"/>
                    <p:cNvGrpSpPr/>
                    <p:nvPr/>
                  </p:nvGrpSpPr>
                  <p:grpSpPr>
                    <a:xfrm>
                      <a:off x="9444284" y="0"/>
                      <a:ext cx="943753" cy="240038"/>
                      <a:chOff x="0" y="0"/>
                      <a:chExt cx="943751" cy="240037"/>
                    </a:xfrm>
                  </p:grpSpPr>
                  <p:sp>
                    <p:nvSpPr>
                      <p:cNvPr id="7494" name="Shape 7494"/>
                      <p:cNvSpPr/>
                      <p:nvPr/>
                    </p:nvSpPr>
                    <p:spPr>
                      <a:xfrm>
                        <a:off x="0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7495" name="Shape 7495"/>
                      <p:cNvSpPr/>
                      <p:nvPr/>
                    </p:nvSpPr>
                    <p:spPr>
                      <a:xfrm>
                        <a:off x="467371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sp>
                  <p:nvSpPr>
                    <p:cNvPr id="7497" name="Shape 7497"/>
                    <p:cNvSpPr/>
                    <p:nvPr/>
                  </p:nvSpPr>
                  <p:spPr>
                    <a:xfrm>
                      <a:off x="10388035" y="0"/>
                      <a:ext cx="476392" cy="240038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0504" fill="norm" stroke="1" extrusionOk="0">
                          <a:moveTo>
                            <a:pt x="0" y="0"/>
                          </a:moveTo>
                          <a:lnTo>
                            <a:pt x="0" y="20504"/>
                          </a:lnTo>
                          <a:lnTo>
                            <a:pt x="2534" y="20504"/>
                          </a:lnTo>
                          <a:cubicBezTo>
                            <a:pt x="2512" y="-934"/>
                            <a:pt x="19002" y="-1096"/>
                            <a:pt x="19023" y="20504"/>
                          </a:cubicBezTo>
                          <a:lnTo>
                            <a:pt x="21600" y="20504"/>
                          </a:lnTo>
                          <a:lnTo>
                            <a:pt x="21600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9A947F"/>
                    </a:solidFill>
                    <a:ln w="9525" cap="flat">
                      <a:noFill/>
                      <a:round/>
                    </a:ln>
                    <a:effectLst/>
                  </p:spPr>
                  <p:txBody>
                    <a:bodyPr wrap="square" lIns="72248" tIns="72248" rIns="72248" bIns="72248" numCol="1" anchor="ctr">
                      <a:noAutofit/>
                    </a:bodyPr>
                    <a:lstStyle/>
                    <a:p>
                      <a:pPr marL="40639" marR="40639" defTabSz="914400">
                        <a:defRPr sz="3400">
                          <a:solidFill>
                            <a:srgbClr val="EEEEEE"/>
                          </a:solidFill>
                          <a:uFill>
                            <a:solidFill>
                              <a:srgbClr val="EEEEEE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defRPr>
                      </a:pPr>
                    </a:p>
                  </p:txBody>
                </p:sp>
              </p:grpSp>
            </p:grpSp>
            <p:grpSp>
              <p:nvGrpSpPr>
                <p:cNvPr id="7538" name="Group 7538"/>
                <p:cNvGrpSpPr/>
                <p:nvPr/>
              </p:nvGrpSpPr>
              <p:grpSpPr>
                <a:xfrm>
                  <a:off x="508686" y="839893"/>
                  <a:ext cx="11758508" cy="243841"/>
                  <a:chOff x="0" y="0"/>
                  <a:chExt cx="11758506" cy="243839"/>
                </a:xfrm>
              </p:grpSpPr>
              <p:sp>
                <p:nvSpPr>
                  <p:cNvPr id="7500" name="Shape 7500"/>
                  <p:cNvSpPr/>
                  <p:nvPr/>
                </p:nvSpPr>
                <p:spPr>
                  <a:xfrm flipH="1">
                    <a:off x="11239217" y="0"/>
                    <a:ext cx="519290" cy="23932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0"/>
                        </a:moveTo>
                        <a:lnTo>
                          <a:pt x="17092" y="0"/>
                        </a:lnTo>
                        <a:lnTo>
                          <a:pt x="0" y="17550"/>
                        </a:lnTo>
                        <a:lnTo>
                          <a:pt x="8077" y="21600"/>
                        </a:lnTo>
                        <a:lnTo>
                          <a:pt x="19158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D3D0C7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7501" name="Shape 7501"/>
                  <p:cNvSpPr/>
                  <p:nvPr/>
                </p:nvSpPr>
                <p:spPr>
                  <a:xfrm>
                    <a:off x="0" y="4515"/>
                    <a:ext cx="519289" cy="2393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0"/>
                        </a:moveTo>
                        <a:lnTo>
                          <a:pt x="17092" y="0"/>
                        </a:lnTo>
                        <a:lnTo>
                          <a:pt x="0" y="17550"/>
                        </a:lnTo>
                        <a:lnTo>
                          <a:pt x="8077" y="21600"/>
                        </a:lnTo>
                        <a:lnTo>
                          <a:pt x="19158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D3D0C7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grpSp>
                <p:nvGrpSpPr>
                  <p:cNvPr id="7537" name="Group 7537"/>
                  <p:cNvGrpSpPr/>
                  <p:nvPr/>
                </p:nvGrpSpPr>
                <p:grpSpPr>
                  <a:xfrm>
                    <a:off x="442524" y="1544"/>
                    <a:ext cx="10864428" cy="242296"/>
                    <a:chOff x="0" y="0"/>
                    <a:chExt cx="10864426" cy="242295"/>
                  </a:xfrm>
                </p:grpSpPr>
                <p:grpSp>
                  <p:nvGrpSpPr>
                    <p:cNvPr id="7523" name="Group 7523"/>
                    <p:cNvGrpSpPr/>
                    <p:nvPr/>
                  </p:nvGrpSpPr>
                  <p:grpSpPr>
                    <a:xfrm>
                      <a:off x="0" y="2257"/>
                      <a:ext cx="6610774" cy="240039"/>
                      <a:chOff x="0" y="0"/>
                      <a:chExt cx="6610773" cy="240037"/>
                    </a:xfrm>
                  </p:grpSpPr>
                  <p:grpSp>
                    <p:nvGrpSpPr>
                      <p:cNvPr id="7504" name="Group 7504"/>
                      <p:cNvGrpSpPr/>
                      <p:nvPr/>
                    </p:nvGrpSpPr>
                    <p:grpSpPr>
                      <a:xfrm>
                        <a:off x="0" y="0"/>
                        <a:ext cx="943611" cy="240038"/>
                        <a:chOff x="0" y="0"/>
                        <a:chExt cx="943610" cy="240037"/>
                      </a:xfrm>
                    </p:grpSpPr>
                    <p:sp>
                      <p:nvSpPr>
                        <p:cNvPr id="7502" name="Shape 7502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7503" name="Shape 7503"/>
                        <p:cNvSpPr/>
                        <p:nvPr/>
                      </p:nvSpPr>
                      <p:spPr>
                        <a:xfrm>
                          <a:off x="467296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7507" name="Group 7507"/>
                      <p:cNvGrpSpPr/>
                      <p:nvPr/>
                    </p:nvGrpSpPr>
                    <p:grpSpPr>
                      <a:xfrm>
                        <a:off x="943848" y="0"/>
                        <a:ext cx="945985" cy="240038"/>
                        <a:chOff x="0" y="0"/>
                        <a:chExt cx="945983" cy="240037"/>
                      </a:xfrm>
                    </p:grpSpPr>
                    <p:sp>
                      <p:nvSpPr>
                        <p:cNvPr id="7505" name="Shape 7505"/>
                        <p:cNvSpPr/>
                        <p:nvPr/>
                      </p:nvSpPr>
                      <p:spPr>
                        <a:xfrm>
                          <a:off x="0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7506" name="Shape 7506"/>
                        <p:cNvSpPr/>
                        <p:nvPr/>
                      </p:nvSpPr>
                      <p:spPr>
                        <a:xfrm>
                          <a:off x="467296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7510" name="Group 7510"/>
                      <p:cNvGrpSpPr/>
                      <p:nvPr/>
                    </p:nvGrpSpPr>
                    <p:grpSpPr>
                      <a:xfrm>
                        <a:off x="1893710" y="0"/>
                        <a:ext cx="939971" cy="240038"/>
                        <a:chOff x="0" y="0"/>
                        <a:chExt cx="939969" cy="240037"/>
                      </a:xfrm>
                    </p:grpSpPr>
                    <p:sp>
                      <p:nvSpPr>
                        <p:cNvPr id="7508" name="Shape 7508"/>
                        <p:cNvSpPr/>
                        <p:nvPr/>
                      </p:nvSpPr>
                      <p:spPr>
                        <a:xfrm>
                          <a:off x="0" y="0"/>
                          <a:ext cx="471707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7509" name="Shape 7509"/>
                        <p:cNvSpPr/>
                        <p:nvPr/>
                      </p:nvSpPr>
                      <p:spPr>
                        <a:xfrm>
                          <a:off x="463672" y="0"/>
                          <a:ext cx="47629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7513" name="Group 7513"/>
                      <p:cNvGrpSpPr/>
                      <p:nvPr/>
                    </p:nvGrpSpPr>
                    <p:grpSpPr>
                      <a:xfrm>
                        <a:off x="2833443" y="0"/>
                        <a:ext cx="943888" cy="240038"/>
                        <a:chOff x="0" y="0"/>
                        <a:chExt cx="943886" cy="240037"/>
                      </a:xfrm>
                    </p:grpSpPr>
                    <p:sp>
                      <p:nvSpPr>
                        <p:cNvPr id="7511" name="Shape 7511"/>
                        <p:cNvSpPr/>
                        <p:nvPr/>
                      </p:nvSpPr>
                      <p:spPr>
                        <a:xfrm>
                          <a:off x="0" y="0"/>
                          <a:ext cx="47644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7512" name="Shape 7512"/>
                        <p:cNvSpPr/>
                        <p:nvPr/>
                      </p:nvSpPr>
                      <p:spPr>
                        <a:xfrm>
                          <a:off x="467439" y="0"/>
                          <a:ext cx="47644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7516" name="Group 7516"/>
                      <p:cNvGrpSpPr/>
                      <p:nvPr/>
                    </p:nvGrpSpPr>
                    <p:grpSpPr>
                      <a:xfrm>
                        <a:off x="3777330" y="0"/>
                        <a:ext cx="943612" cy="240038"/>
                        <a:chOff x="0" y="0"/>
                        <a:chExt cx="943610" cy="240037"/>
                      </a:xfrm>
                    </p:grpSpPr>
                    <p:sp>
                      <p:nvSpPr>
                        <p:cNvPr id="7514" name="Shape 7514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7515" name="Shape 7515"/>
                        <p:cNvSpPr/>
                        <p:nvPr/>
                      </p:nvSpPr>
                      <p:spPr>
                        <a:xfrm>
                          <a:off x="467296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7519" name="Group 7519"/>
                      <p:cNvGrpSpPr/>
                      <p:nvPr/>
                    </p:nvGrpSpPr>
                    <p:grpSpPr>
                      <a:xfrm>
                        <a:off x="4720941" y="0"/>
                        <a:ext cx="946222" cy="240038"/>
                        <a:chOff x="0" y="0"/>
                        <a:chExt cx="946221" cy="240037"/>
                      </a:xfrm>
                    </p:grpSpPr>
                    <p:sp>
                      <p:nvSpPr>
                        <p:cNvPr id="7517" name="Shape 7517"/>
                        <p:cNvSpPr/>
                        <p:nvPr/>
                      </p:nvSpPr>
                      <p:spPr>
                        <a:xfrm>
                          <a:off x="0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7518" name="Shape 7518"/>
                        <p:cNvSpPr/>
                        <p:nvPr/>
                      </p:nvSpPr>
                      <p:spPr>
                        <a:xfrm>
                          <a:off x="467533" y="0"/>
                          <a:ext cx="478689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7522" name="Group 7522"/>
                      <p:cNvGrpSpPr/>
                      <p:nvPr/>
                    </p:nvGrpSpPr>
                    <p:grpSpPr>
                      <a:xfrm>
                        <a:off x="5666925" y="0"/>
                        <a:ext cx="943849" cy="240038"/>
                        <a:chOff x="0" y="0"/>
                        <a:chExt cx="943848" cy="240037"/>
                      </a:xfrm>
                    </p:grpSpPr>
                    <p:sp>
                      <p:nvSpPr>
                        <p:cNvPr id="7520" name="Shape 7520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7521" name="Shape 7521"/>
                        <p:cNvSpPr/>
                        <p:nvPr/>
                      </p:nvSpPr>
                      <p:spPr>
                        <a:xfrm>
                          <a:off x="467533" y="0"/>
                          <a:ext cx="476316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</p:grpSp>
                <p:grpSp>
                  <p:nvGrpSpPr>
                    <p:cNvPr id="7526" name="Group 7526"/>
                    <p:cNvGrpSpPr/>
                    <p:nvPr/>
                  </p:nvGrpSpPr>
                  <p:grpSpPr>
                    <a:xfrm>
                      <a:off x="6610773" y="0"/>
                      <a:ext cx="943752" cy="240038"/>
                      <a:chOff x="0" y="0"/>
                      <a:chExt cx="943750" cy="240037"/>
                    </a:xfrm>
                  </p:grpSpPr>
                  <p:sp>
                    <p:nvSpPr>
                      <p:cNvPr id="7524" name="Shape 7524"/>
                      <p:cNvSpPr/>
                      <p:nvPr/>
                    </p:nvSpPr>
                    <p:spPr>
                      <a:xfrm>
                        <a:off x="0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7525" name="Shape 7525"/>
                      <p:cNvSpPr/>
                      <p:nvPr/>
                    </p:nvSpPr>
                    <p:spPr>
                      <a:xfrm>
                        <a:off x="467369" y="0"/>
                        <a:ext cx="476382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7529" name="Group 7529"/>
                    <p:cNvGrpSpPr/>
                    <p:nvPr/>
                  </p:nvGrpSpPr>
                  <p:grpSpPr>
                    <a:xfrm>
                      <a:off x="7554524" y="0"/>
                      <a:ext cx="946010" cy="240038"/>
                      <a:chOff x="0" y="0"/>
                      <a:chExt cx="946009" cy="240037"/>
                    </a:xfrm>
                  </p:grpSpPr>
                  <p:sp>
                    <p:nvSpPr>
                      <p:cNvPr id="7527" name="Shape 7527"/>
                      <p:cNvSpPr/>
                      <p:nvPr/>
                    </p:nvSpPr>
                    <p:spPr>
                      <a:xfrm>
                        <a:off x="0" y="0"/>
                        <a:ext cx="47871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7528" name="Shape 7528"/>
                      <p:cNvSpPr/>
                      <p:nvPr/>
                    </p:nvSpPr>
                    <p:spPr>
                      <a:xfrm>
                        <a:off x="467300" y="0"/>
                        <a:ext cx="47871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7532" name="Group 7532"/>
                    <p:cNvGrpSpPr/>
                    <p:nvPr/>
                  </p:nvGrpSpPr>
                  <p:grpSpPr>
                    <a:xfrm>
                      <a:off x="8500533" y="0"/>
                      <a:ext cx="943753" cy="240038"/>
                      <a:chOff x="0" y="0"/>
                      <a:chExt cx="943751" cy="240037"/>
                    </a:xfrm>
                  </p:grpSpPr>
                  <p:sp>
                    <p:nvSpPr>
                      <p:cNvPr id="7530" name="Shape 7530"/>
                      <p:cNvSpPr/>
                      <p:nvPr/>
                    </p:nvSpPr>
                    <p:spPr>
                      <a:xfrm>
                        <a:off x="0" y="0"/>
                        <a:ext cx="47589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7531" name="Shape 7531"/>
                      <p:cNvSpPr/>
                      <p:nvPr/>
                    </p:nvSpPr>
                    <p:spPr>
                      <a:xfrm>
                        <a:off x="467862" y="0"/>
                        <a:ext cx="47589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7535" name="Group 7535"/>
                    <p:cNvGrpSpPr/>
                    <p:nvPr/>
                  </p:nvGrpSpPr>
                  <p:grpSpPr>
                    <a:xfrm>
                      <a:off x="9444284" y="0"/>
                      <a:ext cx="943753" cy="240038"/>
                      <a:chOff x="0" y="0"/>
                      <a:chExt cx="943751" cy="240037"/>
                    </a:xfrm>
                  </p:grpSpPr>
                  <p:sp>
                    <p:nvSpPr>
                      <p:cNvPr id="7533" name="Shape 7533"/>
                      <p:cNvSpPr/>
                      <p:nvPr/>
                    </p:nvSpPr>
                    <p:spPr>
                      <a:xfrm>
                        <a:off x="0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7534" name="Shape 7534"/>
                      <p:cNvSpPr/>
                      <p:nvPr/>
                    </p:nvSpPr>
                    <p:spPr>
                      <a:xfrm>
                        <a:off x="467371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sp>
                  <p:nvSpPr>
                    <p:cNvPr id="7536" name="Shape 7536"/>
                    <p:cNvSpPr/>
                    <p:nvPr/>
                  </p:nvSpPr>
                  <p:spPr>
                    <a:xfrm>
                      <a:off x="10388035" y="0"/>
                      <a:ext cx="476392" cy="240038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0504" fill="norm" stroke="1" extrusionOk="0">
                          <a:moveTo>
                            <a:pt x="0" y="0"/>
                          </a:moveTo>
                          <a:lnTo>
                            <a:pt x="0" y="20504"/>
                          </a:lnTo>
                          <a:lnTo>
                            <a:pt x="2534" y="20504"/>
                          </a:lnTo>
                          <a:cubicBezTo>
                            <a:pt x="2512" y="-934"/>
                            <a:pt x="19002" y="-1096"/>
                            <a:pt x="19023" y="20504"/>
                          </a:cubicBezTo>
                          <a:lnTo>
                            <a:pt x="21600" y="20504"/>
                          </a:lnTo>
                          <a:lnTo>
                            <a:pt x="21600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D3D0C7"/>
                    </a:solidFill>
                    <a:ln w="9525" cap="flat">
                      <a:noFill/>
                      <a:round/>
                    </a:ln>
                    <a:effectLst/>
                  </p:spPr>
                  <p:txBody>
                    <a:bodyPr wrap="square" lIns="72248" tIns="72248" rIns="72248" bIns="72248" numCol="1" anchor="ctr">
                      <a:noAutofit/>
                    </a:bodyPr>
                    <a:lstStyle/>
                    <a:p>
                      <a:pPr marL="40639" marR="40639" defTabSz="914400">
                        <a:defRPr sz="3400">
                          <a:solidFill>
                            <a:srgbClr val="EEEEEE"/>
                          </a:solidFill>
                          <a:uFill>
                            <a:solidFill>
                              <a:srgbClr val="EEEEEE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defRPr>
                      </a:pPr>
                    </a:p>
                  </p:txBody>
                </p:sp>
              </p:grpSp>
            </p:grpSp>
            <p:grpSp>
              <p:nvGrpSpPr>
                <p:cNvPr id="7541" name="Group 7541"/>
                <p:cNvGrpSpPr/>
                <p:nvPr/>
              </p:nvGrpSpPr>
              <p:grpSpPr>
                <a:xfrm>
                  <a:off x="-1" y="-1"/>
                  <a:ext cx="997787" cy="1116891"/>
                  <a:chOff x="0" y="0"/>
                  <a:chExt cx="997785" cy="1116889"/>
                </a:xfrm>
              </p:grpSpPr>
              <p:sp>
                <p:nvSpPr>
                  <p:cNvPr id="7539" name="Shape 7539"/>
                  <p:cNvSpPr/>
                  <p:nvPr/>
                </p:nvSpPr>
                <p:spPr>
                  <a:xfrm>
                    <a:off x="27093" y="49671"/>
                    <a:ext cx="970693" cy="106721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6702" h="17423" fill="norm" stroke="1" extrusionOk="0">
                        <a:moveTo>
                          <a:pt x="8828" y="0"/>
                        </a:moveTo>
                        <a:cubicBezTo>
                          <a:pt x="-854" y="266"/>
                          <a:pt x="-1115" y="9621"/>
                          <a:pt x="1221" y="13322"/>
                        </a:cubicBezTo>
                        <a:cubicBezTo>
                          <a:pt x="6348" y="21600"/>
                          <a:pt x="20485" y="16227"/>
                          <a:pt x="15745" y="7130"/>
                        </a:cubicBezTo>
                        <a:cubicBezTo>
                          <a:pt x="11324" y="672"/>
                          <a:pt x="1482" y="5865"/>
                          <a:pt x="5062" y="11862"/>
                        </a:cubicBezTo>
                        <a:cubicBezTo>
                          <a:pt x="8004" y="16360"/>
                          <a:pt x="16005" y="13166"/>
                          <a:pt x="12845" y="8278"/>
                        </a:cubicBezTo>
                        <a:cubicBezTo>
                          <a:pt x="10744" y="5216"/>
                          <a:pt x="5407" y="7630"/>
                          <a:pt x="7794" y="10886"/>
                        </a:cubicBezTo>
                        <a:cubicBezTo>
                          <a:pt x="9408" y="12908"/>
                          <a:pt x="12727" y="11362"/>
                          <a:pt x="11400" y="9269"/>
                        </a:cubicBezTo>
                        <a:cubicBezTo>
                          <a:pt x="10559" y="8168"/>
                          <a:pt x="7752" y="8692"/>
                          <a:pt x="9433" y="10581"/>
                        </a:cubicBezTo>
                        <a:cubicBezTo>
                          <a:pt x="8845" y="10761"/>
                          <a:pt x="9147" y="8098"/>
                          <a:pt x="10904" y="9535"/>
                        </a:cubicBezTo>
                        <a:cubicBezTo>
                          <a:pt x="11677" y="10378"/>
                          <a:pt x="10046" y="12260"/>
                          <a:pt x="8500" y="10956"/>
                        </a:cubicBezTo>
                        <a:cubicBezTo>
                          <a:pt x="6189" y="7957"/>
                          <a:pt x="11374" y="6521"/>
                          <a:pt x="12425" y="8934"/>
                        </a:cubicBezTo>
                        <a:cubicBezTo>
                          <a:pt x="14039" y="11667"/>
                          <a:pt x="9340" y="15384"/>
                          <a:pt x="5970" y="11737"/>
                        </a:cubicBezTo>
                        <a:cubicBezTo>
                          <a:pt x="2810" y="6778"/>
                          <a:pt x="10996" y="2023"/>
                          <a:pt x="14652" y="7497"/>
                        </a:cubicBezTo>
                        <a:cubicBezTo>
                          <a:pt x="18115" y="12690"/>
                          <a:pt x="8483" y="20210"/>
                          <a:pt x="2869" y="12651"/>
                        </a:cubicBezTo>
                        <a:cubicBezTo>
                          <a:pt x="1751" y="10433"/>
                          <a:pt x="742" y="3256"/>
                          <a:pt x="8618" y="2085"/>
                        </a:cubicBezTo>
                        <a:lnTo>
                          <a:pt x="8828" y="0"/>
                        </a:lnTo>
                        <a:close/>
                      </a:path>
                    </a:pathLst>
                  </a:custGeom>
                  <a:solidFill>
                    <a:srgbClr val="9A947F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7540" name="Shape 7540"/>
                  <p:cNvSpPr/>
                  <p:nvPr/>
                </p:nvSpPr>
                <p:spPr>
                  <a:xfrm>
                    <a:off x="0" y="0"/>
                    <a:ext cx="970693" cy="106721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6702" h="17423" fill="norm" stroke="1" extrusionOk="0">
                        <a:moveTo>
                          <a:pt x="8828" y="0"/>
                        </a:moveTo>
                        <a:cubicBezTo>
                          <a:pt x="-854" y="266"/>
                          <a:pt x="-1115" y="9621"/>
                          <a:pt x="1221" y="13322"/>
                        </a:cubicBezTo>
                        <a:cubicBezTo>
                          <a:pt x="6348" y="21600"/>
                          <a:pt x="20485" y="16227"/>
                          <a:pt x="15745" y="7130"/>
                        </a:cubicBezTo>
                        <a:cubicBezTo>
                          <a:pt x="11324" y="672"/>
                          <a:pt x="1482" y="5865"/>
                          <a:pt x="5062" y="11862"/>
                        </a:cubicBezTo>
                        <a:cubicBezTo>
                          <a:pt x="8004" y="16360"/>
                          <a:pt x="16005" y="13166"/>
                          <a:pt x="12845" y="8278"/>
                        </a:cubicBezTo>
                        <a:cubicBezTo>
                          <a:pt x="10744" y="5216"/>
                          <a:pt x="5407" y="7630"/>
                          <a:pt x="7794" y="10886"/>
                        </a:cubicBezTo>
                        <a:cubicBezTo>
                          <a:pt x="9408" y="12908"/>
                          <a:pt x="12727" y="11362"/>
                          <a:pt x="11400" y="9269"/>
                        </a:cubicBezTo>
                        <a:cubicBezTo>
                          <a:pt x="10559" y="8168"/>
                          <a:pt x="7752" y="8692"/>
                          <a:pt x="9433" y="10581"/>
                        </a:cubicBezTo>
                        <a:cubicBezTo>
                          <a:pt x="8845" y="10761"/>
                          <a:pt x="9147" y="8098"/>
                          <a:pt x="10904" y="9535"/>
                        </a:cubicBezTo>
                        <a:cubicBezTo>
                          <a:pt x="11677" y="10378"/>
                          <a:pt x="10046" y="12260"/>
                          <a:pt x="8500" y="10956"/>
                        </a:cubicBezTo>
                        <a:cubicBezTo>
                          <a:pt x="6189" y="7957"/>
                          <a:pt x="11374" y="6521"/>
                          <a:pt x="12425" y="8934"/>
                        </a:cubicBezTo>
                        <a:cubicBezTo>
                          <a:pt x="14039" y="11667"/>
                          <a:pt x="9340" y="15384"/>
                          <a:pt x="5970" y="11737"/>
                        </a:cubicBezTo>
                        <a:cubicBezTo>
                          <a:pt x="2810" y="6778"/>
                          <a:pt x="10996" y="2023"/>
                          <a:pt x="14652" y="7497"/>
                        </a:cubicBezTo>
                        <a:cubicBezTo>
                          <a:pt x="18115" y="12690"/>
                          <a:pt x="8483" y="20210"/>
                          <a:pt x="2869" y="12651"/>
                        </a:cubicBezTo>
                        <a:cubicBezTo>
                          <a:pt x="1751" y="10433"/>
                          <a:pt x="742" y="3256"/>
                          <a:pt x="8618" y="2085"/>
                        </a:cubicBezTo>
                        <a:lnTo>
                          <a:pt x="8828" y="0"/>
                        </a:lnTo>
                        <a:close/>
                      </a:path>
                    </a:pathLst>
                  </a:custGeom>
                  <a:solidFill>
                    <a:srgbClr val="D3D0C7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</p:grpSp>
            <p:sp>
              <p:nvSpPr>
                <p:cNvPr id="7542" name="Shape 7542"/>
                <p:cNvSpPr/>
                <p:nvPr/>
              </p:nvSpPr>
              <p:spPr>
                <a:xfrm flipH="1">
                  <a:off x="11823250" y="49671"/>
                  <a:ext cx="970693" cy="106721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6702" h="17423" fill="norm" stroke="1" extrusionOk="0">
                      <a:moveTo>
                        <a:pt x="8828" y="0"/>
                      </a:moveTo>
                      <a:cubicBezTo>
                        <a:pt x="-854" y="266"/>
                        <a:pt x="-1115" y="9621"/>
                        <a:pt x="1221" y="13322"/>
                      </a:cubicBezTo>
                      <a:cubicBezTo>
                        <a:pt x="6348" y="21600"/>
                        <a:pt x="20485" y="16227"/>
                        <a:pt x="15745" y="7130"/>
                      </a:cubicBezTo>
                      <a:cubicBezTo>
                        <a:pt x="11324" y="672"/>
                        <a:pt x="1482" y="5865"/>
                        <a:pt x="5062" y="11862"/>
                      </a:cubicBezTo>
                      <a:cubicBezTo>
                        <a:pt x="8004" y="16360"/>
                        <a:pt x="16005" y="13166"/>
                        <a:pt x="12845" y="8278"/>
                      </a:cubicBezTo>
                      <a:cubicBezTo>
                        <a:pt x="10744" y="5216"/>
                        <a:pt x="5407" y="7630"/>
                        <a:pt x="7794" y="10886"/>
                      </a:cubicBezTo>
                      <a:cubicBezTo>
                        <a:pt x="9408" y="12908"/>
                        <a:pt x="12727" y="11362"/>
                        <a:pt x="11400" y="9269"/>
                      </a:cubicBezTo>
                      <a:cubicBezTo>
                        <a:pt x="10559" y="8168"/>
                        <a:pt x="7752" y="8692"/>
                        <a:pt x="9433" y="10581"/>
                      </a:cubicBezTo>
                      <a:cubicBezTo>
                        <a:pt x="8845" y="10761"/>
                        <a:pt x="9147" y="8098"/>
                        <a:pt x="10904" y="9535"/>
                      </a:cubicBezTo>
                      <a:cubicBezTo>
                        <a:pt x="11677" y="10378"/>
                        <a:pt x="10046" y="12260"/>
                        <a:pt x="8500" y="10956"/>
                      </a:cubicBezTo>
                      <a:cubicBezTo>
                        <a:pt x="6189" y="7957"/>
                        <a:pt x="11374" y="6521"/>
                        <a:pt x="12425" y="8934"/>
                      </a:cubicBezTo>
                      <a:cubicBezTo>
                        <a:pt x="14039" y="11667"/>
                        <a:pt x="9340" y="15384"/>
                        <a:pt x="5970" y="11737"/>
                      </a:cubicBezTo>
                      <a:cubicBezTo>
                        <a:pt x="2810" y="6778"/>
                        <a:pt x="10996" y="2023"/>
                        <a:pt x="14652" y="7497"/>
                      </a:cubicBezTo>
                      <a:cubicBezTo>
                        <a:pt x="18115" y="12690"/>
                        <a:pt x="8483" y="20210"/>
                        <a:pt x="2869" y="12651"/>
                      </a:cubicBezTo>
                      <a:cubicBezTo>
                        <a:pt x="1751" y="10433"/>
                        <a:pt x="742" y="3256"/>
                        <a:pt x="8618" y="2085"/>
                      </a:cubicBezTo>
                      <a:lnTo>
                        <a:pt x="8828" y="0"/>
                      </a:lnTo>
                      <a:close/>
                    </a:path>
                  </a:pathLst>
                </a:custGeom>
                <a:solidFill>
                  <a:srgbClr val="9A947F"/>
                </a:solidFill>
                <a:ln w="9525" cap="flat">
                  <a:noFill/>
                  <a:round/>
                </a:ln>
                <a:effectLst/>
              </p:spPr>
              <p:txBody>
                <a:bodyPr wrap="square" lIns="72248" tIns="72248" rIns="72248" bIns="72248" numCol="1" anchor="ctr">
                  <a:noAutofit/>
                </a:bodyPr>
                <a:lstStyle/>
                <a:p>
                  <a:pPr marL="40639" marR="40639" defTabSz="914400">
                    <a:defRPr sz="3400">
                      <a:solidFill>
                        <a:srgbClr val="EEEEEE"/>
                      </a:solidFill>
                      <a:uFill>
                        <a:solidFill>
                          <a:srgbClr val="EEEEEE"/>
                        </a:solidFill>
                      </a:u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</a:p>
              </p:txBody>
            </p:sp>
            <p:sp>
              <p:nvSpPr>
                <p:cNvPr id="7543" name="Shape 7543"/>
                <p:cNvSpPr/>
                <p:nvPr/>
              </p:nvSpPr>
              <p:spPr>
                <a:xfrm flipH="1">
                  <a:off x="11796157" y="0"/>
                  <a:ext cx="970693" cy="106721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6702" h="17423" fill="norm" stroke="1" extrusionOk="0">
                      <a:moveTo>
                        <a:pt x="8828" y="0"/>
                      </a:moveTo>
                      <a:cubicBezTo>
                        <a:pt x="-854" y="266"/>
                        <a:pt x="-1115" y="9621"/>
                        <a:pt x="1221" y="13322"/>
                      </a:cubicBezTo>
                      <a:cubicBezTo>
                        <a:pt x="6348" y="21600"/>
                        <a:pt x="20485" y="16227"/>
                        <a:pt x="15745" y="7130"/>
                      </a:cubicBezTo>
                      <a:cubicBezTo>
                        <a:pt x="11324" y="672"/>
                        <a:pt x="1482" y="5865"/>
                        <a:pt x="5062" y="11862"/>
                      </a:cubicBezTo>
                      <a:cubicBezTo>
                        <a:pt x="8004" y="16360"/>
                        <a:pt x="16005" y="13166"/>
                        <a:pt x="12845" y="8278"/>
                      </a:cubicBezTo>
                      <a:cubicBezTo>
                        <a:pt x="10744" y="5216"/>
                        <a:pt x="5407" y="7630"/>
                        <a:pt x="7794" y="10886"/>
                      </a:cubicBezTo>
                      <a:cubicBezTo>
                        <a:pt x="9408" y="12908"/>
                        <a:pt x="12727" y="11362"/>
                        <a:pt x="11400" y="9269"/>
                      </a:cubicBezTo>
                      <a:cubicBezTo>
                        <a:pt x="10559" y="8168"/>
                        <a:pt x="7752" y="8692"/>
                        <a:pt x="9433" y="10581"/>
                      </a:cubicBezTo>
                      <a:cubicBezTo>
                        <a:pt x="8845" y="10761"/>
                        <a:pt x="9147" y="8098"/>
                        <a:pt x="10904" y="9535"/>
                      </a:cubicBezTo>
                      <a:cubicBezTo>
                        <a:pt x="11677" y="10378"/>
                        <a:pt x="10046" y="12260"/>
                        <a:pt x="8500" y="10956"/>
                      </a:cubicBezTo>
                      <a:cubicBezTo>
                        <a:pt x="6189" y="7957"/>
                        <a:pt x="11374" y="6521"/>
                        <a:pt x="12425" y="8934"/>
                      </a:cubicBezTo>
                      <a:cubicBezTo>
                        <a:pt x="14039" y="11667"/>
                        <a:pt x="9340" y="15384"/>
                        <a:pt x="5970" y="11737"/>
                      </a:cubicBezTo>
                      <a:cubicBezTo>
                        <a:pt x="2810" y="6778"/>
                        <a:pt x="10996" y="2023"/>
                        <a:pt x="14652" y="7497"/>
                      </a:cubicBezTo>
                      <a:cubicBezTo>
                        <a:pt x="18115" y="12690"/>
                        <a:pt x="8483" y="20210"/>
                        <a:pt x="2869" y="12651"/>
                      </a:cubicBezTo>
                      <a:cubicBezTo>
                        <a:pt x="1751" y="10433"/>
                        <a:pt x="742" y="3256"/>
                        <a:pt x="8618" y="2085"/>
                      </a:cubicBezTo>
                      <a:lnTo>
                        <a:pt x="8828" y="0"/>
                      </a:lnTo>
                      <a:close/>
                    </a:path>
                  </a:pathLst>
                </a:custGeom>
                <a:solidFill>
                  <a:srgbClr val="D3D0C7"/>
                </a:solidFill>
                <a:ln w="9525" cap="flat">
                  <a:noFill/>
                  <a:round/>
                </a:ln>
                <a:effectLst/>
              </p:spPr>
              <p:txBody>
                <a:bodyPr wrap="square" lIns="72248" tIns="72248" rIns="72248" bIns="72248" numCol="1" anchor="ctr">
                  <a:noAutofit/>
                </a:bodyPr>
                <a:lstStyle/>
                <a:p>
                  <a:pPr marL="40639" marR="40639" defTabSz="914400">
                    <a:defRPr sz="3400">
                      <a:solidFill>
                        <a:srgbClr val="EEEEEE"/>
                      </a:solidFill>
                      <a:uFill>
                        <a:solidFill>
                          <a:srgbClr val="EEEEEE"/>
                        </a:solidFill>
                      </a:u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</a:p>
              </p:txBody>
            </p:sp>
            <p:sp>
              <p:nvSpPr>
                <p:cNvPr id="7544" name="Shape 7544"/>
                <p:cNvSpPr/>
                <p:nvPr/>
              </p:nvSpPr>
              <p:spPr>
                <a:xfrm>
                  <a:off x="477077" y="0"/>
                  <a:ext cx="11812695" cy="126436"/>
                </a:xfrm>
                <a:prstGeom prst="rect">
                  <a:avLst/>
                </a:prstGeom>
                <a:solidFill>
                  <a:srgbClr val="D3D0C7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72248" tIns="72248" rIns="72248" bIns="72248" numCol="1" anchor="ctr">
                  <a:noAutofit/>
                </a:bodyPr>
                <a:lstStyle/>
                <a:p>
                  <a:pPr marL="40639" marR="40639" defTabSz="914400">
                    <a:defRPr sz="3400">
                      <a:solidFill>
                        <a:srgbClr val="EEEEEE"/>
                      </a:solidFill>
                      <a:uFill>
                        <a:solidFill>
                          <a:srgbClr val="EEEEEE"/>
                        </a:solidFill>
                      </a:u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</a:p>
              </p:txBody>
            </p:sp>
          </p:grpSp>
        </p:grpSp>
        <p:sp>
          <p:nvSpPr>
            <p:cNvPr id="7547" name="Shape 7547"/>
            <p:cNvSpPr/>
            <p:nvPr/>
          </p:nvSpPr>
          <p:spPr>
            <a:xfrm>
              <a:off x="1083733" y="1144693"/>
              <a:ext cx="10805726" cy="433494"/>
            </a:xfrm>
            <a:prstGeom prst="rect">
              <a:avLst/>
            </a:prstGeom>
            <a:gradFill flip="none" rotWithShape="1">
              <a:gsLst>
                <a:gs pos="0">
                  <a:srgbClr val="817C6B"/>
                </a:gs>
                <a:gs pos="100000">
                  <a:srgbClr val="9A947F"/>
                </a:gs>
              </a:gsLst>
              <a:lin ang="162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72248" tIns="72248" rIns="72248" bIns="72248" numCol="1" anchor="ctr">
              <a:noAutofit/>
            </a:bodyPr>
            <a:lstStyle/>
            <a:p>
              <a:pPr marL="40639" marR="40639" defTabSz="914400">
                <a:defRPr sz="3400">
                  <a:solidFill>
                    <a:srgbClr val="EEEEEE"/>
                  </a:solidFill>
                  <a:uFill>
                    <a:solidFill>
                      <a:srgbClr val="EEEEEE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</p:grpSp>
      <p:sp>
        <p:nvSpPr>
          <p:cNvPr id="7549" name="Shape 7549"/>
          <p:cNvSpPr/>
          <p:nvPr>
            <p:ph type="title"/>
          </p:nvPr>
        </p:nvSpPr>
        <p:spPr>
          <a:xfrm>
            <a:off x="975359" y="835659"/>
            <a:ext cx="11054082" cy="2059095"/>
          </a:xfrm>
          <a:prstGeom prst="rect">
            <a:avLst/>
          </a:prstGeom>
        </p:spPr>
        <p:txBody>
          <a:bodyPr/>
          <a:lstStyle/>
          <a:p>
            <a:pPr/>
            <a:r>
              <a:t>Balance</a:t>
            </a:r>
          </a:p>
        </p:txBody>
      </p:sp>
      <p:pic>
        <p:nvPicPr>
          <p:cNvPr id="7550" name="pasted-image.ti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969473" y="2562984"/>
            <a:ext cx="5065854" cy="698647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46" name="Group 7646"/>
          <p:cNvGrpSpPr/>
          <p:nvPr/>
        </p:nvGrpSpPr>
        <p:grpSpPr>
          <a:xfrm>
            <a:off x="0" y="-1"/>
            <a:ext cx="13004800" cy="9753601"/>
            <a:chOff x="0" y="0"/>
            <a:chExt cx="13004800" cy="9753600"/>
          </a:xfrm>
        </p:grpSpPr>
        <p:grpSp>
          <p:nvGrpSpPr>
            <p:cNvPr id="7644" name="Group 7644"/>
            <p:cNvGrpSpPr/>
            <p:nvPr/>
          </p:nvGrpSpPr>
          <p:grpSpPr>
            <a:xfrm>
              <a:off x="0" y="0"/>
              <a:ext cx="13004801" cy="9753600"/>
              <a:chOff x="0" y="0"/>
              <a:chExt cx="13004800" cy="9753600"/>
            </a:xfrm>
          </p:grpSpPr>
          <p:sp>
            <p:nvSpPr>
              <p:cNvPr id="7552" name="Shape 7552"/>
              <p:cNvSpPr/>
              <p:nvPr/>
            </p:nvSpPr>
            <p:spPr>
              <a:xfrm>
                <a:off x="11921066" y="1083733"/>
                <a:ext cx="758615" cy="3034454"/>
              </a:xfrm>
              <a:prstGeom prst="rect">
                <a:avLst/>
              </a:prstGeom>
              <a:gradFill flip="none" rotWithShape="1">
                <a:gsLst>
                  <a:gs pos="0">
                    <a:srgbClr val="817C6B"/>
                  </a:gs>
                  <a:gs pos="100000">
                    <a:srgbClr val="D3D0C7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72248" tIns="72248" rIns="72248" bIns="72248" numCol="1" anchor="ctr">
                <a:noAutofit/>
              </a:bodyPr>
              <a:lstStyle/>
              <a:p>
                <a:pPr marL="40639" marR="40639" defTabSz="914400">
                  <a:defRPr sz="3400">
                    <a:solidFill>
                      <a:srgbClr val="EEEEEE"/>
                    </a:solidFill>
                    <a:uFill>
                      <a:solidFill>
                        <a:srgbClr val="EEEEEE"/>
                      </a:solidFill>
                    </a:u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7553" name="Shape 7553"/>
              <p:cNvSpPr/>
              <p:nvPr/>
            </p:nvSpPr>
            <p:spPr>
              <a:xfrm>
                <a:off x="0" y="0"/>
                <a:ext cx="12788054" cy="216747"/>
              </a:xfrm>
              <a:prstGeom prst="rect">
                <a:avLst/>
              </a:prstGeom>
              <a:solidFill>
                <a:srgbClr val="9A94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2248" tIns="72248" rIns="72248" bIns="72248" numCol="1" anchor="ctr">
                <a:noAutofit/>
              </a:bodyPr>
              <a:lstStyle/>
              <a:p>
                <a:pPr marL="40639" marR="40639" defTabSz="914400">
                  <a:defRPr sz="3400">
                    <a:solidFill>
                      <a:srgbClr val="EEEEEE"/>
                    </a:solidFill>
                    <a:uFill>
                      <a:solidFill>
                        <a:srgbClr val="EEEEEE"/>
                      </a:solidFill>
                    </a:u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7554" name="Shape 7554"/>
              <p:cNvSpPr/>
              <p:nvPr/>
            </p:nvSpPr>
            <p:spPr>
              <a:xfrm>
                <a:off x="12679680" y="0"/>
                <a:ext cx="325121" cy="9753600"/>
              </a:xfrm>
              <a:prstGeom prst="rect">
                <a:avLst/>
              </a:prstGeom>
              <a:gradFill flip="none" rotWithShape="1">
                <a:gsLst>
                  <a:gs pos="0">
                    <a:srgbClr val="9A947F"/>
                  </a:gs>
                  <a:gs pos="50000">
                    <a:srgbClr val="BBB6A8"/>
                  </a:gs>
                  <a:gs pos="100000">
                    <a:srgbClr val="9A947F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72248" tIns="72248" rIns="72248" bIns="72248" numCol="1" anchor="ctr">
                <a:noAutofit/>
              </a:bodyPr>
              <a:lstStyle/>
              <a:p>
                <a:pPr marL="40639" marR="40639" defTabSz="914400">
                  <a:defRPr sz="3400">
                    <a:solidFill>
                      <a:srgbClr val="EEEEEE"/>
                    </a:solidFill>
                    <a:uFill>
                      <a:solidFill>
                        <a:srgbClr val="EEEEEE"/>
                      </a:solidFill>
                    </a:u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7555" name="Shape 7555"/>
              <p:cNvSpPr/>
              <p:nvPr/>
            </p:nvSpPr>
            <p:spPr>
              <a:xfrm>
                <a:off x="0" y="0"/>
                <a:ext cx="325121" cy="9753600"/>
              </a:xfrm>
              <a:prstGeom prst="rect">
                <a:avLst/>
              </a:prstGeom>
              <a:gradFill flip="none" rotWithShape="1">
                <a:gsLst>
                  <a:gs pos="0">
                    <a:srgbClr val="9A947F"/>
                  </a:gs>
                  <a:gs pos="50000">
                    <a:srgbClr val="BBB6A8"/>
                  </a:gs>
                  <a:gs pos="100000">
                    <a:srgbClr val="9A947F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72248" tIns="72248" rIns="72248" bIns="72248" numCol="1" anchor="ctr">
                <a:noAutofit/>
              </a:bodyPr>
              <a:lstStyle/>
              <a:p>
                <a:pPr marL="40639" marR="40639" defTabSz="914400">
                  <a:defRPr sz="3400">
                    <a:solidFill>
                      <a:srgbClr val="EEEEEE"/>
                    </a:solidFill>
                    <a:uFill>
                      <a:solidFill>
                        <a:srgbClr val="EEEEEE"/>
                      </a:solidFill>
                    </a:u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7556" name="Shape 7556"/>
              <p:cNvSpPr/>
              <p:nvPr/>
            </p:nvSpPr>
            <p:spPr>
              <a:xfrm>
                <a:off x="325120" y="1083733"/>
                <a:ext cx="758614" cy="3034454"/>
              </a:xfrm>
              <a:prstGeom prst="rect">
                <a:avLst/>
              </a:prstGeom>
              <a:gradFill flip="none" rotWithShape="1">
                <a:gsLst>
                  <a:gs pos="0">
                    <a:srgbClr val="817C6B"/>
                  </a:gs>
                  <a:gs pos="100000">
                    <a:srgbClr val="D3D0C7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72248" tIns="72248" rIns="72248" bIns="72248" numCol="1" anchor="ctr">
                <a:noAutofit/>
              </a:bodyPr>
              <a:lstStyle/>
              <a:p>
                <a:pPr marL="40639" marR="40639" defTabSz="914400">
                  <a:defRPr sz="3400">
                    <a:solidFill>
                      <a:srgbClr val="EEEEEE"/>
                    </a:solidFill>
                    <a:uFill>
                      <a:solidFill>
                        <a:srgbClr val="EEEEEE"/>
                      </a:solidFill>
                    </a:u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grpSp>
            <p:nvGrpSpPr>
              <p:cNvPr id="7643" name="Group 7643"/>
              <p:cNvGrpSpPr/>
              <p:nvPr/>
            </p:nvGrpSpPr>
            <p:grpSpPr>
              <a:xfrm>
                <a:off x="82851" y="72248"/>
                <a:ext cx="12793944" cy="1116891"/>
                <a:chOff x="0" y="0"/>
                <a:chExt cx="12793942" cy="1116889"/>
              </a:xfrm>
            </p:grpSpPr>
            <p:sp>
              <p:nvSpPr>
                <p:cNvPr id="7557" name="Shape 7557"/>
                <p:cNvSpPr/>
                <p:nvPr/>
              </p:nvSpPr>
              <p:spPr>
                <a:xfrm>
                  <a:off x="43584" y="0"/>
                  <a:ext cx="12736126" cy="1083734"/>
                </a:xfrm>
                <a:prstGeom prst="roundRect">
                  <a:avLst>
                    <a:gd name="adj" fmla="val 35156"/>
                  </a:avLst>
                </a:prstGeom>
                <a:solidFill>
                  <a:srgbClr val="BBB6A8"/>
                </a:solidFill>
                <a:ln w="9525" cap="flat">
                  <a:noFill/>
                  <a:round/>
                </a:ln>
                <a:effectLst/>
              </p:spPr>
              <p:txBody>
                <a:bodyPr wrap="square" lIns="72248" tIns="72248" rIns="72248" bIns="72248" numCol="1" anchor="ctr">
                  <a:noAutofit/>
                </a:bodyPr>
                <a:lstStyle/>
                <a:p>
                  <a:pPr marL="40639" marR="40639" defTabSz="914400">
                    <a:defRPr sz="3400">
                      <a:solidFill>
                        <a:srgbClr val="EEEEEE"/>
                      </a:solidFill>
                      <a:uFill>
                        <a:solidFill>
                          <a:srgbClr val="EEEEEE"/>
                        </a:solidFill>
                      </a:u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</a:p>
              </p:txBody>
            </p:sp>
            <p:sp>
              <p:nvSpPr>
                <p:cNvPr id="7558" name="Shape 7558"/>
                <p:cNvSpPr/>
                <p:nvPr/>
              </p:nvSpPr>
              <p:spPr>
                <a:xfrm>
                  <a:off x="477077" y="54186"/>
                  <a:ext cx="11812695" cy="126437"/>
                </a:xfrm>
                <a:prstGeom prst="rect">
                  <a:avLst/>
                </a:prstGeom>
                <a:solidFill>
                  <a:srgbClr val="9A947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72248" tIns="72248" rIns="72248" bIns="72248" numCol="1" anchor="ctr">
                  <a:noAutofit/>
                </a:bodyPr>
                <a:lstStyle/>
                <a:p>
                  <a:pPr marL="40639" marR="40639" defTabSz="914400">
                    <a:defRPr sz="3400">
                      <a:solidFill>
                        <a:srgbClr val="EEEEEE"/>
                      </a:solidFill>
                      <a:uFill>
                        <a:solidFill>
                          <a:srgbClr val="EEEEEE"/>
                        </a:solidFill>
                      </a:u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</a:p>
              </p:txBody>
            </p:sp>
            <p:grpSp>
              <p:nvGrpSpPr>
                <p:cNvPr id="7597" name="Group 7597"/>
                <p:cNvGrpSpPr/>
                <p:nvPr/>
              </p:nvGrpSpPr>
              <p:grpSpPr>
                <a:xfrm>
                  <a:off x="531264" y="842151"/>
                  <a:ext cx="11758508" cy="243841"/>
                  <a:chOff x="0" y="0"/>
                  <a:chExt cx="11758506" cy="243839"/>
                </a:xfrm>
              </p:grpSpPr>
              <p:sp>
                <p:nvSpPr>
                  <p:cNvPr id="7559" name="Shape 7559"/>
                  <p:cNvSpPr/>
                  <p:nvPr/>
                </p:nvSpPr>
                <p:spPr>
                  <a:xfrm flipH="1">
                    <a:off x="11239217" y="0"/>
                    <a:ext cx="519290" cy="23932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0"/>
                        </a:moveTo>
                        <a:lnTo>
                          <a:pt x="17092" y="0"/>
                        </a:lnTo>
                        <a:lnTo>
                          <a:pt x="0" y="17550"/>
                        </a:lnTo>
                        <a:lnTo>
                          <a:pt x="8077" y="21600"/>
                        </a:lnTo>
                        <a:lnTo>
                          <a:pt x="19158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9A947F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7560" name="Shape 7560"/>
                  <p:cNvSpPr/>
                  <p:nvPr/>
                </p:nvSpPr>
                <p:spPr>
                  <a:xfrm>
                    <a:off x="0" y="4515"/>
                    <a:ext cx="519289" cy="2393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0"/>
                        </a:moveTo>
                        <a:lnTo>
                          <a:pt x="17092" y="0"/>
                        </a:lnTo>
                        <a:lnTo>
                          <a:pt x="0" y="17550"/>
                        </a:lnTo>
                        <a:lnTo>
                          <a:pt x="8077" y="21600"/>
                        </a:lnTo>
                        <a:lnTo>
                          <a:pt x="19158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9A947F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grpSp>
                <p:nvGrpSpPr>
                  <p:cNvPr id="7596" name="Group 7596"/>
                  <p:cNvGrpSpPr/>
                  <p:nvPr/>
                </p:nvGrpSpPr>
                <p:grpSpPr>
                  <a:xfrm>
                    <a:off x="442524" y="1544"/>
                    <a:ext cx="10864428" cy="242296"/>
                    <a:chOff x="0" y="0"/>
                    <a:chExt cx="10864426" cy="242295"/>
                  </a:xfrm>
                </p:grpSpPr>
                <p:grpSp>
                  <p:nvGrpSpPr>
                    <p:cNvPr id="7582" name="Group 7582"/>
                    <p:cNvGrpSpPr/>
                    <p:nvPr/>
                  </p:nvGrpSpPr>
                  <p:grpSpPr>
                    <a:xfrm>
                      <a:off x="0" y="2257"/>
                      <a:ext cx="6610774" cy="240039"/>
                      <a:chOff x="0" y="0"/>
                      <a:chExt cx="6610773" cy="240037"/>
                    </a:xfrm>
                  </p:grpSpPr>
                  <p:grpSp>
                    <p:nvGrpSpPr>
                      <p:cNvPr id="7563" name="Group 7563"/>
                      <p:cNvGrpSpPr/>
                      <p:nvPr/>
                    </p:nvGrpSpPr>
                    <p:grpSpPr>
                      <a:xfrm>
                        <a:off x="0" y="0"/>
                        <a:ext cx="943611" cy="240038"/>
                        <a:chOff x="0" y="0"/>
                        <a:chExt cx="943610" cy="240037"/>
                      </a:xfrm>
                    </p:grpSpPr>
                    <p:sp>
                      <p:nvSpPr>
                        <p:cNvPr id="7561" name="Shape 7561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7562" name="Shape 7562"/>
                        <p:cNvSpPr/>
                        <p:nvPr/>
                      </p:nvSpPr>
                      <p:spPr>
                        <a:xfrm>
                          <a:off x="467296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7566" name="Group 7566"/>
                      <p:cNvGrpSpPr/>
                      <p:nvPr/>
                    </p:nvGrpSpPr>
                    <p:grpSpPr>
                      <a:xfrm>
                        <a:off x="943848" y="0"/>
                        <a:ext cx="945985" cy="240038"/>
                        <a:chOff x="0" y="0"/>
                        <a:chExt cx="945983" cy="240037"/>
                      </a:xfrm>
                    </p:grpSpPr>
                    <p:sp>
                      <p:nvSpPr>
                        <p:cNvPr id="7564" name="Shape 7564"/>
                        <p:cNvSpPr/>
                        <p:nvPr/>
                      </p:nvSpPr>
                      <p:spPr>
                        <a:xfrm>
                          <a:off x="0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7565" name="Shape 7565"/>
                        <p:cNvSpPr/>
                        <p:nvPr/>
                      </p:nvSpPr>
                      <p:spPr>
                        <a:xfrm>
                          <a:off x="467296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7569" name="Group 7569"/>
                      <p:cNvGrpSpPr/>
                      <p:nvPr/>
                    </p:nvGrpSpPr>
                    <p:grpSpPr>
                      <a:xfrm>
                        <a:off x="1893710" y="0"/>
                        <a:ext cx="939971" cy="240038"/>
                        <a:chOff x="0" y="0"/>
                        <a:chExt cx="939969" cy="240037"/>
                      </a:xfrm>
                    </p:grpSpPr>
                    <p:sp>
                      <p:nvSpPr>
                        <p:cNvPr id="7567" name="Shape 7567"/>
                        <p:cNvSpPr/>
                        <p:nvPr/>
                      </p:nvSpPr>
                      <p:spPr>
                        <a:xfrm>
                          <a:off x="0" y="0"/>
                          <a:ext cx="471707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7568" name="Shape 7568"/>
                        <p:cNvSpPr/>
                        <p:nvPr/>
                      </p:nvSpPr>
                      <p:spPr>
                        <a:xfrm>
                          <a:off x="463672" y="0"/>
                          <a:ext cx="47629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7572" name="Group 7572"/>
                      <p:cNvGrpSpPr/>
                      <p:nvPr/>
                    </p:nvGrpSpPr>
                    <p:grpSpPr>
                      <a:xfrm>
                        <a:off x="2833443" y="0"/>
                        <a:ext cx="943888" cy="240038"/>
                        <a:chOff x="0" y="0"/>
                        <a:chExt cx="943886" cy="240037"/>
                      </a:xfrm>
                    </p:grpSpPr>
                    <p:sp>
                      <p:nvSpPr>
                        <p:cNvPr id="7570" name="Shape 7570"/>
                        <p:cNvSpPr/>
                        <p:nvPr/>
                      </p:nvSpPr>
                      <p:spPr>
                        <a:xfrm>
                          <a:off x="0" y="0"/>
                          <a:ext cx="47644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7571" name="Shape 7571"/>
                        <p:cNvSpPr/>
                        <p:nvPr/>
                      </p:nvSpPr>
                      <p:spPr>
                        <a:xfrm>
                          <a:off x="467439" y="0"/>
                          <a:ext cx="47644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7575" name="Group 7575"/>
                      <p:cNvGrpSpPr/>
                      <p:nvPr/>
                    </p:nvGrpSpPr>
                    <p:grpSpPr>
                      <a:xfrm>
                        <a:off x="3777330" y="0"/>
                        <a:ext cx="943612" cy="240038"/>
                        <a:chOff x="0" y="0"/>
                        <a:chExt cx="943610" cy="240037"/>
                      </a:xfrm>
                    </p:grpSpPr>
                    <p:sp>
                      <p:nvSpPr>
                        <p:cNvPr id="7573" name="Shape 7573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7574" name="Shape 7574"/>
                        <p:cNvSpPr/>
                        <p:nvPr/>
                      </p:nvSpPr>
                      <p:spPr>
                        <a:xfrm>
                          <a:off x="467296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7578" name="Group 7578"/>
                      <p:cNvGrpSpPr/>
                      <p:nvPr/>
                    </p:nvGrpSpPr>
                    <p:grpSpPr>
                      <a:xfrm>
                        <a:off x="4720941" y="0"/>
                        <a:ext cx="946222" cy="240038"/>
                        <a:chOff x="0" y="0"/>
                        <a:chExt cx="946221" cy="240037"/>
                      </a:xfrm>
                    </p:grpSpPr>
                    <p:sp>
                      <p:nvSpPr>
                        <p:cNvPr id="7576" name="Shape 7576"/>
                        <p:cNvSpPr/>
                        <p:nvPr/>
                      </p:nvSpPr>
                      <p:spPr>
                        <a:xfrm>
                          <a:off x="0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7577" name="Shape 7577"/>
                        <p:cNvSpPr/>
                        <p:nvPr/>
                      </p:nvSpPr>
                      <p:spPr>
                        <a:xfrm>
                          <a:off x="467533" y="0"/>
                          <a:ext cx="478689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7581" name="Group 7581"/>
                      <p:cNvGrpSpPr/>
                      <p:nvPr/>
                    </p:nvGrpSpPr>
                    <p:grpSpPr>
                      <a:xfrm>
                        <a:off x="5666925" y="0"/>
                        <a:ext cx="943849" cy="240038"/>
                        <a:chOff x="0" y="0"/>
                        <a:chExt cx="943848" cy="240037"/>
                      </a:xfrm>
                    </p:grpSpPr>
                    <p:sp>
                      <p:nvSpPr>
                        <p:cNvPr id="7579" name="Shape 7579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7580" name="Shape 7580"/>
                        <p:cNvSpPr/>
                        <p:nvPr/>
                      </p:nvSpPr>
                      <p:spPr>
                        <a:xfrm>
                          <a:off x="467533" y="0"/>
                          <a:ext cx="476316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</p:grpSp>
                <p:grpSp>
                  <p:nvGrpSpPr>
                    <p:cNvPr id="7585" name="Group 7585"/>
                    <p:cNvGrpSpPr/>
                    <p:nvPr/>
                  </p:nvGrpSpPr>
                  <p:grpSpPr>
                    <a:xfrm>
                      <a:off x="6610773" y="0"/>
                      <a:ext cx="943752" cy="240038"/>
                      <a:chOff x="0" y="0"/>
                      <a:chExt cx="943750" cy="240037"/>
                    </a:xfrm>
                  </p:grpSpPr>
                  <p:sp>
                    <p:nvSpPr>
                      <p:cNvPr id="7583" name="Shape 7583"/>
                      <p:cNvSpPr/>
                      <p:nvPr/>
                    </p:nvSpPr>
                    <p:spPr>
                      <a:xfrm>
                        <a:off x="0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7584" name="Shape 7584"/>
                      <p:cNvSpPr/>
                      <p:nvPr/>
                    </p:nvSpPr>
                    <p:spPr>
                      <a:xfrm>
                        <a:off x="467369" y="0"/>
                        <a:ext cx="476382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7588" name="Group 7588"/>
                    <p:cNvGrpSpPr/>
                    <p:nvPr/>
                  </p:nvGrpSpPr>
                  <p:grpSpPr>
                    <a:xfrm>
                      <a:off x="7554524" y="0"/>
                      <a:ext cx="946010" cy="240038"/>
                      <a:chOff x="0" y="0"/>
                      <a:chExt cx="946009" cy="240037"/>
                    </a:xfrm>
                  </p:grpSpPr>
                  <p:sp>
                    <p:nvSpPr>
                      <p:cNvPr id="7586" name="Shape 7586"/>
                      <p:cNvSpPr/>
                      <p:nvPr/>
                    </p:nvSpPr>
                    <p:spPr>
                      <a:xfrm>
                        <a:off x="0" y="0"/>
                        <a:ext cx="47871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7587" name="Shape 7587"/>
                      <p:cNvSpPr/>
                      <p:nvPr/>
                    </p:nvSpPr>
                    <p:spPr>
                      <a:xfrm>
                        <a:off x="467300" y="0"/>
                        <a:ext cx="47871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7591" name="Group 7591"/>
                    <p:cNvGrpSpPr/>
                    <p:nvPr/>
                  </p:nvGrpSpPr>
                  <p:grpSpPr>
                    <a:xfrm>
                      <a:off x="8500533" y="0"/>
                      <a:ext cx="943753" cy="240038"/>
                      <a:chOff x="0" y="0"/>
                      <a:chExt cx="943751" cy="240037"/>
                    </a:xfrm>
                  </p:grpSpPr>
                  <p:sp>
                    <p:nvSpPr>
                      <p:cNvPr id="7589" name="Shape 7589"/>
                      <p:cNvSpPr/>
                      <p:nvPr/>
                    </p:nvSpPr>
                    <p:spPr>
                      <a:xfrm>
                        <a:off x="0" y="0"/>
                        <a:ext cx="47589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7590" name="Shape 7590"/>
                      <p:cNvSpPr/>
                      <p:nvPr/>
                    </p:nvSpPr>
                    <p:spPr>
                      <a:xfrm>
                        <a:off x="467862" y="0"/>
                        <a:ext cx="47589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7594" name="Group 7594"/>
                    <p:cNvGrpSpPr/>
                    <p:nvPr/>
                  </p:nvGrpSpPr>
                  <p:grpSpPr>
                    <a:xfrm>
                      <a:off x="9444284" y="0"/>
                      <a:ext cx="943753" cy="240038"/>
                      <a:chOff x="0" y="0"/>
                      <a:chExt cx="943751" cy="240037"/>
                    </a:xfrm>
                  </p:grpSpPr>
                  <p:sp>
                    <p:nvSpPr>
                      <p:cNvPr id="7592" name="Shape 7592"/>
                      <p:cNvSpPr/>
                      <p:nvPr/>
                    </p:nvSpPr>
                    <p:spPr>
                      <a:xfrm>
                        <a:off x="0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7593" name="Shape 7593"/>
                      <p:cNvSpPr/>
                      <p:nvPr/>
                    </p:nvSpPr>
                    <p:spPr>
                      <a:xfrm>
                        <a:off x="467371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sp>
                  <p:nvSpPr>
                    <p:cNvPr id="7595" name="Shape 7595"/>
                    <p:cNvSpPr/>
                    <p:nvPr/>
                  </p:nvSpPr>
                  <p:spPr>
                    <a:xfrm>
                      <a:off x="10388035" y="0"/>
                      <a:ext cx="476392" cy="240038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0504" fill="norm" stroke="1" extrusionOk="0">
                          <a:moveTo>
                            <a:pt x="0" y="0"/>
                          </a:moveTo>
                          <a:lnTo>
                            <a:pt x="0" y="20504"/>
                          </a:lnTo>
                          <a:lnTo>
                            <a:pt x="2534" y="20504"/>
                          </a:lnTo>
                          <a:cubicBezTo>
                            <a:pt x="2512" y="-934"/>
                            <a:pt x="19002" y="-1096"/>
                            <a:pt x="19023" y="20504"/>
                          </a:cubicBezTo>
                          <a:lnTo>
                            <a:pt x="21600" y="20504"/>
                          </a:lnTo>
                          <a:lnTo>
                            <a:pt x="21600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9A947F"/>
                    </a:solidFill>
                    <a:ln w="9525" cap="flat">
                      <a:noFill/>
                      <a:round/>
                    </a:ln>
                    <a:effectLst/>
                  </p:spPr>
                  <p:txBody>
                    <a:bodyPr wrap="square" lIns="72248" tIns="72248" rIns="72248" bIns="72248" numCol="1" anchor="ctr">
                      <a:noAutofit/>
                    </a:bodyPr>
                    <a:lstStyle/>
                    <a:p>
                      <a:pPr marL="40639" marR="40639" defTabSz="914400">
                        <a:defRPr sz="3400">
                          <a:solidFill>
                            <a:srgbClr val="EEEEEE"/>
                          </a:solidFill>
                          <a:uFill>
                            <a:solidFill>
                              <a:srgbClr val="EEEEEE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defRPr>
                      </a:pPr>
                    </a:p>
                  </p:txBody>
                </p:sp>
              </p:grpSp>
            </p:grpSp>
            <p:grpSp>
              <p:nvGrpSpPr>
                <p:cNvPr id="7636" name="Group 7636"/>
                <p:cNvGrpSpPr/>
                <p:nvPr/>
              </p:nvGrpSpPr>
              <p:grpSpPr>
                <a:xfrm>
                  <a:off x="508686" y="839893"/>
                  <a:ext cx="11758508" cy="243841"/>
                  <a:chOff x="0" y="0"/>
                  <a:chExt cx="11758506" cy="243839"/>
                </a:xfrm>
              </p:grpSpPr>
              <p:sp>
                <p:nvSpPr>
                  <p:cNvPr id="7598" name="Shape 7598"/>
                  <p:cNvSpPr/>
                  <p:nvPr/>
                </p:nvSpPr>
                <p:spPr>
                  <a:xfrm flipH="1">
                    <a:off x="11239217" y="0"/>
                    <a:ext cx="519290" cy="23932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0"/>
                        </a:moveTo>
                        <a:lnTo>
                          <a:pt x="17092" y="0"/>
                        </a:lnTo>
                        <a:lnTo>
                          <a:pt x="0" y="17550"/>
                        </a:lnTo>
                        <a:lnTo>
                          <a:pt x="8077" y="21600"/>
                        </a:lnTo>
                        <a:lnTo>
                          <a:pt x="19158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D3D0C7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7599" name="Shape 7599"/>
                  <p:cNvSpPr/>
                  <p:nvPr/>
                </p:nvSpPr>
                <p:spPr>
                  <a:xfrm>
                    <a:off x="0" y="4515"/>
                    <a:ext cx="519289" cy="2393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0"/>
                        </a:moveTo>
                        <a:lnTo>
                          <a:pt x="17092" y="0"/>
                        </a:lnTo>
                        <a:lnTo>
                          <a:pt x="0" y="17550"/>
                        </a:lnTo>
                        <a:lnTo>
                          <a:pt x="8077" y="21600"/>
                        </a:lnTo>
                        <a:lnTo>
                          <a:pt x="19158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D3D0C7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grpSp>
                <p:nvGrpSpPr>
                  <p:cNvPr id="7635" name="Group 7635"/>
                  <p:cNvGrpSpPr/>
                  <p:nvPr/>
                </p:nvGrpSpPr>
                <p:grpSpPr>
                  <a:xfrm>
                    <a:off x="442524" y="1544"/>
                    <a:ext cx="10864428" cy="242296"/>
                    <a:chOff x="0" y="0"/>
                    <a:chExt cx="10864426" cy="242295"/>
                  </a:xfrm>
                </p:grpSpPr>
                <p:grpSp>
                  <p:nvGrpSpPr>
                    <p:cNvPr id="7621" name="Group 7621"/>
                    <p:cNvGrpSpPr/>
                    <p:nvPr/>
                  </p:nvGrpSpPr>
                  <p:grpSpPr>
                    <a:xfrm>
                      <a:off x="0" y="2257"/>
                      <a:ext cx="6610774" cy="240039"/>
                      <a:chOff x="0" y="0"/>
                      <a:chExt cx="6610773" cy="240037"/>
                    </a:xfrm>
                  </p:grpSpPr>
                  <p:grpSp>
                    <p:nvGrpSpPr>
                      <p:cNvPr id="7602" name="Group 7602"/>
                      <p:cNvGrpSpPr/>
                      <p:nvPr/>
                    </p:nvGrpSpPr>
                    <p:grpSpPr>
                      <a:xfrm>
                        <a:off x="0" y="0"/>
                        <a:ext cx="943611" cy="240038"/>
                        <a:chOff x="0" y="0"/>
                        <a:chExt cx="943610" cy="240037"/>
                      </a:xfrm>
                    </p:grpSpPr>
                    <p:sp>
                      <p:nvSpPr>
                        <p:cNvPr id="7600" name="Shape 7600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7601" name="Shape 7601"/>
                        <p:cNvSpPr/>
                        <p:nvPr/>
                      </p:nvSpPr>
                      <p:spPr>
                        <a:xfrm>
                          <a:off x="467296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7605" name="Group 7605"/>
                      <p:cNvGrpSpPr/>
                      <p:nvPr/>
                    </p:nvGrpSpPr>
                    <p:grpSpPr>
                      <a:xfrm>
                        <a:off x="943848" y="0"/>
                        <a:ext cx="945985" cy="240038"/>
                        <a:chOff x="0" y="0"/>
                        <a:chExt cx="945983" cy="240037"/>
                      </a:xfrm>
                    </p:grpSpPr>
                    <p:sp>
                      <p:nvSpPr>
                        <p:cNvPr id="7603" name="Shape 7603"/>
                        <p:cNvSpPr/>
                        <p:nvPr/>
                      </p:nvSpPr>
                      <p:spPr>
                        <a:xfrm>
                          <a:off x="0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7604" name="Shape 7604"/>
                        <p:cNvSpPr/>
                        <p:nvPr/>
                      </p:nvSpPr>
                      <p:spPr>
                        <a:xfrm>
                          <a:off x="467296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7608" name="Group 7608"/>
                      <p:cNvGrpSpPr/>
                      <p:nvPr/>
                    </p:nvGrpSpPr>
                    <p:grpSpPr>
                      <a:xfrm>
                        <a:off x="1893710" y="0"/>
                        <a:ext cx="939971" cy="240038"/>
                        <a:chOff x="0" y="0"/>
                        <a:chExt cx="939969" cy="240037"/>
                      </a:xfrm>
                    </p:grpSpPr>
                    <p:sp>
                      <p:nvSpPr>
                        <p:cNvPr id="7606" name="Shape 7606"/>
                        <p:cNvSpPr/>
                        <p:nvPr/>
                      </p:nvSpPr>
                      <p:spPr>
                        <a:xfrm>
                          <a:off x="0" y="0"/>
                          <a:ext cx="471707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7607" name="Shape 7607"/>
                        <p:cNvSpPr/>
                        <p:nvPr/>
                      </p:nvSpPr>
                      <p:spPr>
                        <a:xfrm>
                          <a:off x="463672" y="0"/>
                          <a:ext cx="47629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7611" name="Group 7611"/>
                      <p:cNvGrpSpPr/>
                      <p:nvPr/>
                    </p:nvGrpSpPr>
                    <p:grpSpPr>
                      <a:xfrm>
                        <a:off x="2833443" y="0"/>
                        <a:ext cx="943888" cy="240038"/>
                        <a:chOff x="0" y="0"/>
                        <a:chExt cx="943886" cy="240037"/>
                      </a:xfrm>
                    </p:grpSpPr>
                    <p:sp>
                      <p:nvSpPr>
                        <p:cNvPr id="7609" name="Shape 7609"/>
                        <p:cNvSpPr/>
                        <p:nvPr/>
                      </p:nvSpPr>
                      <p:spPr>
                        <a:xfrm>
                          <a:off x="0" y="0"/>
                          <a:ext cx="47644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7610" name="Shape 7610"/>
                        <p:cNvSpPr/>
                        <p:nvPr/>
                      </p:nvSpPr>
                      <p:spPr>
                        <a:xfrm>
                          <a:off x="467439" y="0"/>
                          <a:ext cx="47644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7614" name="Group 7614"/>
                      <p:cNvGrpSpPr/>
                      <p:nvPr/>
                    </p:nvGrpSpPr>
                    <p:grpSpPr>
                      <a:xfrm>
                        <a:off x="3777330" y="0"/>
                        <a:ext cx="943612" cy="240038"/>
                        <a:chOff x="0" y="0"/>
                        <a:chExt cx="943610" cy="240037"/>
                      </a:xfrm>
                    </p:grpSpPr>
                    <p:sp>
                      <p:nvSpPr>
                        <p:cNvPr id="7612" name="Shape 7612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7613" name="Shape 7613"/>
                        <p:cNvSpPr/>
                        <p:nvPr/>
                      </p:nvSpPr>
                      <p:spPr>
                        <a:xfrm>
                          <a:off x="467296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7617" name="Group 7617"/>
                      <p:cNvGrpSpPr/>
                      <p:nvPr/>
                    </p:nvGrpSpPr>
                    <p:grpSpPr>
                      <a:xfrm>
                        <a:off x="4720941" y="0"/>
                        <a:ext cx="946222" cy="240038"/>
                        <a:chOff x="0" y="0"/>
                        <a:chExt cx="946221" cy="240037"/>
                      </a:xfrm>
                    </p:grpSpPr>
                    <p:sp>
                      <p:nvSpPr>
                        <p:cNvPr id="7615" name="Shape 7615"/>
                        <p:cNvSpPr/>
                        <p:nvPr/>
                      </p:nvSpPr>
                      <p:spPr>
                        <a:xfrm>
                          <a:off x="0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7616" name="Shape 7616"/>
                        <p:cNvSpPr/>
                        <p:nvPr/>
                      </p:nvSpPr>
                      <p:spPr>
                        <a:xfrm>
                          <a:off x="467533" y="0"/>
                          <a:ext cx="478689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7620" name="Group 7620"/>
                      <p:cNvGrpSpPr/>
                      <p:nvPr/>
                    </p:nvGrpSpPr>
                    <p:grpSpPr>
                      <a:xfrm>
                        <a:off x="5666925" y="0"/>
                        <a:ext cx="943849" cy="240038"/>
                        <a:chOff x="0" y="0"/>
                        <a:chExt cx="943848" cy="240037"/>
                      </a:xfrm>
                    </p:grpSpPr>
                    <p:sp>
                      <p:nvSpPr>
                        <p:cNvPr id="7618" name="Shape 7618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7619" name="Shape 7619"/>
                        <p:cNvSpPr/>
                        <p:nvPr/>
                      </p:nvSpPr>
                      <p:spPr>
                        <a:xfrm>
                          <a:off x="467533" y="0"/>
                          <a:ext cx="476316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</p:grpSp>
                <p:grpSp>
                  <p:nvGrpSpPr>
                    <p:cNvPr id="7624" name="Group 7624"/>
                    <p:cNvGrpSpPr/>
                    <p:nvPr/>
                  </p:nvGrpSpPr>
                  <p:grpSpPr>
                    <a:xfrm>
                      <a:off x="6610773" y="0"/>
                      <a:ext cx="943752" cy="240038"/>
                      <a:chOff x="0" y="0"/>
                      <a:chExt cx="943750" cy="240037"/>
                    </a:xfrm>
                  </p:grpSpPr>
                  <p:sp>
                    <p:nvSpPr>
                      <p:cNvPr id="7622" name="Shape 7622"/>
                      <p:cNvSpPr/>
                      <p:nvPr/>
                    </p:nvSpPr>
                    <p:spPr>
                      <a:xfrm>
                        <a:off x="0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7623" name="Shape 7623"/>
                      <p:cNvSpPr/>
                      <p:nvPr/>
                    </p:nvSpPr>
                    <p:spPr>
                      <a:xfrm>
                        <a:off x="467369" y="0"/>
                        <a:ext cx="476382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7627" name="Group 7627"/>
                    <p:cNvGrpSpPr/>
                    <p:nvPr/>
                  </p:nvGrpSpPr>
                  <p:grpSpPr>
                    <a:xfrm>
                      <a:off x="7554524" y="0"/>
                      <a:ext cx="946010" cy="240038"/>
                      <a:chOff x="0" y="0"/>
                      <a:chExt cx="946009" cy="240037"/>
                    </a:xfrm>
                  </p:grpSpPr>
                  <p:sp>
                    <p:nvSpPr>
                      <p:cNvPr id="7625" name="Shape 7625"/>
                      <p:cNvSpPr/>
                      <p:nvPr/>
                    </p:nvSpPr>
                    <p:spPr>
                      <a:xfrm>
                        <a:off x="0" y="0"/>
                        <a:ext cx="47871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7626" name="Shape 7626"/>
                      <p:cNvSpPr/>
                      <p:nvPr/>
                    </p:nvSpPr>
                    <p:spPr>
                      <a:xfrm>
                        <a:off x="467300" y="0"/>
                        <a:ext cx="47871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7630" name="Group 7630"/>
                    <p:cNvGrpSpPr/>
                    <p:nvPr/>
                  </p:nvGrpSpPr>
                  <p:grpSpPr>
                    <a:xfrm>
                      <a:off x="8500533" y="0"/>
                      <a:ext cx="943753" cy="240038"/>
                      <a:chOff x="0" y="0"/>
                      <a:chExt cx="943751" cy="240037"/>
                    </a:xfrm>
                  </p:grpSpPr>
                  <p:sp>
                    <p:nvSpPr>
                      <p:cNvPr id="7628" name="Shape 7628"/>
                      <p:cNvSpPr/>
                      <p:nvPr/>
                    </p:nvSpPr>
                    <p:spPr>
                      <a:xfrm>
                        <a:off x="0" y="0"/>
                        <a:ext cx="47589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7629" name="Shape 7629"/>
                      <p:cNvSpPr/>
                      <p:nvPr/>
                    </p:nvSpPr>
                    <p:spPr>
                      <a:xfrm>
                        <a:off x="467862" y="0"/>
                        <a:ext cx="47589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7633" name="Group 7633"/>
                    <p:cNvGrpSpPr/>
                    <p:nvPr/>
                  </p:nvGrpSpPr>
                  <p:grpSpPr>
                    <a:xfrm>
                      <a:off x="9444284" y="0"/>
                      <a:ext cx="943753" cy="240038"/>
                      <a:chOff x="0" y="0"/>
                      <a:chExt cx="943751" cy="240037"/>
                    </a:xfrm>
                  </p:grpSpPr>
                  <p:sp>
                    <p:nvSpPr>
                      <p:cNvPr id="7631" name="Shape 7631"/>
                      <p:cNvSpPr/>
                      <p:nvPr/>
                    </p:nvSpPr>
                    <p:spPr>
                      <a:xfrm>
                        <a:off x="0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7632" name="Shape 7632"/>
                      <p:cNvSpPr/>
                      <p:nvPr/>
                    </p:nvSpPr>
                    <p:spPr>
                      <a:xfrm>
                        <a:off x="467371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sp>
                  <p:nvSpPr>
                    <p:cNvPr id="7634" name="Shape 7634"/>
                    <p:cNvSpPr/>
                    <p:nvPr/>
                  </p:nvSpPr>
                  <p:spPr>
                    <a:xfrm>
                      <a:off x="10388035" y="0"/>
                      <a:ext cx="476392" cy="240038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0504" fill="norm" stroke="1" extrusionOk="0">
                          <a:moveTo>
                            <a:pt x="0" y="0"/>
                          </a:moveTo>
                          <a:lnTo>
                            <a:pt x="0" y="20504"/>
                          </a:lnTo>
                          <a:lnTo>
                            <a:pt x="2534" y="20504"/>
                          </a:lnTo>
                          <a:cubicBezTo>
                            <a:pt x="2512" y="-934"/>
                            <a:pt x="19002" y="-1096"/>
                            <a:pt x="19023" y="20504"/>
                          </a:cubicBezTo>
                          <a:lnTo>
                            <a:pt x="21600" y="20504"/>
                          </a:lnTo>
                          <a:lnTo>
                            <a:pt x="21600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D3D0C7"/>
                    </a:solidFill>
                    <a:ln w="9525" cap="flat">
                      <a:noFill/>
                      <a:round/>
                    </a:ln>
                    <a:effectLst/>
                  </p:spPr>
                  <p:txBody>
                    <a:bodyPr wrap="square" lIns="72248" tIns="72248" rIns="72248" bIns="72248" numCol="1" anchor="ctr">
                      <a:noAutofit/>
                    </a:bodyPr>
                    <a:lstStyle/>
                    <a:p>
                      <a:pPr marL="40639" marR="40639" defTabSz="914400">
                        <a:defRPr sz="3400">
                          <a:solidFill>
                            <a:srgbClr val="EEEEEE"/>
                          </a:solidFill>
                          <a:uFill>
                            <a:solidFill>
                              <a:srgbClr val="EEEEEE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defRPr>
                      </a:pPr>
                    </a:p>
                  </p:txBody>
                </p:sp>
              </p:grpSp>
            </p:grpSp>
            <p:grpSp>
              <p:nvGrpSpPr>
                <p:cNvPr id="7639" name="Group 7639"/>
                <p:cNvGrpSpPr/>
                <p:nvPr/>
              </p:nvGrpSpPr>
              <p:grpSpPr>
                <a:xfrm>
                  <a:off x="-1" y="-1"/>
                  <a:ext cx="997787" cy="1116891"/>
                  <a:chOff x="0" y="0"/>
                  <a:chExt cx="997785" cy="1116889"/>
                </a:xfrm>
              </p:grpSpPr>
              <p:sp>
                <p:nvSpPr>
                  <p:cNvPr id="7637" name="Shape 7637"/>
                  <p:cNvSpPr/>
                  <p:nvPr/>
                </p:nvSpPr>
                <p:spPr>
                  <a:xfrm>
                    <a:off x="27093" y="49671"/>
                    <a:ext cx="970693" cy="106721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6702" h="17423" fill="norm" stroke="1" extrusionOk="0">
                        <a:moveTo>
                          <a:pt x="8828" y="0"/>
                        </a:moveTo>
                        <a:cubicBezTo>
                          <a:pt x="-854" y="266"/>
                          <a:pt x="-1115" y="9621"/>
                          <a:pt x="1221" y="13322"/>
                        </a:cubicBezTo>
                        <a:cubicBezTo>
                          <a:pt x="6348" y="21600"/>
                          <a:pt x="20485" y="16227"/>
                          <a:pt x="15745" y="7130"/>
                        </a:cubicBezTo>
                        <a:cubicBezTo>
                          <a:pt x="11324" y="672"/>
                          <a:pt x="1482" y="5865"/>
                          <a:pt x="5062" y="11862"/>
                        </a:cubicBezTo>
                        <a:cubicBezTo>
                          <a:pt x="8004" y="16360"/>
                          <a:pt x="16005" y="13166"/>
                          <a:pt x="12845" y="8278"/>
                        </a:cubicBezTo>
                        <a:cubicBezTo>
                          <a:pt x="10744" y="5216"/>
                          <a:pt x="5407" y="7630"/>
                          <a:pt x="7794" y="10886"/>
                        </a:cubicBezTo>
                        <a:cubicBezTo>
                          <a:pt x="9408" y="12908"/>
                          <a:pt x="12727" y="11362"/>
                          <a:pt x="11400" y="9269"/>
                        </a:cubicBezTo>
                        <a:cubicBezTo>
                          <a:pt x="10559" y="8168"/>
                          <a:pt x="7752" y="8692"/>
                          <a:pt x="9433" y="10581"/>
                        </a:cubicBezTo>
                        <a:cubicBezTo>
                          <a:pt x="8845" y="10761"/>
                          <a:pt x="9147" y="8098"/>
                          <a:pt x="10904" y="9535"/>
                        </a:cubicBezTo>
                        <a:cubicBezTo>
                          <a:pt x="11677" y="10378"/>
                          <a:pt x="10046" y="12260"/>
                          <a:pt x="8500" y="10956"/>
                        </a:cubicBezTo>
                        <a:cubicBezTo>
                          <a:pt x="6189" y="7957"/>
                          <a:pt x="11374" y="6521"/>
                          <a:pt x="12425" y="8934"/>
                        </a:cubicBezTo>
                        <a:cubicBezTo>
                          <a:pt x="14039" y="11667"/>
                          <a:pt x="9340" y="15384"/>
                          <a:pt x="5970" y="11737"/>
                        </a:cubicBezTo>
                        <a:cubicBezTo>
                          <a:pt x="2810" y="6778"/>
                          <a:pt x="10996" y="2023"/>
                          <a:pt x="14652" y="7497"/>
                        </a:cubicBezTo>
                        <a:cubicBezTo>
                          <a:pt x="18115" y="12690"/>
                          <a:pt x="8483" y="20210"/>
                          <a:pt x="2869" y="12651"/>
                        </a:cubicBezTo>
                        <a:cubicBezTo>
                          <a:pt x="1751" y="10433"/>
                          <a:pt x="742" y="3256"/>
                          <a:pt x="8618" y="2085"/>
                        </a:cubicBezTo>
                        <a:lnTo>
                          <a:pt x="8828" y="0"/>
                        </a:lnTo>
                        <a:close/>
                      </a:path>
                    </a:pathLst>
                  </a:custGeom>
                  <a:solidFill>
                    <a:srgbClr val="9A947F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7638" name="Shape 7638"/>
                  <p:cNvSpPr/>
                  <p:nvPr/>
                </p:nvSpPr>
                <p:spPr>
                  <a:xfrm>
                    <a:off x="0" y="0"/>
                    <a:ext cx="970693" cy="106721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6702" h="17423" fill="norm" stroke="1" extrusionOk="0">
                        <a:moveTo>
                          <a:pt x="8828" y="0"/>
                        </a:moveTo>
                        <a:cubicBezTo>
                          <a:pt x="-854" y="266"/>
                          <a:pt x="-1115" y="9621"/>
                          <a:pt x="1221" y="13322"/>
                        </a:cubicBezTo>
                        <a:cubicBezTo>
                          <a:pt x="6348" y="21600"/>
                          <a:pt x="20485" y="16227"/>
                          <a:pt x="15745" y="7130"/>
                        </a:cubicBezTo>
                        <a:cubicBezTo>
                          <a:pt x="11324" y="672"/>
                          <a:pt x="1482" y="5865"/>
                          <a:pt x="5062" y="11862"/>
                        </a:cubicBezTo>
                        <a:cubicBezTo>
                          <a:pt x="8004" y="16360"/>
                          <a:pt x="16005" y="13166"/>
                          <a:pt x="12845" y="8278"/>
                        </a:cubicBezTo>
                        <a:cubicBezTo>
                          <a:pt x="10744" y="5216"/>
                          <a:pt x="5407" y="7630"/>
                          <a:pt x="7794" y="10886"/>
                        </a:cubicBezTo>
                        <a:cubicBezTo>
                          <a:pt x="9408" y="12908"/>
                          <a:pt x="12727" y="11362"/>
                          <a:pt x="11400" y="9269"/>
                        </a:cubicBezTo>
                        <a:cubicBezTo>
                          <a:pt x="10559" y="8168"/>
                          <a:pt x="7752" y="8692"/>
                          <a:pt x="9433" y="10581"/>
                        </a:cubicBezTo>
                        <a:cubicBezTo>
                          <a:pt x="8845" y="10761"/>
                          <a:pt x="9147" y="8098"/>
                          <a:pt x="10904" y="9535"/>
                        </a:cubicBezTo>
                        <a:cubicBezTo>
                          <a:pt x="11677" y="10378"/>
                          <a:pt x="10046" y="12260"/>
                          <a:pt x="8500" y="10956"/>
                        </a:cubicBezTo>
                        <a:cubicBezTo>
                          <a:pt x="6189" y="7957"/>
                          <a:pt x="11374" y="6521"/>
                          <a:pt x="12425" y="8934"/>
                        </a:cubicBezTo>
                        <a:cubicBezTo>
                          <a:pt x="14039" y="11667"/>
                          <a:pt x="9340" y="15384"/>
                          <a:pt x="5970" y="11737"/>
                        </a:cubicBezTo>
                        <a:cubicBezTo>
                          <a:pt x="2810" y="6778"/>
                          <a:pt x="10996" y="2023"/>
                          <a:pt x="14652" y="7497"/>
                        </a:cubicBezTo>
                        <a:cubicBezTo>
                          <a:pt x="18115" y="12690"/>
                          <a:pt x="8483" y="20210"/>
                          <a:pt x="2869" y="12651"/>
                        </a:cubicBezTo>
                        <a:cubicBezTo>
                          <a:pt x="1751" y="10433"/>
                          <a:pt x="742" y="3256"/>
                          <a:pt x="8618" y="2085"/>
                        </a:cubicBezTo>
                        <a:lnTo>
                          <a:pt x="8828" y="0"/>
                        </a:lnTo>
                        <a:close/>
                      </a:path>
                    </a:pathLst>
                  </a:custGeom>
                  <a:solidFill>
                    <a:srgbClr val="D3D0C7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</p:grpSp>
            <p:sp>
              <p:nvSpPr>
                <p:cNvPr id="7640" name="Shape 7640"/>
                <p:cNvSpPr/>
                <p:nvPr/>
              </p:nvSpPr>
              <p:spPr>
                <a:xfrm flipH="1">
                  <a:off x="11823250" y="49671"/>
                  <a:ext cx="970693" cy="106721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6702" h="17423" fill="norm" stroke="1" extrusionOk="0">
                      <a:moveTo>
                        <a:pt x="8828" y="0"/>
                      </a:moveTo>
                      <a:cubicBezTo>
                        <a:pt x="-854" y="266"/>
                        <a:pt x="-1115" y="9621"/>
                        <a:pt x="1221" y="13322"/>
                      </a:cubicBezTo>
                      <a:cubicBezTo>
                        <a:pt x="6348" y="21600"/>
                        <a:pt x="20485" y="16227"/>
                        <a:pt x="15745" y="7130"/>
                      </a:cubicBezTo>
                      <a:cubicBezTo>
                        <a:pt x="11324" y="672"/>
                        <a:pt x="1482" y="5865"/>
                        <a:pt x="5062" y="11862"/>
                      </a:cubicBezTo>
                      <a:cubicBezTo>
                        <a:pt x="8004" y="16360"/>
                        <a:pt x="16005" y="13166"/>
                        <a:pt x="12845" y="8278"/>
                      </a:cubicBezTo>
                      <a:cubicBezTo>
                        <a:pt x="10744" y="5216"/>
                        <a:pt x="5407" y="7630"/>
                        <a:pt x="7794" y="10886"/>
                      </a:cubicBezTo>
                      <a:cubicBezTo>
                        <a:pt x="9408" y="12908"/>
                        <a:pt x="12727" y="11362"/>
                        <a:pt x="11400" y="9269"/>
                      </a:cubicBezTo>
                      <a:cubicBezTo>
                        <a:pt x="10559" y="8168"/>
                        <a:pt x="7752" y="8692"/>
                        <a:pt x="9433" y="10581"/>
                      </a:cubicBezTo>
                      <a:cubicBezTo>
                        <a:pt x="8845" y="10761"/>
                        <a:pt x="9147" y="8098"/>
                        <a:pt x="10904" y="9535"/>
                      </a:cubicBezTo>
                      <a:cubicBezTo>
                        <a:pt x="11677" y="10378"/>
                        <a:pt x="10046" y="12260"/>
                        <a:pt x="8500" y="10956"/>
                      </a:cubicBezTo>
                      <a:cubicBezTo>
                        <a:pt x="6189" y="7957"/>
                        <a:pt x="11374" y="6521"/>
                        <a:pt x="12425" y="8934"/>
                      </a:cubicBezTo>
                      <a:cubicBezTo>
                        <a:pt x="14039" y="11667"/>
                        <a:pt x="9340" y="15384"/>
                        <a:pt x="5970" y="11737"/>
                      </a:cubicBezTo>
                      <a:cubicBezTo>
                        <a:pt x="2810" y="6778"/>
                        <a:pt x="10996" y="2023"/>
                        <a:pt x="14652" y="7497"/>
                      </a:cubicBezTo>
                      <a:cubicBezTo>
                        <a:pt x="18115" y="12690"/>
                        <a:pt x="8483" y="20210"/>
                        <a:pt x="2869" y="12651"/>
                      </a:cubicBezTo>
                      <a:cubicBezTo>
                        <a:pt x="1751" y="10433"/>
                        <a:pt x="742" y="3256"/>
                        <a:pt x="8618" y="2085"/>
                      </a:cubicBezTo>
                      <a:lnTo>
                        <a:pt x="8828" y="0"/>
                      </a:lnTo>
                      <a:close/>
                    </a:path>
                  </a:pathLst>
                </a:custGeom>
                <a:solidFill>
                  <a:srgbClr val="9A947F"/>
                </a:solidFill>
                <a:ln w="9525" cap="flat">
                  <a:noFill/>
                  <a:round/>
                </a:ln>
                <a:effectLst/>
              </p:spPr>
              <p:txBody>
                <a:bodyPr wrap="square" lIns="72248" tIns="72248" rIns="72248" bIns="72248" numCol="1" anchor="ctr">
                  <a:noAutofit/>
                </a:bodyPr>
                <a:lstStyle/>
                <a:p>
                  <a:pPr marL="40639" marR="40639" defTabSz="914400">
                    <a:defRPr sz="3400">
                      <a:solidFill>
                        <a:srgbClr val="EEEEEE"/>
                      </a:solidFill>
                      <a:uFill>
                        <a:solidFill>
                          <a:srgbClr val="EEEEEE"/>
                        </a:solidFill>
                      </a:u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</a:p>
              </p:txBody>
            </p:sp>
            <p:sp>
              <p:nvSpPr>
                <p:cNvPr id="7641" name="Shape 7641"/>
                <p:cNvSpPr/>
                <p:nvPr/>
              </p:nvSpPr>
              <p:spPr>
                <a:xfrm flipH="1">
                  <a:off x="11796157" y="0"/>
                  <a:ext cx="970693" cy="106721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6702" h="17423" fill="norm" stroke="1" extrusionOk="0">
                      <a:moveTo>
                        <a:pt x="8828" y="0"/>
                      </a:moveTo>
                      <a:cubicBezTo>
                        <a:pt x="-854" y="266"/>
                        <a:pt x="-1115" y="9621"/>
                        <a:pt x="1221" y="13322"/>
                      </a:cubicBezTo>
                      <a:cubicBezTo>
                        <a:pt x="6348" y="21600"/>
                        <a:pt x="20485" y="16227"/>
                        <a:pt x="15745" y="7130"/>
                      </a:cubicBezTo>
                      <a:cubicBezTo>
                        <a:pt x="11324" y="672"/>
                        <a:pt x="1482" y="5865"/>
                        <a:pt x="5062" y="11862"/>
                      </a:cubicBezTo>
                      <a:cubicBezTo>
                        <a:pt x="8004" y="16360"/>
                        <a:pt x="16005" y="13166"/>
                        <a:pt x="12845" y="8278"/>
                      </a:cubicBezTo>
                      <a:cubicBezTo>
                        <a:pt x="10744" y="5216"/>
                        <a:pt x="5407" y="7630"/>
                        <a:pt x="7794" y="10886"/>
                      </a:cubicBezTo>
                      <a:cubicBezTo>
                        <a:pt x="9408" y="12908"/>
                        <a:pt x="12727" y="11362"/>
                        <a:pt x="11400" y="9269"/>
                      </a:cubicBezTo>
                      <a:cubicBezTo>
                        <a:pt x="10559" y="8168"/>
                        <a:pt x="7752" y="8692"/>
                        <a:pt x="9433" y="10581"/>
                      </a:cubicBezTo>
                      <a:cubicBezTo>
                        <a:pt x="8845" y="10761"/>
                        <a:pt x="9147" y="8098"/>
                        <a:pt x="10904" y="9535"/>
                      </a:cubicBezTo>
                      <a:cubicBezTo>
                        <a:pt x="11677" y="10378"/>
                        <a:pt x="10046" y="12260"/>
                        <a:pt x="8500" y="10956"/>
                      </a:cubicBezTo>
                      <a:cubicBezTo>
                        <a:pt x="6189" y="7957"/>
                        <a:pt x="11374" y="6521"/>
                        <a:pt x="12425" y="8934"/>
                      </a:cubicBezTo>
                      <a:cubicBezTo>
                        <a:pt x="14039" y="11667"/>
                        <a:pt x="9340" y="15384"/>
                        <a:pt x="5970" y="11737"/>
                      </a:cubicBezTo>
                      <a:cubicBezTo>
                        <a:pt x="2810" y="6778"/>
                        <a:pt x="10996" y="2023"/>
                        <a:pt x="14652" y="7497"/>
                      </a:cubicBezTo>
                      <a:cubicBezTo>
                        <a:pt x="18115" y="12690"/>
                        <a:pt x="8483" y="20210"/>
                        <a:pt x="2869" y="12651"/>
                      </a:cubicBezTo>
                      <a:cubicBezTo>
                        <a:pt x="1751" y="10433"/>
                        <a:pt x="742" y="3256"/>
                        <a:pt x="8618" y="2085"/>
                      </a:cubicBezTo>
                      <a:lnTo>
                        <a:pt x="8828" y="0"/>
                      </a:lnTo>
                      <a:close/>
                    </a:path>
                  </a:pathLst>
                </a:custGeom>
                <a:solidFill>
                  <a:srgbClr val="D3D0C7"/>
                </a:solidFill>
                <a:ln w="9525" cap="flat">
                  <a:noFill/>
                  <a:round/>
                </a:ln>
                <a:effectLst/>
              </p:spPr>
              <p:txBody>
                <a:bodyPr wrap="square" lIns="72248" tIns="72248" rIns="72248" bIns="72248" numCol="1" anchor="ctr">
                  <a:noAutofit/>
                </a:bodyPr>
                <a:lstStyle/>
                <a:p>
                  <a:pPr marL="40639" marR="40639" defTabSz="914400">
                    <a:defRPr sz="3400">
                      <a:solidFill>
                        <a:srgbClr val="EEEEEE"/>
                      </a:solidFill>
                      <a:uFill>
                        <a:solidFill>
                          <a:srgbClr val="EEEEEE"/>
                        </a:solidFill>
                      </a:u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</a:p>
              </p:txBody>
            </p:sp>
            <p:sp>
              <p:nvSpPr>
                <p:cNvPr id="7642" name="Shape 7642"/>
                <p:cNvSpPr/>
                <p:nvPr/>
              </p:nvSpPr>
              <p:spPr>
                <a:xfrm>
                  <a:off x="477077" y="0"/>
                  <a:ext cx="11812695" cy="126436"/>
                </a:xfrm>
                <a:prstGeom prst="rect">
                  <a:avLst/>
                </a:prstGeom>
                <a:solidFill>
                  <a:srgbClr val="D3D0C7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72248" tIns="72248" rIns="72248" bIns="72248" numCol="1" anchor="ctr">
                  <a:noAutofit/>
                </a:bodyPr>
                <a:lstStyle/>
                <a:p>
                  <a:pPr marL="40639" marR="40639" defTabSz="914400">
                    <a:defRPr sz="3400">
                      <a:solidFill>
                        <a:srgbClr val="EEEEEE"/>
                      </a:solidFill>
                      <a:uFill>
                        <a:solidFill>
                          <a:srgbClr val="EEEEEE"/>
                        </a:solidFill>
                      </a:u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</a:p>
              </p:txBody>
            </p:sp>
          </p:grpSp>
        </p:grpSp>
        <p:sp>
          <p:nvSpPr>
            <p:cNvPr id="7645" name="Shape 7645"/>
            <p:cNvSpPr/>
            <p:nvPr/>
          </p:nvSpPr>
          <p:spPr>
            <a:xfrm>
              <a:off x="1083733" y="1144693"/>
              <a:ext cx="10805726" cy="433494"/>
            </a:xfrm>
            <a:prstGeom prst="rect">
              <a:avLst/>
            </a:prstGeom>
            <a:gradFill flip="none" rotWithShape="1">
              <a:gsLst>
                <a:gs pos="0">
                  <a:srgbClr val="817C6B"/>
                </a:gs>
                <a:gs pos="100000">
                  <a:srgbClr val="9A947F"/>
                </a:gs>
              </a:gsLst>
              <a:lin ang="162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72248" tIns="72248" rIns="72248" bIns="72248" numCol="1" anchor="ctr">
              <a:noAutofit/>
            </a:bodyPr>
            <a:lstStyle/>
            <a:p>
              <a:pPr marL="40639" marR="40639" defTabSz="914400">
                <a:defRPr sz="3400">
                  <a:solidFill>
                    <a:srgbClr val="EEEEEE"/>
                  </a:solidFill>
                  <a:uFill>
                    <a:solidFill>
                      <a:srgbClr val="EEEEEE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</p:grpSp>
      <p:sp>
        <p:nvSpPr>
          <p:cNvPr id="7647" name="Shape 7647"/>
          <p:cNvSpPr/>
          <p:nvPr>
            <p:ph type="title"/>
          </p:nvPr>
        </p:nvSpPr>
        <p:spPr>
          <a:xfrm>
            <a:off x="975359" y="835659"/>
            <a:ext cx="11054082" cy="2059095"/>
          </a:xfrm>
          <a:prstGeom prst="rect">
            <a:avLst/>
          </a:prstGeom>
        </p:spPr>
        <p:txBody>
          <a:bodyPr/>
          <a:lstStyle/>
          <a:p>
            <a:pPr/>
            <a:r>
              <a:t>Balance</a:t>
            </a:r>
          </a:p>
        </p:txBody>
      </p:sp>
      <p:pic>
        <p:nvPicPr>
          <p:cNvPr id="7648" name="pasted-image.ti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09308" y="2728466"/>
            <a:ext cx="9186184" cy="610282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44" name="Group 7744"/>
          <p:cNvGrpSpPr/>
          <p:nvPr/>
        </p:nvGrpSpPr>
        <p:grpSpPr>
          <a:xfrm>
            <a:off x="0" y="-1"/>
            <a:ext cx="13004800" cy="9753601"/>
            <a:chOff x="0" y="0"/>
            <a:chExt cx="13004800" cy="9753600"/>
          </a:xfrm>
        </p:grpSpPr>
        <p:grpSp>
          <p:nvGrpSpPr>
            <p:cNvPr id="7742" name="Group 7742"/>
            <p:cNvGrpSpPr/>
            <p:nvPr/>
          </p:nvGrpSpPr>
          <p:grpSpPr>
            <a:xfrm>
              <a:off x="0" y="0"/>
              <a:ext cx="13004801" cy="9753600"/>
              <a:chOff x="0" y="0"/>
              <a:chExt cx="13004800" cy="9753600"/>
            </a:xfrm>
          </p:grpSpPr>
          <p:sp>
            <p:nvSpPr>
              <p:cNvPr id="7650" name="Shape 7650"/>
              <p:cNvSpPr/>
              <p:nvPr/>
            </p:nvSpPr>
            <p:spPr>
              <a:xfrm>
                <a:off x="11921066" y="1083733"/>
                <a:ext cx="758615" cy="3034454"/>
              </a:xfrm>
              <a:prstGeom prst="rect">
                <a:avLst/>
              </a:prstGeom>
              <a:gradFill flip="none" rotWithShape="1">
                <a:gsLst>
                  <a:gs pos="0">
                    <a:srgbClr val="817C6B"/>
                  </a:gs>
                  <a:gs pos="100000">
                    <a:srgbClr val="D3D0C7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72248" tIns="72248" rIns="72248" bIns="72248" numCol="1" anchor="ctr">
                <a:noAutofit/>
              </a:bodyPr>
              <a:lstStyle/>
              <a:p>
                <a:pPr marL="40639" marR="40639" defTabSz="914400">
                  <a:defRPr sz="3400">
                    <a:solidFill>
                      <a:srgbClr val="EEEEEE"/>
                    </a:solidFill>
                    <a:uFill>
                      <a:solidFill>
                        <a:srgbClr val="EEEEEE"/>
                      </a:solidFill>
                    </a:u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7651" name="Shape 7651"/>
              <p:cNvSpPr/>
              <p:nvPr/>
            </p:nvSpPr>
            <p:spPr>
              <a:xfrm>
                <a:off x="0" y="0"/>
                <a:ext cx="12788054" cy="216747"/>
              </a:xfrm>
              <a:prstGeom prst="rect">
                <a:avLst/>
              </a:prstGeom>
              <a:solidFill>
                <a:srgbClr val="9A94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2248" tIns="72248" rIns="72248" bIns="72248" numCol="1" anchor="ctr">
                <a:noAutofit/>
              </a:bodyPr>
              <a:lstStyle/>
              <a:p>
                <a:pPr marL="40639" marR="40639" defTabSz="914400">
                  <a:defRPr sz="3400">
                    <a:solidFill>
                      <a:srgbClr val="EEEEEE"/>
                    </a:solidFill>
                    <a:uFill>
                      <a:solidFill>
                        <a:srgbClr val="EEEEEE"/>
                      </a:solidFill>
                    </a:u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7652" name="Shape 7652"/>
              <p:cNvSpPr/>
              <p:nvPr/>
            </p:nvSpPr>
            <p:spPr>
              <a:xfrm>
                <a:off x="12679680" y="0"/>
                <a:ext cx="325121" cy="9753600"/>
              </a:xfrm>
              <a:prstGeom prst="rect">
                <a:avLst/>
              </a:prstGeom>
              <a:gradFill flip="none" rotWithShape="1">
                <a:gsLst>
                  <a:gs pos="0">
                    <a:srgbClr val="9A947F"/>
                  </a:gs>
                  <a:gs pos="50000">
                    <a:srgbClr val="BBB6A8"/>
                  </a:gs>
                  <a:gs pos="100000">
                    <a:srgbClr val="9A947F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72248" tIns="72248" rIns="72248" bIns="72248" numCol="1" anchor="ctr">
                <a:noAutofit/>
              </a:bodyPr>
              <a:lstStyle/>
              <a:p>
                <a:pPr marL="40639" marR="40639" defTabSz="914400">
                  <a:defRPr sz="3400">
                    <a:solidFill>
                      <a:srgbClr val="EEEEEE"/>
                    </a:solidFill>
                    <a:uFill>
                      <a:solidFill>
                        <a:srgbClr val="EEEEEE"/>
                      </a:solidFill>
                    </a:u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7653" name="Shape 7653"/>
              <p:cNvSpPr/>
              <p:nvPr/>
            </p:nvSpPr>
            <p:spPr>
              <a:xfrm>
                <a:off x="0" y="0"/>
                <a:ext cx="325121" cy="9753600"/>
              </a:xfrm>
              <a:prstGeom prst="rect">
                <a:avLst/>
              </a:prstGeom>
              <a:gradFill flip="none" rotWithShape="1">
                <a:gsLst>
                  <a:gs pos="0">
                    <a:srgbClr val="9A947F"/>
                  </a:gs>
                  <a:gs pos="50000">
                    <a:srgbClr val="BBB6A8"/>
                  </a:gs>
                  <a:gs pos="100000">
                    <a:srgbClr val="9A947F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72248" tIns="72248" rIns="72248" bIns="72248" numCol="1" anchor="ctr">
                <a:noAutofit/>
              </a:bodyPr>
              <a:lstStyle/>
              <a:p>
                <a:pPr marL="40639" marR="40639" defTabSz="914400">
                  <a:defRPr sz="3400">
                    <a:solidFill>
                      <a:srgbClr val="EEEEEE"/>
                    </a:solidFill>
                    <a:uFill>
                      <a:solidFill>
                        <a:srgbClr val="EEEEEE"/>
                      </a:solidFill>
                    </a:u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7654" name="Shape 7654"/>
              <p:cNvSpPr/>
              <p:nvPr/>
            </p:nvSpPr>
            <p:spPr>
              <a:xfrm>
                <a:off x="325120" y="1083733"/>
                <a:ext cx="758614" cy="3034454"/>
              </a:xfrm>
              <a:prstGeom prst="rect">
                <a:avLst/>
              </a:prstGeom>
              <a:gradFill flip="none" rotWithShape="1">
                <a:gsLst>
                  <a:gs pos="0">
                    <a:srgbClr val="817C6B"/>
                  </a:gs>
                  <a:gs pos="100000">
                    <a:srgbClr val="D3D0C7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72248" tIns="72248" rIns="72248" bIns="72248" numCol="1" anchor="ctr">
                <a:noAutofit/>
              </a:bodyPr>
              <a:lstStyle/>
              <a:p>
                <a:pPr marL="40639" marR="40639" defTabSz="914400">
                  <a:defRPr sz="3400">
                    <a:solidFill>
                      <a:srgbClr val="EEEEEE"/>
                    </a:solidFill>
                    <a:uFill>
                      <a:solidFill>
                        <a:srgbClr val="EEEEEE"/>
                      </a:solidFill>
                    </a:u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grpSp>
            <p:nvGrpSpPr>
              <p:cNvPr id="7741" name="Group 7741"/>
              <p:cNvGrpSpPr/>
              <p:nvPr/>
            </p:nvGrpSpPr>
            <p:grpSpPr>
              <a:xfrm>
                <a:off x="82851" y="72248"/>
                <a:ext cx="12793944" cy="1116891"/>
                <a:chOff x="0" y="0"/>
                <a:chExt cx="12793942" cy="1116889"/>
              </a:xfrm>
            </p:grpSpPr>
            <p:sp>
              <p:nvSpPr>
                <p:cNvPr id="7655" name="Shape 7655"/>
                <p:cNvSpPr/>
                <p:nvPr/>
              </p:nvSpPr>
              <p:spPr>
                <a:xfrm>
                  <a:off x="43584" y="0"/>
                  <a:ext cx="12736126" cy="1083734"/>
                </a:xfrm>
                <a:prstGeom prst="roundRect">
                  <a:avLst>
                    <a:gd name="adj" fmla="val 35156"/>
                  </a:avLst>
                </a:prstGeom>
                <a:solidFill>
                  <a:srgbClr val="BBB6A8"/>
                </a:solidFill>
                <a:ln w="9525" cap="flat">
                  <a:noFill/>
                  <a:round/>
                </a:ln>
                <a:effectLst/>
              </p:spPr>
              <p:txBody>
                <a:bodyPr wrap="square" lIns="72248" tIns="72248" rIns="72248" bIns="72248" numCol="1" anchor="ctr">
                  <a:noAutofit/>
                </a:bodyPr>
                <a:lstStyle/>
                <a:p>
                  <a:pPr marL="40639" marR="40639" defTabSz="914400">
                    <a:defRPr sz="3400">
                      <a:solidFill>
                        <a:srgbClr val="EEEEEE"/>
                      </a:solidFill>
                      <a:uFill>
                        <a:solidFill>
                          <a:srgbClr val="EEEEEE"/>
                        </a:solidFill>
                      </a:u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</a:p>
              </p:txBody>
            </p:sp>
            <p:sp>
              <p:nvSpPr>
                <p:cNvPr id="7656" name="Shape 7656"/>
                <p:cNvSpPr/>
                <p:nvPr/>
              </p:nvSpPr>
              <p:spPr>
                <a:xfrm>
                  <a:off x="477077" y="54186"/>
                  <a:ext cx="11812695" cy="126437"/>
                </a:xfrm>
                <a:prstGeom prst="rect">
                  <a:avLst/>
                </a:prstGeom>
                <a:solidFill>
                  <a:srgbClr val="9A947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72248" tIns="72248" rIns="72248" bIns="72248" numCol="1" anchor="ctr">
                  <a:noAutofit/>
                </a:bodyPr>
                <a:lstStyle/>
                <a:p>
                  <a:pPr marL="40639" marR="40639" defTabSz="914400">
                    <a:defRPr sz="3400">
                      <a:solidFill>
                        <a:srgbClr val="EEEEEE"/>
                      </a:solidFill>
                      <a:uFill>
                        <a:solidFill>
                          <a:srgbClr val="EEEEEE"/>
                        </a:solidFill>
                      </a:u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</a:p>
              </p:txBody>
            </p:sp>
            <p:grpSp>
              <p:nvGrpSpPr>
                <p:cNvPr id="7695" name="Group 7695"/>
                <p:cNvGrpSpPr/>
                <p:nvPr/>
              </p:nvGrpSpPr>
              <p:grpSpPr>
                <a:xfrm>
                  <a:off x="531264" y="842151"/>
                  <a:ext cx="11758508" cy="243841"/>
                  <a:chOff x="0" y="0"/>
                  <a:chExt cx="11758506" cy="243839"/>
                </a:xfrm>
              </p:grpSpPr>
              <p:sp>
                <p:nvSpPr>
                  <p:cNvPr id="7657" name="Shape 7657"/>
                  <p:cNvSpPr/>
                  <p:nvPr/>
                </p:nvSpPr>
                <p:spPr>
                  <a:xfrm flipH="1">
                    <a:off x="11239217" y="0"/>
                    <a:ext cx="519290" cy="23932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0"/>
                        </a:moveTo>
                        <a:lnTo>
                          <a:pt x="17092" y="0"/>
                        </a:lnTo>
                        <a:lnTo>
                          <a:pt x="0" y="17550"/>
                        </a:lnTo>
                        <a:lnTo>
                          <a:pt x="8077" y="21600"/>
                        </a:lnTo>
                        <a:lnTo>
                          <a:pt x="19158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9A947F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7658" name="Shape 7658"/>
                  <p:cNvSpPr/>
                  <p:nvPr/>
                </p:nvSpPr>
                <p:spPr>
                  <a:xfrm>
                    <a:off x="0" y="4515"/>
                    <a:ext cx="519289" cy="2393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0"/>
                        </a:moveTo>
                        <a:lnTo>
                          <a:pt x="17092" y="0"/>
                        </a:lnTo>
                        <a:lnTo>
                          <a:pt x="0" y="17550"/>
                        </a:lnTo>
                        <a:lnTo>
                          <a:pt x="8077" y="21600"/>
                        </a:lnTo>
                        <a:lnTo>
                          <a:pt x="19158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9A947F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grpSp>
                <p:nvGrpSpPr>
                  <p:cNvPr id="7694" name="Group 7694"/>
                  <p:cNvGrpSpPr/>
                  <p:nvPr/>
                </p:nvGrpSpPr>
                <p:grpSpPr>
                  <a:xfrm>
                    <a:off x="442524" y="1544"/>
                    <a:ext cx="10864428" cy="242296"/>
                    <a:chOff x="0" y="0"/>
                    <a:chExt cx="10864426" cy="242295"/>
                  </a:xfrm>
                </p:grpSpPr>
                <p:grpSp>
                  <p:nvGrpSpPr>
                    <p:cNvPr id="7680" name="Group 7680"/>
                    <p:cNvGrpSpPr/>
                    <p:nvPr/>
                  </p:nvGrpSpPr>
                  <p:grpSpPr>
                    <a:xfrm>
                      <a:off x="0" y="2257"/>
                      <a:ext cx="6610774" cy="240039"/>
                      <a:chOff x="0" y="0"/>
                      <a:chExt cx="6610773" cy="240037"/>
                    </a:xfrm>
                  </p:grpSpPr>
                  <p:grpSp>
                    <p:nvGrpSpPr>
                      <p:cNvPr id="7661" name="Group 7661"/>
                      <p:cNvGrpSpPr/>
                      <p:nvPr/>
                    </p:nvGrpSpPr>
                    <p:grpSpPr>
                      <a:xfrm>
                        <a:off x="0" y="0"/>
                        <a:ext cx="943611" cy="240038"/>
                        <a:chOff x="0" y="0"/>
                        <a:chExt cx="943610" cy="240037"/>
                      </a:xfrm>
                    </p:grpSpPr>
                    <p:sp>
                      <p:nvSpPr>
                        <p:cNvPr id="7659" name="Shape 7659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7660" name="Shape 7660"/>
                        <p:cNvSpPr/>
                        <p:nvPr/>
                      </p:nvSpPr>
                      <p:spPr>
                        <a:xfrm>
                          <a:off x="467296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7664" name="Group 7664"/>
                      <p:cNvGrpSpPr/>
                      <p:nvPr/>
                    </p:nvGrpSpPr>
                    <p:grpSpPr>
                      <a:xfrm>
                        <a:off x="943848" y="0"/>
                        <a:ext cx="945985" cy="240038"/>
                        <a:chOff x="0" y="0"/>
                        <a:chExt cx="945983" cy="240037"/>
                      </a:xfrm>
                    </p:grpSpPr>
                    <p:sp>
                      <p:nvSpPr>
                        <p:cNvPr id="7662" name="Shape 7662"/>
                        <p:cNvSpPr/>
                        <p:nvPr/>
                      </p:nvSpPr>
                      <p:spPr>
                        <a:xfrm>
                          <a:off x="0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7663" name="Shape 7663"/>
                        <p:cNvSpPr/>
                        <p:nvPr/>
                      </p:nvSpPr>
                      <p:spPr>
                        <a:xfrm>
                          <a:off x="467296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7667" name="Group 7667"/>
                      <p:cNvGrpSpPr/>
                      <p:nvPr/>
                    </p:nvGrpSpPr>
                    <p:grpSpPr>
                      <a:xfrm>
                        <a:off x="1893710" y="0"/>
                        <a:ext cx="939971" cy="240038"/>
                        <a:chOff x="0" y="0"/>
                        <a:chExt cx="939969" cy="240037"/>
                      </a:xfrm>
                    </p:grpSpPr>
                    <p:sp>
                      <p:nvSpPr>
                        <p:cNvPr id="7665" name="Shape 7665"/>
                        <p:cNvSpPr/>
                        <p:nvPr/>
                      </p:nvSpPr>
                      <p:spPr>
                        <a:xfrm>
                          <a:off x="0" y="0"/>
                          <a:ext cx="471707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7666" name="Shape 7666"/>
                        <p:cNvSpPr/>
                        <p:nvPr/>
                      </p:nvSpPr>
                      <p:spPr>
                        <a:xfrm>
                          <a:off x="463672" y="0"/>
                          <a:ext cx="47629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7670" name="Group 7670"/>
                      <p:cNvGrpSpPr/>
                      <p:nvPr/>
                    </p:nvGrpSpPr>
                    <p:grpSpPr>
                      <a:xfrm>
                        <a:off x="2833443" y="0"/>
                        <a:ext cx="943888" cy="240038"/>
                        <a:chOff x="0" y="0"/>
                        <a:chExt cx="943886" cy="240037"/>
                      </a:xfrm>
                    </p:grpSpPr>
                    <p:sp>
                      <p:nvSpPr>
                        <p:cNvPr id="7668" name="Shape 7668"/>
                        <p:cNvSpPr/>
                        <p:nvPr/>
                      </p:nvSpPr>
                      <p:spPr>
                        <a:xfrm>
                          <a:off x="0" y="0"/>
                          <a:ext cx="47644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7669" name="Shape 7669"/>
                        <p:cNvSpPr/>
                        <p:nvPr/>
                      </p:nvSpPr>
                      <p:spPr>
                        <a:xfrm>
                          <a:off x="467439" y="0"/>
                          <a:ext cx="47644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7673" name="Group 7673"/>
                      <p:cNvGrpSpPr/>
                      <p:nvPr/>
                    </p:nvGrpSpPr>
                    <p:grpSpPr>
                      <a:xfrm>
                        <a:off x="3777330" y="0"/>
                        <a:ext cx="943612" cy="240038"/>
                        <a:chOff x="0" y="0"/>
                        <a:chExt cx="943610" cy="240037"/>
                      </a:xfrm>
                    </p:grpSpPr>
                    <p:sp>
                      <p:nvSpPr>
                        <p:cNvPr id="7671" name="Shape 7671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7672" name="Shape 7672"/>
                        <p:cNvSpPr/>
                        <p:nvPr/>
                      </p:nvSpPr>
                      <p:spPr>
                        <a:xfrm>
                          <a:off x="467296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7676" name="Group 7676"/>
                      <p:cNvGrpSpPr/>
                      <p:nvPr/>
                    </p:nvGrpSpPr>
                    <p:grpSpPr>
                      <a:xfrm>
                        <a:off x="4720941" y="0"/>
                        <a:ext cx="946222" cy="240038"/>
                        <a:chOff x="0" y="0"/>
                        <a:chExt cx="946221" cy="240037"/>
                      </a:xfrm>
                    </p:grpSpPr>
                    <p:sp>
                      <p:nvSpPr>
                        <p:cNvPr id="7674" name="Shape 7674"/>
                        <p:cNvSpPr/>
                        <p:nvPr/>
                      </p:nvSpPr>
                      <p:spPr>
                        <a:xfrm>
                          <a:off x="0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7675" name="Shape 7675"/>
                        <p:cNvSpPr/>
                        <p:nvPr/>
                      </p:nvSpPr>
                      <p:spPr>
                        <a:xfrm>
                          <a:off x="467533" y="0"/>
                          <a:ext cx="478689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7679" name="Group 7679"/>
                      <p:cNvGrpSpPr/>
                      <p:nvPr/>
                    </p:nvGrpSpPr>
                    <p:grpSpPr>
                      <a:xfrm>
                        <a:off x="5666925" y="0"/>
                        <a:ext cx="943849" cy="240038"/>
                        <a:chOff x="0" y="0"/>
                        <a:chExt cx="943848" cy="240037"/>
                      </a:xfrm>
                    </p:grpSpPr>
                    <p:sp>
                      <p:nvSpPr>
                        <p:cNvPr id="7677" name="Shape 7677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7678" name="Shape 7678"/>
                        <p:cNvSpPr/>
                        <p:nvPr/>
                      </p:nvSpPr>
                      <p:spPr>
                        <a:xfrm>
                          <a:off x="467533" y="0"/>
                          <a:ext cx="476316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</p:grpSp>
                <p:grpSp>
                  <p:nvGrpSpPr>
                    <p:cNvPr id="7683" name="Group 7683"/>
                    <p:cNvGrpSpPr/>
                    <p:nvPr/>
                  </p:nvGrpSpPr>
                  <p:grpSpPr>
                    <a:xfrm>
                      <a:off x="6610773" y="0"/>
                      <a:ext cx="943752" cy="240038"/>
                      <a:chOff x="0" y="0"/>
                      <a:chExt cx="943750" cy="240037"/>
                    </a:xfrm>
                  </p:grpSpPr>
                  <p:sp>
                    <p:nvSpPr>
                      <p:cNvPr id="7681" name="Shape 7681"/>
                      <p:cNvSpPr/>
                      <p:nvPr/>
                    </p:nvSpPr>
                    <p:spPr>
                      <a:xfrm>
                        <a:off x="0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7682" name="Shape 7682"/>
                      <p:cNvSpPr/>
                      <p:nvPr/>
                    </p:nvSpPr>
                    <p:spPr>
                      <a:xfrm>
                        <a:off x="467369" y="0"/>
                        <a:ext cx="476382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7686" name="Group 7686"/>
                    <p:cNvGrpSpPr/>
                    <p:nvPr/>
                  </p:nvGrpSpPr>
                  <p:grpSpPr>
                    <a:xfrm>
                      <a:off x="7554524" y="0"/>
                      <a:ext cx="946010" cy="240038"/>
                      <a:chOff x="0" y="0"/>
                      <a:chExt cx="946009" cy="240037"/>
                    </a:xfrm>
                  </p:grpSpPr>
                  <p:sp>
                    <p:nvSpPr>
                      <p:cNvPr id="7684" name="Shape 7684"/>
                      <p:cNvSpPr/>
                      <p:nvPr/>
                    </p:nvSpPr>
                    <p:spPr>
                      <a:xfrm>
                        <a:off x="0" y="0"/>
                        <a:ext cx="47871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7685" name="Shape 7685"/>
                      <p:cNvSpPr/>
                      <p:nvPr/>
                    </p:nvSpPr>
                    <p:spPr>
                      <a:xfrm>
                        <a:off x="467300" y="0"/>
                        <a:ext cx="47871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7689" name="Group 7689"/>
                    <p:cNvGrpSpPr/>
                    <p:nvPr/>
                  </p:nvGrpSpPr>
                  <p:grpSpPr>
                    <a:xfrm>
                      <a:off x="8500533" y="0"/>
                      <a:ext cx="943753" cy="240038"/>
                      <a:chOff x="0" y="0"/>
                      <a:chExt cx="943751" cy="240037"/>
                    </a:xfrm>
                  </p:grpSpPr>
                  <p:sp>
                    <p:nvSpPr>
                      <p:cNvPr id="7687" name="Shape 7687"/>
                      <p:cNvSpPr/>
                      <p:nvPr/>
                    </p:nvSpPr>
                    <p:spPr>
                      <a:xfrm>
                        <a:off x="0" y="0"/>
                        <a:ext cx="47589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7688" name="Shape 7688"/>
                      <p:cNvSpPr/>
                      <p:nvPr/>
                    </p:nvSpPr>
                    <p:spPr>
                      <a:xfrm>
                        <a:off x="467862" y="0"/>
                        <a:ext cx="47589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7692" name="Group 7692"/>
                    <p:cNvGrpSpPr/>
                    <p:nvPr/>
                  </p:nvGrpSpPr>
                  <p:grpSpPr>
                    <a:xfrm>
                      <a:off x="9444284" y="0"/>
                      <a:ext cx="943753" cy="240038"/>
                      <a:chOff x="0" y="0"/>
                      <a:chExt cx="943751" cy="240037"/>
                    </a:xfrm>
                  </p:grpSpPr>
                  <p:sp>
                    <p:nvSpPr>
                      <p:cNvPr id="7690" name="Shape 7690"/>
                      <p:cNvSpPr/>
                      <p:nvPr/>
                    </p:nvSpPr>
                    <p:spPr>
                      <a:xfrm>
                        <a:off x="0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7691" name="Shape 7691"/>
                      <p:cNvSpPr/>
                      <p:nvPr/>
                    </p:nvSpPr>
                    <p:spPr>
                      <a:xfrm>
                        <a:off x="467371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sp>
                  <p:nvSpPr>
                    <p:cNvPr id="7693" name="Shape 7693"/>
                    <p:cNvSpPr/>
                    <p:nvPr/>
                  </p:nvSpPr>
                  <p:spPr>
                    <a:xfrm>
                      <a:off x="10388035" y="0"/>
                      <a:ext cx="476392" cy="240038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0504" fill="norm" stroke="1" extrusionOk="0">
                          <a:moveTo>
                            <a:pt x="0" y="0"/>
                          </a:moveTo>
                          <a:lnTo>
                            <a:pt x="0" y="20504"/>
                          </a:lnTo>
                          <a:lnTo>
                            <a:pt x="2534" y="20504"/>
                          </a:lnTo>
                          <a:cubicBezTo>
                            <a:pt x="2512" y="-934"/>
                            <a:pt x="19002" y="-1096"/>
                            <a:pt x="19023" y="20504"/>
                          </a:cubicBezTo>
                          <a:lnTo>
                            <a:pt x="21600" y="20504"/>
                          </a:lnTo>
                          <a:lnTo>
                            <a:pt x="21600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9A947F"/>
                    </a:solidFill>
                    <a:ln w="9525" cap="flat">
                      <a:noFill/>
                      <a:round/>
                    </a:ln>
                    <a:effectLst/>
                  </p:spPr>
                  <p:txBody>
                    <a:bodyPr wrap="square" lIns="72248" tIns="72248" rIns="72248" bIns="72248" numCol="1" anchor="ctr">
                      <a:noAutofit/>
                    </a:bodyPr>
                    <a:lstStyle/>
                    <a:p>
                      <a:pPr marL="40639" marR="40639" defTabSz="914400">
                        <a:defRPr sz="3400">
                          <a:solidFill>
                            <a:srgbClr val="EEEEEE"/>
                          </a:solidFill>
                          <a:uFill>
                            <a:solidFill>
                              <a:srgbClr val="EEEEEE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defRPr>
                      </a:pPr>
                    </a:p>
                  </p:txBody>
                </p:sp>
              </p:grpSp>
            </p:grpSp>
            <p:grpSp>
              <p:nvGrpSpPr>
                <p:cNvPr id="7734" name="Group 7734"/>
                <p:cNvGrpSpPr/>
                <p:nvPr/>
              </p:nvGrpSpPr>
              <p:grpSpPr>
                <a:xfrm>
                  <a:off x="508686" y="839893"/>
                  <a:ext cx="11758508" cy="243841"/>
                  <a:chOff x="0" y="0"/>
                  <a:chExt cx="11758506" cy="243839"/>
                </a:xfrm>
              </p:grpSpPr>
              <p:sp>
                <p:nvSpPr>
                  <p:cNvPr id="7696" name="Shape 7696"/>
                  <p:cNvSpPr/>
                  <p:nvPr/>
                </p:nvSpPr>
                <p:spPr>
                  <a:xfrm flipH="1">
                    <a:off x="11239217" y="0"/>
                    <a:ext cx="519290" cy="23932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0"/>
                        </a:moveTo>
                        <a:lnTo>
                          <a:pt x="17092" y="0"/>
                        </a:lnTo>
                        <a:lnTo>
                          <a:pt x="0" y="17550"/>
                        </a:lnTo>
                        <a:lnTo>
                          <a:pt x="8077" y="21600"/>
                        </a:lnTo>
                        <a:lnTo>
                          <a:pt x="19158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D3D0C7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7697" name="Shape 7697"/>
                  <p:cNvSpPr/>
                  <p:nvPr/>
                </p:nvSpPr>
                <p:spPr>
                  <a:xfrm>
                    <a:off x="0" y="4515"/>
                    <a:ext cx="519289" cy="2393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0"/>
                        </a:moveTo>
                        <a:lnTo>
                          <a:pt x="17092" y="0"/>
                        </a:lnTo>
                        <a:lnTo>
                          <a:pt x="0" y="17550"/>
                        </a:lnTo>
                        <a:lnTo>
                          <a:pt x="8077" y="21600"/>
                        </a:lnTo>
                        <a:lnTo>
                          <a:pt x="19158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D3D0C7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grpSp>
                <p:nvGrpSpPr>
                  <p:cNvPr id="7733" name="Group 7733"/>
                  <p:cNvGrpSpPr/>
                  <p:nvPr/>
                </p:nvGrpSpPr>
                <p:grpSpPr>
                  <a:xfrm>
                    <a:off x="442524" y="1544"/>
                    <a:ext cx="10864428" cy="242296"/>
                    <a:chOff x="0" y="0"/>
                    <a:chExt cx="10864426" cy="242295"/>
                  </a:xfrm>
                </p:grpSpPr>
                <p:grpSp>
                  <p:nvGrpSpPr>
                    <p:cNvPr id="7719" name="Group 7719"/>
                    <p:cNvGrpSpPr/>
                    <p:nvPr/>
                  </p:nvGrpSpPr>
                  <p:grpSpPr>
                    <a:xfrm>
                      <a:off x="0" y="2257"/>
                      <a:ext cx="6610774" cy="240039"/>
                      <a:chOff x="0" y="0"/>
                      <a:chExt cx="6610773" cy="240037"/>
                    </a:xfrm>
                  </p:grpSpPr>
                  <p:grpSp>
                    <p:nvGrpSpPr>
                      <p:cNvPr id="7700" name="Group 7700"/>
                      <p:cNvGrpSpPr/>
                      <p:nvPr/>
                    </p:nvGrpSpPr>
                    <p:grpSpPr>
                      <a:xfrm>
                        <a:off x="0" y="0"/>
                        <a:ext cx="943611" cy="240038"/>
                        <a:chOff x="0" y="0"/>
                        <a:chExt cx="943610" cy="240037"/>
                      </a:xfrm>
                    </p:grpSpPr>
                    <p:sp>
                      <p:nvSpPr>
                        <p:cNvPr id="7698" name="Shape 7698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7699" name="Shape 7699"/>
                        <p:cNvSpPr/>
                        <p:nvPr/>
                      </p:nvSpPr>
                      <p:spPr>
                        <a:xfrm>
                          <a:off x="467296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7703" name="Group 7703"/>
                      <p:cNvGrpSpPr/>
                      <p:nvPr/>
                    </p:nvGrpSpPr>
                    <p:grpSpPr>
                      <a:xfrm>
                        <a:off x="943848" y="0"/>
                        <a:ext cx="945985" cy="240038"/>
                        <a:chOff x="0" y="0"/>
                        <a:chExt cx="945983" cy="240037"/>
                      </a:xfrm>
                    </p:grpSpPr>
                    <p:sp>
                      <p:nvSpPr>
                        <p:cNvPr id="7701" name="Shape 7701"/>
                        <p:cNvSpPr/>
                        <p:nvPr/>
                      </p:nvSpPr>
                      <p:spPr>
                        <a:xfrm>
                          <a:off x="0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7702" name="Shape 7702"/>
                        <p:cNvSpPr/>
                        <p:nvPr/>
                      </p:nvSpPr>
                      <p:spPr>
                        <a:xfrm>
                          <a:off x="467296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7706" name="Group 7706"/>
                      <p:cNvGrpSpPr/>
                      <p:nvPr/>
                    </p:nvGrpSpPr>
                    <p:grpSpPr>
                      <a:xfrm>
                        <a:off x="1893710" y="0"/>
                        <a:ext cx="939971" cy="240038"/>
                        <a:chOff x="0" y="0"/>
                        <a:chExt cx="939969" cy="240037"/>
                      </a:xfrm>
                    </p:grpSpPr>
                    <p:sp>
                      <p:nvSpPr>
                        <p:cNvPr id="7704" name="Shape 7704"/>
                        <p:cNvSpPr/>
                        <p:nvPr/>
                      </p:nvSpPr>
                      <p:spPr>
                        <a:xfrm>
                          <a:off x="0" y="0"/>
                          <a:ext cx="471707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7705" name="Shape 7705"/>
                        <p:cNvSpPr/>
                        <p:nvPr/>
                      </p:nvSpPr>
                      <p:spPr>
                        <a:xfrm>
                          <a:off x="463672" y="0"/>
                          <a:ext cx="47629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7709" name="Group 7709"/>
                      <p:cNvGrpSpPr/>
                      <p:nvPr/>
                    </p:nvGrpSpPr>
                    <p:grpSpPr>
                      <a:xfrm>
                        <a:off x="2833443" y="0"/>
                        <a:ext cx="943888" cy="240038"/>
                        <a:chOff x="0" y="0"/>
                        <a:chExt cx="943886" cy="240037"/>
                      </a:xfrm>
                    </p:grpSpPr>
                    <p:sp>
                      <p:nvSpPr>
                        <p:cNvPr id="7707" name="Shape 7707"/>
                        <p:cNvSpPr/>
                        <p:nvPr/>
                      </p:nvSpPr>
                      <p:spPr>
                        <a:xfrm>
                          <a:off x="0" y="0"/>
                          <a:ext cx="47644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7708" name="Shape 7708"/>
                        <p:cNvSpPr/>
                        <p:nvPr/>
                      </p:nvSpPr>
                      <p:spPr>
                        <a:xfrm>
                          <a:off x="467439" y="0"/>
                          <a:ext cx="47644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7712" name="Group 7712"/>
                      <p:cNvGrpSpPr/>
                      <p:nvPr/>
                    </p:nvGrpSpPr>
                    <p:grpSpPr>
                      <a:xfrm>
                        <a:off x="3777330" y="0"/>
                        <a:ext cx="943612" cy="240038"/>
                        <a:chOff x="0" y="0"/>
                        <a:chExt cx="943610" cy="240037"/>
                      </a:xfrm>
                    </p:grpSpPr>
                    <p:sp>
                      <p:nvSpPr>
                        <p:cNvPr id="7710" name="Shape 7710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7711" name="Shape 7711"/>
                        <p:cNvSpPr/>
                        <p:nvPr/>
                      </p:nvSpPr>
                      <p:spPr>
                        <a:xfrm>
                          <a:off x="467296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7715" name="Group 7715"/>
                      <p:cNvGrpSpPr/>
                      <p:nvPr/>
                    </p:nvGrpSpPr>
                    <p:grpSpPr>
                      <a:xfrm>
                        <a:off x="4720941" y="0"/>
                        <a:ext cx="946222" cy="240038"/>
                        <a:chOff x="0" y="0"/>
                        <a:chExt cx="946221" cy="240037"/>
                      </a:xfrm>
                    </p:grpSpPr>
                    <p:sp>
                      <p:nvSpPr>
                        <p:cNvPr id="7713" name="Shape 7713"/>
                        <p:cNvSpPr/>
                        <p:nvPr/>
                      </p:nvSpPr>
                      <p:spPr>
                        <a:xfrm>
                          <a:off x="0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7714" name="Shape 7714"/>
                        <p:cNvSpPr/>
                        <p:nvPr/>
                      </p:nvSpPr>
                      <p:spPr>
                        <a:xfrm>
                          <a:off x="467533" y="0"/>
                          <a:ext cx="478689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7718" name="Group 7718"/>
                      <p:cNvGrpSpPr/>
                      <p:nvPr/>
                    </p:nvGrpSpPr>
                    <p:grpSpPr>
                      <a:xfrm>
                        <a:off x="5666925" y="0"/>
                        <a:ext cx="943849" cy="240038"/>
                        <a:chOff x="0" y="0"/>
                        <a:chExt cx="943848" cy="240037"/>
                      </a:xfrm>
                    </p:grpSpPr>
                    <p:sp>
                      <p:nvSpPr>
                        <p:cNvPr id="7716" name="Shape 7716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7717" name="Shape 7717"/>
                        <p:cNvSpPr/>
                        <p:nvPr/>
                      </p:nvSpPr>
                      <p:spPr>
                        <a:xfrm>
                          <a:off x="467533" y="0"/>
                          <a:ext cx="476316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</p:grpSp>
                <p:grpSp>
                  <p:nvGrpSpPr>
                    <p:cNvPr id="7722" name="Group 7722"/>
                    <p:cNvGrpSpPr/>
                    <p:nvPr/>
                  </p:nvGrpSpPr>
                  <p:grpSpPr>
                    <a:xfrm>
                      <a:off x="6610773" y="0"/>
                      <a:ext cx="943752" cy="240038"/>
                      <a:chOff x="0" y="0"/>
                      <a:chExt cx="943750" cy="240037"/>
                    </a:xfrm>
                  </p:grpSpPr>
                  <p:sp>
                    <p:nvSpPr>
                      <p:cNvPr id="7720" name="Shape 7720"/>
                      <p:cNvSpPr/>
                      <p:nvPr/>
                    </p:nvSpPr>
                    <p:spPr>
                      <a:xfrm>
                        <a:off x="0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7721" name="Shape 7721"/>
                      <p:cNvSpPr/>
                      <p:nvPr/>
                    </p:nvSpPr>
                    <p:spPr>
                      <a:xfrm>
                        <a:off x="467369" y="0"/>
                        <a:ext cx="476382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7725" name="Group 7725"/>
                    <p:cNvGrpSpPr/>
                    <p:nvPr/>
                  </p:nvGrpSpPr>
                  <p:grpSpPr>
                    <a:xfrm>
                      <a:off x="7554524" y="0"/>
                      <a:ext cx="946010" cy="240038"/>
                      <a:chOff x="0" y="0"/>
                      <a:chExt cx="946009" cy="240037"/>
                    </a:xfrm>
                  </p:grpSpPr>
                  <p:sp>
                    <p:nvSpPr>
                      <p:cNvPr id="7723" name="Shape 7723"/>
                      <p:cNvSpPr/>
                      <p:nvPr/>
                    </p:nvSpPr>
                    <p:spPr>
                      <a:xfrm>
                        <a:off x="0" y="0"/>
                        <a:ext cx="47871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7724" name="Shape 7724"/>
                      <p:cNvSpPr/>
                      <p:nvPr/>
                    </p:nvSpPr>
                    <p:spPr>
                      <a:xfrm>
                        <a:off x="467300" y="0"/>
                        <a:ext cx="47871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7728" name="Group 7728"/>
                    <p:cNvGrpSpPr/>
                    <p:nvPr/>
                  </p:nvGrpSpPr>
                  <p:grpSpPr>
                    <a:xfrm>
                      <a:off x="8500533" y="0"/>
                      <a:ext cx="943753" cy="240038"/>
                      <a:chOff x="0" y="0"/>
                      <a:chExt cx="943751" cy="240037"/>
                    </a:xfrm>
                  </p:grpSpPr>
                  <p:sp>
                    <p:nvSpPr>
                      <p:cNvPr id="7726" name="Shape 7726"/>
                      <p:cNvSpPr/>
                      <p:nvPr/>
                    </p:nvSpPr>
                    <p:spPr>
                      <a:xfrm>
                        <a:off x="0" y="0"/>
                        <a:ext cx="47589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7727" name="Shape 7727"/>
                      <p:cNvSpPr/>
                      <p:nvPr/>
                    </p:nvSpPr>
                    <p:spPr>
                      <a:xfrm>
                        <a:off x="467862" y="0"/>
                        <a:ext cx="47589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7731" name="Group 7731"/>
                    <p:cNvGrpSpPr/>
                    <p:nvPr/>
                  </p:nvGrpSpPr>
                  <p:grpSpPr>
                    <a:xfrm>
                      <a:off x="9444284" y="0"/>
                      <a:ext cx="943753" cy="240038"/>
                      <a:chOff x="0" y="0"/>
                      <a:chExt cx="943751" cy="240037"/>
                    </a:xfrm>
                  </p:grpSpPr>
                  <p:sp>
                    <p:nvSpPr>
                      <p:cNvPr id="7729" name="Shape 7729"/>
                      <p:cNvSpPr/>
                      <p:nvPr/>
                    </p:nvSpPr>
                    <p:spPr>
                      <a:xfrm>
                        <a:off x="0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7730" name="Shape 7730"/>
                      <p:cNvSpPr/>
                      <p:nvPr/>
                    </p:nvSpPr>
                    <p:spPr>
                      <a:xfrm>
                        <a:off x="467371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sp>
                  <p:nvSpPr>
                    <p:cNvPr id="7732" name="Shape 7732"/>
                    <p:cNvSpPr/>
                    <p:nvPr/>
                  </p:nvSpPr>
                  <p:spPr>
                    <a:xfrm>
                      <a:off x="10388035" y="0"/>
                      <a:ext cx="476392" cy="240038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0504" fill="norm" stroke="1" extrusionOk="0">
                          <a:moveTo>
                            <a:pt x="0" y="0"/>
                          </a:moveTo>
                          <a:lnTo>
                            <a:pt x="0" y="20504"/>
                          </a:lnTo>
                          <a:lnTo>
                            <a:pt x="2534" y="20504"/>
                          </a:lnTo>
                          <a:cubicBezTo>
                            <a:pt x="2512" y="-934"/>
                            <a:pt x="19002" y="-1096"/>
                            <a:pt x="19023" y="20504"/>
                          </a:cubicBezTo>
                          <a:lnTo>
                            <a:pt x="21600" y="20504"/>
                          </a:lnTo>
                          <a:lnTo>
                            <a:pt x="21600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D3D0C7"/>
                    </a:solidFill>
                    <a:ln w="9525" cap="flat">
                      <a:noFill/>
                      <a:round/>
                    </a:ln>
                    <a:effectLst/>
                  </p:spPr>
                  <p:txBody>
                    <a:bodyPr wrap="square" lIns="72248" tIns="72248" rIns="72248" bIns="72248" numCol="1" anchor="ctr">
                      <a:noAutofit/>
                    </a:bodyPr>
                    <a:lstStyle/>
                    <a:p>
                      <a:pPr marL="40639" marR="40639" defTabSz="914400">
                        <a:defRPr sz="3400">
                          <a:solidFill>
                            <a:srgbClr val="EEEEEE"/>
                          </a:solidFill>
                          <a:uFill>
                            <a:solidFill>
                              <a:srgbClr val="EEEEEE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defRPr>
                      </a:pPr>
                    </a:p>
                  </p:txBody>
                </p:sp>
              </p:grpSp>
            </p:grpSp>
            <p:grpSp>
              <p:nvGrpSpPr>
                <p:cNvPr id="7737" name="Group 7737"/>
                <p:cNvGrpSpPr/>
                <p:nvPr/>
              </p:nvGrpSpPr>
              <p:grpSpPr>
                <a:xfrm>
                  <a:off x="-1" y="-1"/>
                  <a:ext cx="997787" cy="1116891"/>
                  <a:chOff x="0" y="0"/>
                  <a:chExt cx="997785" cy="1116889"/>
                </a:xfrm>
              </p:grpSpPr>
              <p:sp>
                <p:nvSpPr>
                  <p:cNvPr id="7735" name="Shape 7735"/>
                  <p:cNvSpPr/>
                  <p:nvPr/>
                </p:nvSpPr>
                <p:spPr>
                  <a:xfrm>
                    <a:off x="27093" y="49671"/>
                    <a:ext cx="970693" cy="106721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6702" h="17423" fill="norm" stroke="1" extrusionOk="0">
                        <a:moveTo>
                          <a:pt x="8828" y="0"/>
                        </a:moveTo>
                        <a:cubicBezTo>
                          <a:pt x="-854" y="266"/>
                          <a:pt x="-1115" y="9621"/>
                          <a:pt x="1221" y="13322"/>
                        </a:cubicBezTo>
                        <a:cubicBezTo>
                          <a:pt x="6348" y="21600"/>
                          <a:pt x="20485" y="16227"/>
                          <a:pt x="15745" y="7130"/>
                        </a:cubicBezTo>
                        <a:cubicBezTo>
                          <a:pt x="11324" y="672"/>
                          <a:pt x="1482" y="5865"/>
                          <a:pt x="5062" y="11862"/>
                        </a:cubicBezTo>
                        <a:cubicBezTo>
                          <a:pt x="8004" y="16360"/>
                          <a:pt x="16005" y="13166"/>
                          <a:pt x="12845" y="8278"/>
                        </a:cubicBezTo>
                        <a:cubicBezTo>
                          <a:pt x="10744" y="5216"/>
                          <a:pt x="5407" y="7630"/>
                          <a:pt x="7794" y="10886"/>
                        </a:cubicBezTo>
                        <a:cubicBezTo>
                          <a:pt x="9408" y="12908"/>
                          <a:pt x="12727" y="11362"/>
                          <a:pt x="11400" y="9269"/>
                        </a:cubicBezTo>
                        <a:cubicBezTo>
                          <a:pt x="10559" y="8168"/>
                          <a:pt x="7752" y="8692"/>
                          <a:pt x="9433" y="10581"/>
                        </a:cubicBezTo>
                        <a:cubicBezTo>
                          <a:pt x="8845" y="10761"/>
                          <a:pt x="9147" y="8098"/>
                          <a:pt x="10904" y="9535"/>
                        </a:cubicBezTo>
                        <a:cubicBezTo>
                          <a:pt x="11677" y="10378"/>
                          <a:pt x="10046" y="12260"/>
                          <a:pt x="8500" y="10956"/>
                        </a:cubicBezTo>
                        <a:cubicBezTo>
                          <a:pt x="6189" y="7957"/>
                          <a:pt x="11374" y="6521"/>
                          <a:pt x="12425" y="8934"/>
                        </a:cubicBezTo>
                        <a:cubicBezTo>
                          <a:pt x="14039" y="11667"/>
                          <a:pt x="9340" y="15384"/>
                          <a:pt x="5970" y="11737"/>
                        </a:cubicBezTo>
                        <a:cubicBezTo>
                          <a:pt x="2810" y="6778"/>
                          <a:pt x="10996" y="2023"/>
                          <a:pt x="14652" y="7497"/>
                        </a:cubicBezTo>
                        <a:cubicBezTo>
                          <a:pt x="18115" y="12690"/>
                          <a:pt x="8483" y="20210"/>
                          <a:pt x="2869" y="12651"/>
                        </a:cubicBezTo>
                        <a:cubicBezTo>
                          <a:pt x="1751" y="10433"/>
                          <a:pt x="742" y="3256"/>
                          <a:pt x="8618" y="2085"/>
                        </a:cubicBezTo>
                        <a:lnTo>
                          <a:pt x="8828" y="0"/>
                        </a:lnTo>
                        <a:close/>
                      </a:path>
                    </a:pathLst>
                  </a:custGeom>
                  <a:solidFill>
                    <a:srgbClr val="9A947F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7736" name="Shape 7736"/>
                  <p:cNvSpPr/>
                  <p:nvPr/>
                </p:nvSpPr>
                <p:spPr>
                  <a:xfrm>
                    <a:off x="0" y="0"/>
                    <a:ext cx="970693" cy="106721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6702" h="17423" fill="norm" stroke="1" extrusionOk="0">
                        <a:moveTo>
                          <a:pt x="8828" y="0"/>
                        </a:moveTo>
                        <a:cubicBezTo>
                          <a:pt x="-854" y="266"/>
                          <a:pt x="-1115" y="9621"/>
                          <a:pt x="1221" y="13322"/>
                        </a:cubicBezTo>
                        <a:cubicBezTo>
                          <a:pt x="6348" y="21600"/>
                          <a:pt x="20485" y="16227"/>
                          <a:pt x="15745" y="7130"/>
                        </a:cubicBezTo>
                        <a:cubicBezTo>
                          <a:pt x="11324" y="672"/>
                          <a:pt x="1482" y="5865"/>
                          <a:pt x="5062" y="11862"/>
                        </a:cubicBezTo>
                        <a:cubicBezTo>
                          <a:pt x="8004" y="16360"/>
                          <a:pt x="16005" y="13166"/>
                          <a:pt x="12845" y="8278"/>
                        </a:cubicBezTo>
                        <a:cubicBezTo>
                          <a:pt x="10744" y="5216"/>
                          <a:pt x="5407" y="7630"/>
                          <a:pt x="7794" y="10886"/>
                        </a:cubicBezTo>
                        <a:cubicBezTo>
                          <a:pt x="9408" y="12908"/>
                          <a:pt x="12727" y="11362"/>
                          <a:pt x="11400" y="9269"/>
                        </a:cubicBezTo>
                        <a:cubicBezTo>
                          <a:pt x="10559" y="8168"/>
                          <a:pt x="7752" y="8692"/>
                          <a:pt x="9433" y="10581"/>
                        </a:cubicBezTo>
                        <a:cubicBezTo>
                          <a:pt x="8845" y="10761"/>
                          <a:pt x="9147" y="8098"/>
                          <a:pt x="10904" y="9535"/>
                        </a:cubicBezTo>
                        <a:cubicBezTo>
                          <a:pt x="11677" y="10378"/>
                          <a:pt x="10046" y="12260"/>
                          <a:pt x="8500" y="10956"/>
                        </a:cubicBezTo>
                        <a:cubicBezTo>
                          <a:pt x="6189" y="7957"/>
                          <a:pt x="11374" y="6521"/>
                          <a:pt x="12425" y="8934"/>
                        </a:cubicBezTo>
                        <a:cubicBezTo>
                          <a:pt x="14039" y="11667"/>
                          <a:pt x="9340" y="15384"/>
                          <a:pt x="5970" y="11737"/>
                        </a:cubicBezTo>
                        <a:cubicBezTo>
                          <a:pt x="2810" y="6778"/>
                          <a:pt x="10996" y="2023"/>
                          <a:pt x="14652" y="7497"/>
                        </a:cubicBezTo>
                        <a:cubicBezTo>
                          <a:pt x="18115" y="12690"/>
                          <a:pt x="8483" y="20210"/>
                          <a:pt x="2869" y="12651"/>
                        </a:cubicBezTo>
                        <a:cubicBezTo>
                          <a:pt x="1751" y="10433"/>
                          <a:pt x="742" y="3256"/>
                          <a:pt x="8618" y="2085"/>
                        </a:cubicBezTo>
                        <a:lnTo>
                          <a:pt x="8828" y="0"/>
                        </a:lnTo>
                        <a:close/>
                      </a:path>
                    </a:pathLst>
                  </a:custGeom>
                  <a:solidFill>
                    <a:srgbClr val="D3D0C7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</p:grpSp>
            <p:sp>
              <p:nvSpPr>
                <p:cNvPr id="7738" name="Shape 7738"/>
                <p:cNvSpPr/>
                <p:nvPr/>
              </p:nvSpPr>
              <p:spPr>
                <a:xfrm flipH="1">
                  <a:off x="11823250" y="49671"/>
                  <a:ext cx="970693" cy="106721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6702" h="17423" fill="norm" stroke="1" extrusionOk="0">
                      <a:moveTo>
                        <a:pt x="8828" y="0"/>
                      </a:moveTo>
                      <a:cubicBezTo>
                        <a:pt x="-854" y="266"/>
                        <a:pt x="-1115" y="9621"/>
                        <a:pt x="1221" y="13322"/>
                      </a:cubicBezTo>
                      <a:cubicBezTo>
                        <a:pt x="6348" y="21600"/>
                        <a:pt x="20485" y="16227"/>
                        <a:pt x="15745" y="7130"/>
                      </a:cubicBezTo>
                      <a:cubicBezTo>
                        <a:pt x="11324" y="672"/>
                        <a:pt x="1482" y="5865"/>
                        <a:pt x="5062" y="11862"/>
                      </a:cubicBezTo>
                      <a:cubicBezTo>
                        <a:pt x="8004" y="16360"/>
                        <a:pt x="16005" y="13166"/>
                        <a:pt x="12845" y="8278"/>
                      </a:cubicBezTo>
                      <a:cubicBezTo>
                        <a:pt x="10744" y="5216"/>
                        <a:pt x="5407" y="7630"/>
                        <a:pt x="7794" y="10886"/>
                      </a:cubicBezTo>
                      <a:cubicBezTo>
                        <a:pt x="9408" y="12908"/>
                        <a:pt x="12727" y="11362"/>
                        <a:pt x="11400" y="9269"/>
                      </a:cubicBezTo>
                      <a:cubicBezTo>
                        <a:pt x="10559" y="8168"/>
                        <a:pt x="7752" y="8692"/>
                        <a:pt x="9433" y="10581"/>
                      </a:cubicBezTo>
                      <a:cubicBezTo>
                        <a:pt x="8845" y="10761"/>
                        <a:pt x="9147" y="8098"/>
                        <a:pt x="10904" y="9535"/>
                      </a:cubicBezTo>
                      <a:cubicBezTo>
                        <a:pt x="11677" y="10378"/>
                        <a:pt x="10046" y="12260"/>
                        <a:pt x="8500" y="10956"/>
                      </a:cubicBezTo>
                      <a:cubicBezTo>
                        <a:pt x="6189" y="7957"/>
                        <a:pt x="11374" y="6521"/>
                        <a:pt x="12425" y="8934"/>
                      </a:cubicBezTo>
                      <a:cubicBezTo>
                        <a:pt x="14039" y="11667"/>
                        <a:pt x="9340" y="15384"/>
                        <a:pt x="5970" y="11737"/>
                      </a:cubicBezTo>
                      <a:cubicBezTo>
                        <a:pt x="2810" y="6778"/>
                        <a:pt x="10996" y="2023"/>
                        <a:pt x="14652" y="7497"/>
                      </a:cubicBezTo>
                      <a:cubicBezTo>
                        <a:pt x="18115" y="12690"/>
                        <a:pt x="8483" y="20210"/>
                        <a:pt x="2869" y="12651"/>
                      </a:cubicBezTo>
                      <a:cubicBezTo>
                        <a:pt x="1751" y="10433"/>
                        <a:pt x="742" y="3256"/>
                        <a:pt x="8618" y="2085"/>
                      </a:cubicBezTo>
                      <a:lnTo>
                        <a:pt x="8828" y="0"/>
                      </a:lnTo>
                      <a:close/>
                    </a:path>
                  </a:pathLst>
                </a:custGeom>
                <a:solidFill>
                  <a:srgbClr val="9A947F"/>
                </a:solidFill>
                <a:ln w="9525" cap="flat">
                  <a:noFill/>
                  <a:round/>
                </a:ln>
                <a:effectLst/>
              </p:spPr>
              <p:txBody>
                <a:bodyPr wrap="square" lIns="72248" tIns="72248" rIns="72248" bIns="72248" numCol="1" anchor="ctr">
                  <a:noAutofit/>
                </a:bodyPr>
                <a:lstStyle/>
                <a:p>
                  <a:pPr marL="40639" marR="40639" defTabSz="914400">
                    <a:defRPr sz="3400">
                      <a:solidFill>
                        <a:srgbClr val="EEEEEE"/>
                      </a:solidFill>
                      <a:uFill>
                        <a:solidFill>
                          <a:srgbClr val="EEEEEE"/>
                        </a:solidFill>
                      </a:u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</a:p>
              </p:txBody>
            </p:sp>
            <p:sp>
              <p:nvSpPr>
                <p:cNvPr id="7739" name="Shape 7739"/>
                <p:cNvSpPr/>
                <p:nvPr/>
              </p:nvSpPr>
              <p:spPr>
                <a:xfrm flipH="1">
                  <a:off x="11796157" y="0"/>
                  <a:ext cx="970693" cy="106721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6702" h="17423" fill="norm" stroke="1" extrusionOk="0">
                      <a:moveTo>
                        <a:pt x="8828" y="0"/>
                      </a:moveTo>
                      <a:cubicBezTo>
                        <a:pt x="-854" y="266"/>
                        <a:pt x="-1115" y="9621"/>
                        <a:pt x="1221" y="13322"/>
                      </a:cubicBezTo>
                      <a:cubicBezTo>
                        <a:pt x="6348" y="21600"/>
                        <a:pt x="20485" y="16227"/>
                        <a:pt x="15745" y="7130"/>
                      </a:cubicBezTo>
                      <a:cubicBezTo>
                        <a:pt x="11324" y="672"/>
                        <a:pt x="1482" y="5865"/>
                        <a:pt x="5062" y="11862"/>
                      </a:cubicBezTo>
                      <a:cubicBezTo>
                        <a:pt x="8004" y="16360"/>
                        <a:pt x="16005" y="13166"/>
                        <a:pt x="12845" y="8278"/>
                      </a:cubicBezTo>
                      <a:cubicBezTo>
                        <a:pt x="10744" y="5216"/>
                        <a:pt x="5407" y="7630"/>
                        <a:pt x="7794" y="10886"/>
                      </a:cubicBezTo>
                      <a:cubicBezTo>
                        <a:pt x="9408" y="12908"/>
                        <a:pt x="12727" y="11362"/>
                        <a:pt x="11400" y="9269"/>
                      </a:cubicBezTo>
                      <a:cubicBezTo>
                        <a:pt x="10559" y="8168"/>
                        <a:pt x="7752" y="8692"/>
                        <a:pt x="9433" y="10581"/>
                      </a:cubicBezTo>
                      <a:cubicBezTo>
                        <a:pt x="8845" y="10761"/>
                        <a:pt x="9147" y="8098"/>
                        <a:pt x="10904" y="9535"/>
                      </a:cubicBezTo>
                      <a:cubicBezTo>
                        <a:pt x="11677" y="10378"/>
                        <a:pt x="10046" y="12260"/>
                        <a:pt x="8500" y="10956"/>
                      </a:cubicBezTo>
                      <a:cubicBezTo>
                        <a:pt x="6189" y="7957"/>
                        <a:pt x="11374" y="6521"/>
                        <a:pt x="12425" y="8934"/>
                      </a:cubicBezTo>
                      <a:cubicBezTo>
                        <a:pt x="14039" y="11667"/>
                        <a:pt x="9340" y="15384"/>
                        <a:pt x="5970" y="11737"/>
                      </a:cubicBezTo>
                      <a:cubicBezTo>
                        <a:pt x="2810" y="6778"/>
                        <a:pt x="10996" y="2023"/>
                        <a:pt x="14652" y="7497"/>
                      </a:cubicBezTo>
                      <a:cubicBezTo>
                        <a:pt x="18115" y="12690"/>
                        <a:pt x="8483" y="20210"/>
                        <a:pt x="2869" y="12651"/>
                      </a:cubicBezTo>
                      <a:cubicBezTo>
                        <a:pt x="1751" y="10433"/>
                        <a:pt x="742" y="3256"/>
                        <a:pt x="8618" y="2085"/>
                      </a:cubicBezTo>
                      <a:lnTo>
                        <a:pt x="8828" y="0"/>
                      </a:lnTo>
                      <a:close/>
                    </a:path>
                  </a:pathLst>
                </a:custGeom>
                <a:solidFill>
                  <a:srgbClr val="D3D0C7"/>
                </a:solidFill>
                <a:ln w="9525" cap="flat">
                  <a:noFill/>
                  <a:round/>
                </a:ln>
                <a:effectLst/>
              </p:spPr>
              <p:txBody>
                <a:bodyPr wrap="square" lIns="72248" tIns="72248" rIns="72248" bIns="72248" numCol="1" anchor="ctr">
                  <a:noAutofit/>
                </a:bodyPr>
                <a:lstStyle/>
                <a:p>
                  <a:pPr marL="40639" marR="40639" defTabSz="914400">
                    <a:defRPr sz="3400">
                      <a:solidFill>
                        <a:srgbClr val="EEEEEE"/>
                      </a:solidFill>
                      <a:uFill>
                        <a:solidFill>
                          <a:srgbClr val="EEEEEE"/>
                        </a:solidFill>
                      </a:u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</a:p>
              </p:txBody>
            </p:sp>
            <p:sp>
              <p:nvSpPr>
                <p:cNvPr id="7740" name="Shape 7740"/>
                <p:cNvSpPr/>
                <p:nvPr/>
              </p:nvSpPr>
              <p:spPr>
                <a:xfrm>
                  <a:off x="477077" y="0"/>
                  <a:ext cx="11812695" cy="126436"/>
                </a:xfrm>
                <a:prstGeom prst="rect">
                  <a:avLst/>
                </a:prstGeom>
                <a:solidFill>
                  <a:srgbClr val="D3D0C7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72248" tIns="72248" rIns="72248" bIns="72248" numCol="1" anchor="ctr">
                  <a:noAutofit/>
                </a:bodyPr>
                <a:lstStyle/>
                <a:p>
                  <a:pPr marL="40639" marR="40639" defTabSz="914400">
                    <a:defRPr sz="3400">
                      <a:solidFill>
                        <a:srgbClr val="EEEEEE"/>
                      </a:solidFill>
                      <a:uFill>
                        <a:solidFill>
                          <a:srgbClr val="EEEEEE"/>
                        </a:solidFill>
                      </a:u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</a:p>
              </p:txBody>
            </p:sp>
          </p:grpSp>
        </p:grpSp>
        <p:sp>
          <p:nvSpPr>
            <p:cNvPr id="7743" name="Shape 7743"/>
            <p:cNvSpPr/>
            <p:nvPr/>
          </p:nvSpPr>
          <p:spPr>
            <a:xfrm>
              <a:off x="1083733" y="1144693"/>
              <a:ext cx="10805726" cy="433494"/>
            </a:xfrm>
            <a:prstGeom prst="rect">
              <a:avLst/>
            </a:prstGeom>
            <a:gradFill flip="none" rotWithShape="1">
              <a:gsLst>
                <a:gs pos="0">
                  <a:srgbClr val="817C6B"/>
                </a:gs>
                <a:gs pos="100000">
                  <a:srgbClr val="9A947F"/>
                </a:gs>
              </a:gsLst>
              <a:lin ang="162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72248" tIns="72248" rIns="72248" bIns="72248" numCol="1" anchor="ctr">
              <a:noAutofit/>
            </a:bodyPr>
            <a:lstStyle/>
            <a:p>
              <a:pPr marL="40639" marR="40639" defTabSz="914400">
                <a:defRPr sz="3400">
                  <a:solidFill>
                    <a:srgbClr val="EEEEEE"/>
                  </a:solidFill>
                  <a:uFill>
                    <a:solidFill>
                      <a:srgbClr val="EEEEEE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</p:grpSp>
      <p:sp>
        <p:nvSpPr>
          <p:cNvPr id="7745" name="Shape 7745"/>
          <p:cNvSpPr/>
          <p:nvPr>
            <p:ph type="title"/>
          </p:nvPr>
        </p:nvSpPr>
        <p:spPr>
          <a:xfrm>
            <a:off x="975359" y="721359"/>
            <a:ext cx="11054082" cy="2059095"/>
          </a:xfrm>
          <a:prstGeom prst="rect">
            <a:avLst/>
          </a:prstGeom>
        </p:spPr>
        <p:txBody>
          <a:bodyPr/>
          <a:lstStyle/>
          <a:p>
            <a:pPr/>
            <a:r>
              <a:t>Balance</a:t>
            </a:r>
          </a:p>
        </p:txBody>
      </p:sp>
      <p:pic>
        <p:nvPicPr>
          <p:cNvPr id="7746" name="pasted-image.ti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82017" y="2286000"/>
            <a:ext cx="6985001" cy="4851400"/>
          </a:xfrm>
          <a:prstGeom prst="rect">
            <a:avLst/>
          </a:prstGeom>
          <a:ln w="12700">
            <a:miter lim="400000"/>
          </a:ln>
        </p:spPr>
      </p:pic>
      <p:pic>
        <p:nvPicPr>
          <p:cNvPr id="7747" name="pasted-image.ti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388917" y="3009900"/>
            <a:ext cx="6985001" cy="4699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7748" name="pasted-image.ti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407717" y="4108450"/>
            <a:ext cx="6985001" cy="56769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7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7748" grpId="2"/>
      <p:bldP build="whole" bldLvl="1" animBg="1" rev="0" advAuto="0" spid="7747" grpId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44" name="Group 7844"/>
          <p:cNvGrpSpPr/>
          <p:nvPr/>
        </p:nvGrpSpPr>
        <p:grpSpPr>
          <a:xfrm>
            <a:off x="0" y="-1"/>
            <a:ext cx="13004800" cy="9753601"/>
            <a:chOff x="0" y="0"/>
            <a:chExt cx="13004800" cy="9753600"/>
          </a:xfrm>
        </p:grpSpPr>
        <p:grpSp>
          <p:nvGrpSpPr>
            <p:cNvPr id="7842" name="Group 7842"/>
            <p:cNvGrpSpPr/>
            <p:nvPr/>
          </p:nvGrpSpPr>
          <p:grpSpPr>
            <a:xfrm>
              <a:off x="0" y="0"/>
              <a:ext cx="13004801" cy="9753600"/>
              <a:chOff x="0" y="0"/>
              <a:chExt cx="13004800" cy="9753600"/>
            </a:xfrm>
          </p:grpSpPr>
          <p:sp>
            <p:nvSpPr>
              <p:cNvPr id="7750" name="Shape 7750"/>
              <p:cNvSpPr/>
              <p:nvPr/>
            </p:nvSpPr>
            <p:spPr>
              <a:xfrm>
                <a:off x="11921066" y="1083733"/>
                <a:ext cx="758615" cy="3034454"/>
              </a:xfrm>
              <a:prstGeom prst="rect">
                <a:avLst/>
              </a:prstGeom>
              <a:gradFill flip="none" rotWithShape="1">
                <a:gsLst>
                  <a:gs pos="0">
                    <a:srgbClr val="817C6B"/>
                  </a:gs>
                  <a:gs pos="100000">
                    <a:srgbClr val="D3D0C7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72248" tIns="72248" rIns="72248" bIns="72248" numCol="1" anchor="ctr">
                <a:noAutofit/>
              </a:bodyPr>
              <a:lstStyle/>
              <a:p>
                <a:pPr marL="40639" marR="40639" defTabSz="914400">
                  <a:defRPr sz="3400">
                    <a:solidFill>
                      <a:srgbClr val="EEEEEE"/>
                    </a:solidFill>
                    <a:uFill>
                      <a:solidFill>
                        <a:srgbClr val="EEEEEE"/>
                      </a:solidFill>
                    </a:u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7751" name="Shape 7751"/>
              <p:cNvSpPr/>
              <p:nvPr/>
            </p:nvSpPr>
            <p:spPr>
              <a:xfrm>
                <a:off x="0" y="0"/>
                <a:ext cx="12788054" cy="216747"/>
              </a:xfrm>
              <a:prstGeom prst="rect">
                <a:avLst/>
              </a:prstGeom>
              <a:solidFill>
                <a:srgbClr val="9A94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2248" tIns="72248" rIns="72248" bIns="72248" numCol="1" anchor="ctr">
                <a:noAutofit/>
              </a:bodyPr>
              <a:lstStyle/>
              <a:p>
                <a:pPr marL="40639" marR="40639" defTabSz="914400">
                  <a:defRPr sz="3400">
                    <a:solidFill>
                      <a:srgbClr val="EEEEEE"/>
                    </a:solidFill>
                    <a:uFill>
                      <a:solidFill>
                        <a:srgbClr val="EEEEEE"/>
                      </a:solidFill>
                    </a:u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7752" name="Shape 7752"/>
              <p:cNvSpPr/>
              <p:nvPr/>
            </p:nvSpPr>
            <p:spPr>
              <a:xfrm>
                <a:off x="12679680" y="0"/>
                <a:ext cx="325121" cy="9753600"/>
              </a:xfrm>
              <a:prstGeom prst="rect">
                <a:avLst/>
              </a:prstGeom>
              <a:gradFill flip="none" rotWithShape="1">
                <a:gsLst>
                  <a:gs pos="0">
                    <a:srgbClr val="9A947F"/>
                  </a:gs>
                  <a:gs pos="50000">
                    <a:srgbClr val="BBB6A8"/>
                  </a:gs>
                  <a:gs pos="100000">
                    <a:srgbClr val="9A947F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72248" tIns="72248" rIns="72248" bIns="72248" numCol="1" anchor="ctr">
                <a:noAutofit/>
              </a:bodyPr>
              <a:lstStyle/>
              <a:p>
                <a:pPr marL="40639" marR="40639" defTabSz="914400">
                  <a:defRPr sz="3400">
                    <a:solidFill>
                      <a:srgbClr val="EEEEEE"/>
                    </a:solidFill>
                    <a:uFill>
                      <a:solidFill>
                        <a:srgbClr val="EEEEEE"/>
                      </a:solidFill>
                    </a:u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7753" name="Shape 7753"/>
              <p:cNvSpPr/>
              <p:nvPr/>
            </p:nvSpPr>
            <p:spPr>
              <a:xfrm>
                <a:off x="0" y="0"/>
                <a:ext cx="325121" cy="9753600"/>
              </a:xfrm>
              <a:prstGeom prst="rect">
                <a:avLst/>
              </a:prstGeom>
              <a:gradFill flip="none" rotWithShape="1">
                <a:gsLst>
                  <a:gs pos="0">
                    <a:srgbClr val="9A947F"/>
                  </a:gs>
                  <a:gs pos="50000">
                    <a:srgbClr val="BBB6A8"/>
                  </a:gs>
                  <a:gs pos="100000">
                    <a:srgbClr val="9A947F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72248" tIns="72248" rIns="72248" bIns="72248" numCol="1" anchor="ctr">
                <a:noAutofit/>
              </a:bodyPr>
              <a:lstStyle/>
              <a:p>
                <a:pPr marL="40639" marR="40639" defTabSz="914400">
                  <a:defRPr sz="3400">
                    <a:solidFill>
                      <a:srgbClr val="EEEEEE"/>
                    </a:solidFill>
                    <a:uFill>
                      <a:solidFill>
                        <a:srgbClr val="EEEEEE"/>
                      </a:solidFill>
                    </a:u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7754" name="Shape 7754"/>
              <p:cNvSpPr/>
              <p:nvPr/>
            </p:nvSpPr>
            <p:spPr>
              <a:xfrm>
                <a:off x="325120" y="1083733"/>
                <a:ext cx="758614" cy="3034454"/>
              </a:xfrm>
              <a:prstGeom prst="rect">
                <a:avLst/>
              </a:prstGeom>
              <a:gradFill flip="none" rotWithShape="1">
                <a:gsLst>
                  <a:gs pos="0">
                    <a:srgbClr val="817C6B"/>
                  </a:gs>
                  <a:gs pos="100000">
                    <a:srgbClr val="D3D0C7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72248" tIns="72248" rIns="72248" bIns="72248" numCol="1" anchor="ctr">
                <a:noAutofit/>
              </a:bodyPr>
              <a:lstStyle/>
              <a:p>
                <a:pPr marL="40639" marR="40639" defTabSz="914400">
                  <a:defRPr sz="3400">
                    <a:solidFill>
                      <a:srgbClr val="EEEEEE"/>
                    </a:solidFill>
                    <a:uFill>
                      <a:solidFill>
                        <a:srgbClr val="EEEEEE"/>
                      </a:solidFill>
                    </a:u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grpSp>
            <p:nvGrpSpPr>
              <p:cNvPr id="7841" name="Group 7841"/>
              <p:cNvGrpSpPr/>
              <p:nvPr/>
            </p:nvGrpSpPr>
            <p:grpSpPr>
              <a:xfrm>
                <a:off x="82851" y="72248"/>
                <a:ext cx="12793944" cy="1116891"/>
                <a:chOff x="0" y="0"/>
                <a:chExt cx="12793942" cy="1116889"/>
              </a:xfrm>
            </p:grpSpPr>
            <p:sp>
              <p:nvSpPr>
                <p:cNvPr id="7755" name="Shape 7755"/>
                <p:cNvSpPr/>
                <p:nvPr/>
              </p:nvSpPr>
              <p:spPr>
                <a:xfrm>
                  <a:off x="43584" y="0"/>
                  <a:ext cx="12736126" cy="1083734"/>
                </a:xfrm>
                <a:prstGeom prst="roundRect">
                  <a:avLst>
                    <a:gd name="adj" fmla="val 35156"/>
                  </a:avLst>
                </a:prstGeom>
                <a:solidFill>
                  <a:srgbClr val="BBB6A8"/>
                </a:solidFill>
                <a:ln w="9525" cap="flat">
                  <a:noFill/>
                  <a:round/>
                </a:ln>
                <a:effectLst/>
              </p:spPr>
              <p:txBody>
                <a:bodyPr wrap="square" lIns="72248" tIns="72248" rIns="72248" bIns="72248" numCol="1" anchor="ctr">
                  <a:noAutofit/>
                </a:bodyPr>
                <a:lstStyle/>
                <a:p>
                  <a:pPr marL="40639" marR="40639" defTabSz="914400">
                    <a:defRPr sz="3400">
                      <a:solidFill>
                        <a:srgbClr val="EEEEEE"/>
                      </a:solidFill>
                      <a:uFill>
                        <a:solidFill>
                          <a:srgbClr val="EEEEEE"/>
                        </a:solidFill>
                      </a:u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</a:p>
              </p:txBody>
            </p:sp>
            <p:sp>
              <p:nvSpPr>
                <p:cNvPr id="7756" name="Shape 7756"/>
                <p:cNvSpPr/>
                <p:nvPr/>
              </p:nvSpPr>
              <p:spPr>
                <a:xfrm>
                  <a:off x="477077" y="54186"/>
                  <a:ext cx="11812695" cy="126437"/>
                </a:xfrm>
                <a:prstGeom prst="rect">
                  <a:avLst/>
                </a:prstGeom>
                <a:solidFill>
                  <a:srgbClr val="9A947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72248" tIns="72248" rIns="72248" bIns="72248" numCol="1" anchor="ctr">
                  <a:noAutofit/>
                </a:bodyPr>
                <a:lstStyle/>
                <a:p>
                  <a:pPr marL="40639" marR="40639" defTabSz="914400">
                    <a:defRPr sz="3400">
                      <a:solidFill>
                        <a:srgbClr val="EEEEEE"/>
                      </a:solidFill>
                      <a:uFill>
                        <a:solidFill>
                          <a:srgbClr val="EEEEEE"/>
                        </a:solidFill>
                      </a:u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</a:p>
              </p:txBody>
            </p:sp>
            <p:grpSp>
              <p:nvGrpSpPr>
                <p:cNvPr id="7795" name="Group 7795"/>
                <p:cNvGrpSpPr/>
                <p:nvPr/>
              </p:nvGrpSpPr>
              <p:grpSpPr>
                <a:xfrm>
                  <a:off x="531264" y="842151"/>
                  <a:ext cx="11758508" cy="243841"/>
                  <a:chOff x="0" y="0"/>
                  <a:chExt cx="11758506" cy="243839"/>
                </a:xfrm>
              </p:grpSpPr>
              <p:sp>
                <p:nvSpPr>
                  <p:cNvPr id="7757" name="Shape 7757"/>
                  <p:cNvSpPr/>
                  <p:nvPr/>
                </p:nvSpPr>
                <p:spPr>
                  <a:xfrm flipH="1">
                    <a:off x="11239217" y="0"/>
                    <a:ext cx="519290" cy="23932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0"/>
                        </a:moveTo>
                        <a:lnTo>
                          <a:pt x="17092" y="0"/>
                        </a:lnTo>
                        <a:lnTo>
                          <a:pt x="0" y="17550"/>
                        </a:lnTo>
                        <a:lnTo>
                          <a:pt x="8077" y="21600"/>
                        </a:lnTo>
                        <a:lnTo>
                          <a:pt x="19158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9A947F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7758" name="Shape 7758"/>
                  <p:cNvSpPr/>
                  <p:nvPr/>
                </p:nvSpPr>
                <p:spPr>
                  <a:xfrm>
                    <a:off x="0" y="4515"/>
                    <a:ext cx="519289" cy="2393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0"/>
                        </a:moveTo>
                        <a:lnTo>
                          <a:pt x="17092" y="0"/>
                        </a:lnTo>
                        <a:lnTo>
                          <a:pt x="0" y="17550"/>
                        </a:lnTo>
                        <a:lnTo>
                          <a:pt x="8077" y="21600"/>
                        </a:lnTo>
                        <a:lnTo>
                          <a:pt x="19158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9A947F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grpSp>
                <p:nvGrpSpPr>
                  <p:cNvPr id="7794" name="Group 7794"/>
                  <p:cNvGrpSpPr/>
                  <p:nvPr/>
                </p:nvGrpSpPr>
                <p:grpSpPr>
                  <a:xfrm>
                    <a:off x="442524" y="1544"/>
                    <a:ext cx="10864428" cy="242296"/>
                    <a:chOff x="0" y="0"/>
                    <a:chExt cx="10864426" cy="242295"/>
                  </a:xfrm>
                </p:grpSpPr>
                <p:grpSp>
                  <p:nvGrpSpPr>
                    <p:cNvPr id="7780" name="Group 7780"/>
                    <p:cNvGrpSpPr/>
                    <p:nvPr/>
                  </p:nvGrpSpPr>
                  <p:grpSpPr>
                    <a:xfrm>
                      <a:off x="0" y="2257"/>
                      <a:ext cx="6610774" cy="240039"/>
                      <a:chOff x="0" y="0"/>
                      <a:chExt cx="6610773" cy="240037"/>
                    </a:xfrm>
                  </p:grpSpPr>
                  <p:grpSp>
                    <p:nvGrpSpPr>
                      <p:cNvPr id="7761" name="Group 7761"/>
                      <p:cNvGrpSpPr/>
                      <p:nvPr/>
                    </p:nvGrpSpPr>
                    <p:grpSpPr>
                      <a:xfrm>
                        <a:off x="0" y="0"/>
                        <a:ext cx="943611" cy="240038"/>
                        <a:chOff x="0" y="0"/>
                        <a:chExt cx="943610" cy="240037"/>
                      </a:xfrm>
                    </p:grpSpPr>
                    <p:sp>
                      <p:nvSpPr>
                        <p:cNvPr id="7759" name="Shape 7759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7760" name="Shape 7760"/>
                        <p:cNvSpPr/>
                        <p:nvPr/>
                      </p:nvSpPr>
                      <p:spPr>
                        <a:xfrm>
                          <a:off x="467296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7764" name="Group 7764"/>
                      <p:cNvGrpSpPr/>
                      <p:nvPr/>
                    </p:nvGrpSpPr>
                    <p:grpSpPr>
                      <a:xfrm>
                        <a:off x="943848" y="0"/>
                        <a:ext cx="945985" cy="240038"/>
                        <a:chOff x="0" y="0"/>
                        <a:chExt cx="945983" cy="240037"/>
                      </a:xfrm>
                    </p:grpSpPr>
                    <p:sp>
                      <p:nvSpPr>
                        <p:cNvPr id="7762" name="Shape 7762"/>
                        <p:cNvSpPr/>
                        <p:nvPr/>
                      </p:nvSpPr>
                      <p:spPr>
                        <a:xfrm>
                          <a:off x="0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7763" name="Shape 7763"/>
                        <p:cNvSpPr/>
                        <p:nvPr/>
                      </p:nvSpPr>
                      <p:spPr>
                        <a:xfrm>
                          <a:off x="467296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7767" name="Group 7767"/>
                      <p:cNvGrpSpPr/>
                      <p:nvPr/>
                    </p:nvGrpSpPr>
                    <p:grpSpPr>
                      <a:xfrm>
                        <a:off x="1893710" y="0"/>
                        <a:ext cx="939971" cy="240038"/>
                        <a:chOff x="0" y="0"/>
                        <a:chExt cx="939969" cy="240037"/>
                      </a:xfrm>
                    </p:grpSpPr>
                    <p:sp>
                      <p:nvSpPr>
                        <p:cNvPr id="7765" name="Shape 7765"/>
                        <p:cNvSpPr/>
                        <p:nvPr/>
                      </p:nvSpPr>
                      <p:spPr>
                        <a:xfrm>
                          <a:off x="0" y="0"/>
                          <a:ext cx="471707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7766" name="Shape 7766"/>
                        <p:cNvSpPr/>
                        <p:nvPr/>
                      </p:nvSpPr>
                      <p:spPr>
                        <a:xfrm>
                          <a:off x="463672" y="0"/>
                          <a:ext cx="47629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7770" name="Group 7770"/>
                      <p:cNvGrpSpPr/>
                      <p:nvPr/>
                    </p:nvGrpSpPr>
                    <p:grpSpPr>
                      <a:xfrm>
                        <a:off x="2833443" y="0"/>
                        <a:ext cx="943888" cy="240038"/>
                        <a:chOff x="0" y="0"/>
                        <a:chExt cx="943886" cy="240037"/>
                      </a:xfrm>
                    </p:grpSpPr>
                    <p:sp>
                      <p:nvSpPr>
                        <p:cNvPr id="7768" name="Shape 7768"/>
                        <p:cNvSpPr/>
                        <p:nvPr/>
                      </p:nvSpPr>
                      <p:spPr>
                        <a:xfrm>
                          <a:off x="0" y="0"/>
                          <a:ext cx="47644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7769" name="Shape 7769"/>
                        <p:cNvSpPr/>
                        <p:nvPr/>
                      </p:nvSpPr>
                      <p:spPr>
                        <a:xfrm>
                          <a:off x="467439" y="0"/>
                          <a:ext cx="47644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7773" name="Group 7773"/>
                      <p:cNvGrpSpPr/>
                      <p:nvPr/>
                    </p:nvGrpSpPr>
                    <p:grpSpPr>
                      <a:xfrm>
                        <a:off x="3777330" y="0"/>
                        <a:ext cx="943612" cy="240038"/>
                        <a:chOff x="0" y="0"/>
                        <a:chExt cx="943610" cy="240037"/>
                      </a:xfrm>
                    </p:grpSpPr>
                    <p:sp>
                      <p:nvSpPr>
                        <p:cNvPr id="7771" name="Shape 7771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7772" name="Shape 7772"/>
                        <p:cNvSpPr/>
                        <p:nvPr/>
                      </p:nvSpPr>
                      <p:spPr>
                        <a:xfrm>
                          <a:off x="467296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7776" name="Group 7776"/>
                      <p:cNvGrpSpPr/>
                      <p:nvPr/>
                    </p:nvGrpSpPr>
                    <p:grpSpPr>
                      <a:xfrm>
                        <a:off x="4720941" y="0"/>
                        <a:ext cx="946222" cy="240038"/>
                        <a:chOff x="0" y="0"/>
                        <a:chExt cx="946221" cy="240037"/>
                      </a:xfrm>
                    </p:grpSpPr>
                    <p:sp>
                      <p:nvSpPr>
                        <p:cNvPr id="7774" name="Shape 7774"/>
                        <p:cNvSpPr/>
                        <p:nvPr/>
                      </p:nvSpPr>
                      <p:spPr>
                        <a:xfrm>
                          <a:off x="0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7775" name="Shape 7775"/>
                        <p:cNvSpPr/>
                        <p:nvPr/>
                      </p:nvSpPr>
                      <p:spPr>
                        <a:xfrm>
                          <a:off x="467533" y="0"/>
                          <a:ext cx="478689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7779" name="Group 7779"/>
                      <p:cNvGrpSpPr/>
                      <p:nvPr/>
                    </p:nvGrpSpPr>
                    <p:grpSpPr>
                      <a:xfrm>
                        <a:off x="5666925" y="0"/>
                        <a:ext cx="943849" cy="240038"/>
                        <a:chOff x="0" y="0"/>
                        <a:chExt cx="943848" cy="240037"/>
                      </a:xfrm>
                    </p:grpSpPr>
                    <p:sp>
                      <p:nvSpPr>
                        <p:cNvPr id="7777" name="Shape 7777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7778" name="Shape 7778"/>
                        <p:cNvSpPr/>
                        <p:nvPr/>
                      </p:nvSpPr>
                      <p:spPr>
                        <a:xfrm>
                          <a:off x="467533" y="0"/>
                          <a:ext cx="476316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</p:grpSp>
                <p:grpSp>
                  <p:nvGrpSpPr>
                    <p:cNvPr id="7783" name="Group 7783"/>
                    <p:cNvGrpSpPr/>
                    <p:nvPr/>
                  </p:nvGrpSpPr>
                  <p:grpSpPr>
                    <a:xfrm>
                      <a:off x="6610773" y="0"/>
                      <a:ext cx="943752" cy="240038"/>
                      <a:chOff x="0" y="0"/>
                      <a:chExt cx="943750" cy="240037"/>
                    </a:xfrm>
                  </p:grpSpPr>
                  <p:sp>
                    <p:nvSpPr>
                      <p:cNvPr id="7781" name="Shape 7781"/>
                      <p:cNvSpPr/>
                      <p:nvPr/>
                    </p:nvSpPr>
                    <p:spPr>
                      <a:xfrm>
                        <a:off x="0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7782" name="Shape 7782"/>
                      <p:cNvSpPr/>
                      <p:nvPr/>
                    </p:nvSpPr>
                    <p:spPr>
                      <a:xfrm>
                        <a:off x="467369" y="0"/>
                        <a:ext cx="476382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7786" name="Group 7786"/>
                    <p:cNvGrpSpPr/>
                    <p:nvPr/>
                  </p:nvGrpSpPr>
                  <p:grpSpPr>
                    <a:xfrm>
                      <a:off x="7554524" y="0"/>
                      <a:ext cx="946010" cy="240038"/>
                      <a:chOff x="0" y="0"/>
                      <a:chExt cx="946009" cy="240037"/>
                    </a:xfrm>
                  </p:grpSpPr>
                  <p:sp>
                    <p:nvSpPr>
                      <p:cNvPr id="7784" name="Shape 7784"/>
                      <p:cNvSpPr/>
                      <p:nvPr/>
                    </p:nvSpPr>
                    <p:spPr>
                      <a:xfrm>
                        <a:off x="0" y="0"/>
                        <a:ext cx="47871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7785" name="Shape 7785"/>
                      <p:cNvSpPr/>
                      <p:nvPr/>
                    </p:nvSpPr>
                    <p:spPr>
                      <a:xfrm>
                        <a:off x="467300" y="0"/>
                        <a:ext cx="47871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7789" name="Group 7789"/>
                    <p:cNvGrpSpPr/>
                    <p:nvPr/>
                  </p:nvGrpSpPr>
                  <p:grpSpPr>
                    <a:xfrm>
                      <a:off x="8500533" y="0"/>
                      <a:ext cx="943753" cy="240038"/>
                      <a:chOff x="0" y="0"/>
                      <a:chExt cx="943751" cy="240037"/>
                    </a:xfrm>
                  </p:grpSpPr>
                  <p:sp>
                    <p:nvSpPr>
                      <p:cNvPr id="7787" name="Shape 7787"/>
                      <p:cNvSpPr/>
                      <p:nvPr/>
                    </p:nvSpPr>
                    <p:spPr>
                      <a:xfrm>
                        <a:off x="0" y="0"/>
                        <a:ext cx="47589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7788" name="Shape 7788"/>
                      <p:cNvSpPr/>
                      <p:nvPr/>
                    </p:nvSpPr>
                    <p:spPr>
                      <a:xfrm>
                        <a:off x="467862" y="0"/>
                        <a:ext cx="47589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7792" name="Group 7792"/>
                    <p:cNvGrpSpPr/>
                    <p:nvPr/>
                  </p:nvGrpSpPr>
                  <p:grpSpPr>
                    <a:xfrm>
                      <a:off x="9444284" y="0"/>
                      <a:ext cx="943753" cy="240038"/>
                      <a:chOff x="0" y="0"/>
                      <a:chExt cx="943751" cy="240037"/>
                    </a:xfrm>
                  </p:grpSpPr>
                  <p:sp>
                    <p:nvSpPr>
                      <p:cNvPr id="7790" name="Shape 7790"/>
                      <p:cNvSpPr/>
                      <p:nvPr/>
                    </p:nvSpPr>
                    <p:spPr>
                      <a:xfrm>
                        <a:off x="0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7791" name="Shape 7791"/>
                      <p:cNvSpPr/>
                      <p:nvPr/>
                    </p:nvSpPr>
                    <p:spPr>
                      <a:xfrm>
                        <a:off x="467371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sp>
                  <p:nvSpPr>
                    <p:cNvPr id="7793" name="Shape 7793"/>
                    <p:cNvSpPr/>
                    <p:nvPr/>
                  </p:nvSpPr>
                  <p:spPr>
                    <a:xfrm>
                      <a:off x="10388035" y="0"/>
                      <a:ext cx="476392" cy="240038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0504" fill="norm" stroke="1" extrusionOk="0">
                          <a:moveTo>
                            <a:pt x="0" y="0"/>
                          </a:moveTo>
                          <a:lnTo>
                            <a:pt x="0" y="20504"/>
                          </a:lnTo>
                          <a:lnTo>
                            <a:pt x="2534" y="20504"/>
                          </a:lnTo>
                          <a:cubicBezTo>
                            <a:pt x="2512" y="-934"/>
                            <a:pt x="19002" y="-1096"/>
                            <a:pt x="19023" y="20504"/>
                          </a:cubicBezTo>
                          <a:lnTo>
                            <a:pt x="21600" y="20504"/>
                          </a:lnTo>
                          <a:lnTo>
                            <a:pt x="21600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9A947F"/>
                    </a:solidFill>
                    <a:ln w="9525" cap="flat">
                      <a:noFill/>
                      <a:round/>
                    </a:ln>
                    <a:effectLst/>
                  </p:spPr>
                  <p:txBody>
                    <a:bodyPr wrap="square" lIns="72248" tIns="72248" rIns="72248" bIns="72248" numCol="1" anchor="ctr">
                      <a:noAutofit/>
                    </a:bodyPr>
                    <a:lstStyle/>
                    <a:p>
                      <a:pPr marL="40639" marR="40639" defTabSz="914400">
                        <a:defRPr sz="3400">
                          <a:solidFill>
                            <a:srgbClr val="EEEEEE"/>
                          </a:solidFill>
                          <a:uFill>
                            <a:solidFill>
                              <a:srgbClr val="EEEEEE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defRPr>
                      </a:pPr>
                    </a:p>
                  </p:txBody>
                </p:sp>
              </p:grpSp>
            </p:grpSp>
            <p:grpSp>
              <p:nvGrpSpPr>
                <p:cNvPr id="7834" name="Group 7834"/>
                <p:cNvGrpSpPr/>
                <p:nvPr/>
              </p:nvGrpSpPr>
              <p:grpSpPr>
                <a:xfrm>
                  <a:off x="508686" y="839893"/>
                  <a:ext cx="11758508" cy="243841"/>
                  <a:chOff x="0" y="0"/>
                  <a:chExt cx="11758506" cy="243839"/>
                </a:xfrm>
              </p:grpSpPr>
              <p:sp>
                <p:nvSpPr>
                  <p:cNvPr id="7796" name="Shape 7796"/>
                  <p:cNvSpPr/>
                  <p:nvPr/>
                </p:nvSpPr>
                <p:spPr>
                  <a:xfrm flipH="1">
                    <a:off x="11239217" y="0"/>
                    <a:ext cx="519290" cy="23932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0"/>
                        </a:moveTo>
                        <a:lnTo>
                          <a:pt x="17092" y="0"/>
                        </a:lnTo>
                        <a:lnTo>
                          <a:pt x="0" y="17550"/>
                        </a:lnTo>
                        <a:lnTo>
                          <a:pt x="8077" y="21600"/>
                        </a:lnTo>
                        <a:lnTo>
                          <a:pt x="19158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D3D0C7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7797" name="Shape 7797"/>
                  <p:cNvSpPr/>
                  <p:nvPr/>
                </p:nvSpPr>
                <p:spPr>
                  <a:xfrm>
                    <a:off x="0" y="4515"/>
                    <a:ext cx="519289" cy="2393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0"/>
                        </a:moveTo>
                        <a:lnTo>
                          <a:pt x="17092" y="0"/>
                        </a:lnTo>
                        <a:lnTo>
                          <a:pt x="0" y="17550"/>
                        </a:lnTo>
                        <a:lnTo>
                          <a:pt x="8077" y="21600"/>
                        </a:lnTo>
                        <a:lnTo>
                          <a:pt x="19158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D3D0C7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grpSp>
                <p:nvGrpSpPr>
                  <p:cNvPr id="7833" name="Group 7833"/>
                  <p:cNvGrpSpPr/>
                  <p:nvPr/>
                </p:nvGrpSpPr>
                <p:grpSpPr>
                  <a:xfrm>
                    <a:off x="442524" y="1544"/>
                    <a:ext cx="10864428" cy="242296"/>
                    <a:chOff x="0" y="0"/>
                    <a:chExt cx="10864426" cy="242295"/>
                  </a:xfrm>
                </p:grpSpPr>
                <p:grpSp>
                  <p:nvGrpSpPr>
                    <p:cNvPr id="7819" name="Group 7819"/>
                    <p:cNvGrpSpPr/>
                    <p:nvPr/>
                  </p:nvGrpSpPr>
                  <p:grpSpPr>
                    <a:xfrm>
                      <a:off x="0" y="2257"/>
                      <a:ext cx="6610774" cy="240039"/>
                      <a:chOff x="0" y="0"/>
                      <a:chExt cx="6610773" cy="240037"/>
                    </a:xfrm>
                  </p:grpSpPr>
                  <p:grpSp>
                    <p:nvGrpSpPr>
                      <p:cNvPr id="7800" name="Group 7800"/>
                      <p:cNvGrpSpPr/>
                      <p:nvPr/>
                    </p:nvGrpSpPr>
                    <p:grpSpPr>
                      <a:xfrm>
                        <a:off x="0" y="0"/>
                        <a:ext cx="943611" cy="240038"/>
                        <a:chOff x="0" y="0"/>
                        <a:chExt cx="943610" cy="240037"/>
                      </a:xfrm>
                    </p:grpSpPr>
                    <p:sp>
                      <p:nvSpPr>
                        <p:cNvPr id="7798" name="Shape 7798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7799" name="Shape 7799"/>
                        <p:cNvSpPr/>
                        <p:nvPr/>
                      </p:nvSpPr>
                      <p:spPr>
                        <a:xfrm>
                          <a:off x="467296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7803" name="Group 7803"/>
                      <p:cNvGrpSpPr/>
                      <p:nvPr/>
                    </p:nvGrpSpPr>
                    <p:grpSpPr>
                      <a:xfrm>
                        <a:off x="943848" y="0"/>
                        <a:ext cx="945985" cy="240038"/>
                        <a:chOff x="0" y="0"/>
                        <a:chExt cx="945983" cy="240037"/>
                      </a:xfrm>
                    </p:grpSpPr>
                    <p:sp>
                      <p:nvSpPr>
                        <p:cNvPr id="7801" name="Shape 7801"/>
                        <p:cNvSpPr/>
                        <p:nvPr/>
                      </p:nvSpPr>
                      <p:spPr>
                        <a:xfrm>
                          <a:off x="0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7802" name="Shape 7802"/>
                        <p:cNvSpPr/>
                        <p:nvPr/>
                      </p:nvSpPr>
                      <p:spPr>
                        <a:xfrm>
                          <a:off x="467296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7806" name="Group 7806"/>
                      <p:cNvGrpSpPr/>
                      <p:nvPr/>
                    </p:nvGrpSpPr>
                    <p:grpSpPr>
                      <a:xfrm>
                        <a:off x="1893710" y="0"/>
                        <a:ext cx="939971" cy="240038"/>
                        <a:chOff x="0" y="0"/>
                        <a:chExt cx="939969" cy="240037"/>
                      </a:xfrm>
                    </p:grpSpPr>
                    <p:sp>
                      <p:nvSpPr>
                        <p:cNvPr id="7804" name="Shape 7804"/>
                        <p:cNvSpPr/>
                        <p:nvPr/>
                      </p:nvSpPr>
                      <p:spPr>
                        <a:xfrm>
                          <a:off x="0" y="0"/>
                          <a:ext cx="471707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7805" name="Shape 7805"/>
                        <p:cNvSpPr/>
                        <p:nvPr/>
                      </p:nvSpPr>
                      <p:spPr>
                        <a:xfrm>
                          <a:off x="463672" y="0"/>
                          <a:ext cx="47629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7809" name="Group 7809"/>
                      <p:cNvGrpSpPr/>
                      <p:nvPr/>
                    </p:nvGrpSpPr>
                    <p:grpSpPr>
                      <a:xfrm>
                        <a:off x="2833443" y="0"/>
                        <a:ext cx="943888" cy="240038"/>
                        <a:chOff x="0" y="0"/>
                        <a:chExt cx="943886" cy="240037"/>
                      </a:xfrm>
                    </p:grpSpPr>
                    <p:sp>
                      <p:nvSpPr>
                        <p:cNvPr id="7807" name="Shape 7807"/>
                        <p:cNvSpPr/>
                        <p:nvPr/>
                      </p:nvSpPr>
                      <p:spPr>
                        <a:xfrm>
                          <a:off x="0" y="0"/>
                          <a:ext cx="47644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7808" name="Shape 7808"/>
                        <p:cNvSpPr/>
                        <p:nvPr/>
                      </p:nvSpPr>
                      <p:spPr>
                        <a:xfrm>
                          <a:off x="467439" y="0"/>
                          <a:ext cx="47644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7812" name="Group 7812"/>
                      <p:cNvGrpSpPr/>
                      <p:nvPr/>
                    </p:nvGrpSpPr>
                    <p:grpSpPr>
                      <a:xfrm>
                        <a:off x="3777330" y="0"/>
                        <a:ext cx="943612" cy="240038"/>
                        <a:chOff x="0" y="0"/>
                        <a:chExt cx="943610" cy="240037"/>
                      </a:xfrm>
                    </p:grpSpPr>
                    <p:sp>
                      <p:nvSpPr>
                        <p:cNvPr id="7810" name="Shape 7810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7811" name="Shape 7811"/>
                        <p:cNvSpPr/>
                        <p:nvPr/>
                      </p:nvSpPr>
                      <p:spPr>
                        <a:xfrm>
                          <a:off x="467296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7815" name="Group 7815"/>
                      <p:cNvGrpSpPr/>
                      <p:nvPr/>
                    </p:nvGrpSpPr>
                    <p:grpSpPr>
                      <a:xfrm>
                        <a:off x="4720941" y="0"/>
                        <a:ext cx="946222" cy="240038"/>
                        <a:chOff x="0" y="0"/>
                        <a:chExt cx="946221" cy="240037"/>
                      </a:xfrm>
                    </p:grpSpPr>
                    <p:sp>
                      <p:nvSpPr>
                        <p:cNvPr id="7813" name="Shape 7813"/>
                        <p:cNvSpPr/>
                        <p:nvPr/>
                      </p:nvSpPr>
                      <p:spPr>
                        <a:xfrm>
                          <a:off x="0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7814" name="Shape 7814"/>
                        <p:cNvSpPr/>
                        <p:nvPr/>
                      </p:nvSpPr>
                      <p:spPr>
                        <a:xfrm>
                          <a:off x="467533" y="0"/>
                          <a:ext cx="478689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7818" name="Group 7818"/>
                      <p:cNvGrpSpPr/>
                      <p:nvPr/>
                    </p:nvGrpSpPr>
                    <p:grpSpPr>
                      <a:xfrm>
                        <a:off x="5666925" y="0"/>
                        <a:ext cx="943849" cy="240038"/>
                        <a:chOff x="0" y="0"/>
                        <a:chExt cx="943848" cy="240037"/>
                      </a:xfrm>
                    </p:grpSpPr>
                    <p:sp>
                      <p:nvSpPr>
                        <p:cNvPr id="7816" name="Shape 7816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7817" name="Shape 7817"/>
                        <p:cNvSpPr/>
                        <p:nvPr/>
                      </p:nvSpPr>
                      <p:spPr>
                        <a:xfrm>
                          <a:off x="467533" y="0"/>
                          <a:ext cx="476316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</p:grpSp>
                <p:grpSp>
                  <p:nvGrpSpPr>
                    <p:cNvPr id="7822" name="Group 7822"/>
                    <p:cNvGrpSpPr/>
                    <p:nvPr/>
                  </p:nvGrpSpPr>
                  <p:grpSpPr>
                    <a:xfrm>
                      <a:off x="6610773" y="0"/>
                      <a:ext cx="943752" cy="240038"/>
                      <a:chOff x="0" y="0"/>
                      <a:chExt cx="943750" cy="240037"/>
                    </a:xfrm>
                  </p:grpSpPr>
                  <p:sp>
                    <p:nvSpPr>
                      <p:cNvPr id="7820" name="Shape 7820"/>
                      <p:cNvSpPr/>
                      <p:nvPr/>
                    </p:nvSpPr>
                    <p:spPr>
                      <a:xfrm>
                        <a:off x="0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7821" name="Shape 7821"/>
                      <p:cNvSpPr/>
                      <p:nvPr/>
                    </p:nvSpPr>
                    <p:spPr>
                      <a:xfrm>
                        <a:off x="467369" y="0"/>
                        <a:ext cx="476382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7825" name="Group 7825"/>
                    <p:cNvGrpSpPr/>
                    <p:nvPr/>
                  </p:nvGrpSpPr>
                  <p:grpSpPr>
                    <a:xfrm>
                      <a:off x="7554524" y="0"/>
                      <a:ext cx="946010" cy="240038"/>
                      <a:chOff x="0" y="0"/>
                      <a:chExt cx="946009" cy="240037"/>
                    </a:xfrm>
                  </p:grpSpPr>
                  <p:sp>
                    <p:nvSpPr>
                      <p:cNvPr id="7823" name="Shape 7823"/>
                      <p:cNvSpPr/>
                      <p:nvPr/>
                    </p:nvSpPr>
                    <p:spPr>
                      <a:xfrm>
                        <a:off x="0" y="0"/>
                        <a:ext cx="47871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7824" name="Shape 7824"/>
                      <p:cNvSpPr/>
                      <p:nvPr/>
                    </p:nvSpPr>
                    <p:spPr>
                      <a:xfrm>
                        <a:off x="467300" y="0"/>
                        <a:ext cx="47871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7828" name="Group 7828"/>
                    <p:cNvGrpSpPr/>
                    <p:nvPr/>
                  </p:nvGrpSpPr>
                  <p:grpSpPr>
                    <a:xfrm>
                      <a:off x="8500533" y="0"/>
                      <a:ext cx="943753" cy="240038"/>
                      <a:chOff x="0" y="0"/>
                      <a:chExt cx="943751" cy="240037"/>
                    </a:xfrm>
                  </p:grpSpPr>
                  <p:sp>
                    <p:nvSpPr>
                      <p:cNvPr id="7826" name="Shape 7826"/>
                      <p:cNvSpPr/>
                      <p:nvPr/>
                    </p:nvSpPr>
                    <p:spPr>
                      <a:xfrm>
                        <a:off x="0" y="0"/>
                        <a:ext cx="47589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7827" name="Shape 7827"/>
                      <p:cNvSpPr/>
                      <p:nvPr/>
                    </p:nvSpPr>
                    <p:spPr>
                      <a:xfrm>
                        <a:off x="467862" y="0"/>
                        <a:ext cx="47589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7831" name="Group 7831"/>
                    <p:cNvGrpSpPr/>
                    <p:nvPr/>
                  </p:nvGrpSpPr>
                  <p:grpSpPr>
                    <a:xfrm>
                      <a:off x="9444284" y="0"/>
                      <a:ext cx="943753" cy="240038"/>
                      <a:chOff x="0" y="0"/>
                      <a:chExt cx="943751" cy="240037"/>
                    </a:xfrm>
                  </p:grpSpPr>
                  <p:sp>
                    <p:nvSpPr>
                      <p:cNvPr id="7829" name="Shape 7829"/>
                      <p:cNvSpPr/>
                      <p:nvPr/>
                    </p:nvSpPr>
                    <p:spPr>
                      <a:xfrm>
                        <a:off x="0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7830" name="Shape 7830"/>
                      <p:cNvSpPr/>
                      <p:nvPr/>
                    </p:nvSpPr>
                    <p:spPr>
                      <a:xfrm>
                        <a:off x="467371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sp>
                  <p:nvSpPr>
                    <p:cNvPr id="7832" name="Shape 7832"/>
                    <p:cNvSpPr/>
                    <p:nvPr/>
                  </p:nvSpPr>
                  <p:spPr>
                    <a:xfrm>
                      <a:off x="10388035" y="0"/>
                      <a:ext cx="476392" cy="240038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0504" fill="norm" stroke="1" extrusionOk="0">
                          <a:moveTo>
                            <a:pt x="0" y="0"/>
                          </a:moveTo>
                          <a:lnTo>
                            <a:pt x="0" y="20504"/>
                          </a:lnTo>
                          <a:lnTo>
                            <a:pt x="2534" y="20504"/>
                          </a:lnTo>
                          <a:cubicBezTo>
                            <a:pt x="2512" y="-934"/>
                            <a:pt x="19002" y="-1096"/>
                            <a:pt x="19023" y="20504"/>
                          </a:cubicBezTo>
                          <a:lnTo>
                            <a:pt x="21600" y="20504"/>
                          </a:lnTo>
                          <a:lnTo>
                            <a:pt x="21600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D3D0C7"/>
                    </a:solidFill>
                    <a:ln w="9525" cap="flat">
                      <a:noFill/>
                      <a:round/>
                    </a:ln>
                    <a:effectLst/>
                  </p:spPr>
                  <p:txBody>
                    <a:bodyPr wrap="square" lIns="72248" tIns="72248" rIns="72248" bIns="72248" numCol="1" anchor="ctr">
                      <a:noAutofit/>
                    </a:bodyPr>
                    <a:lstStyle/>
                    <a:p>
                      <a:pPr marL="40639" marR="40639" defTabSz="914400">
                        <a:defRPr sz="3400">
                          <a:solidFill>
                            <a:srgbClr val="EEEEEE"/>
                          </a:solidFill>
                          <a:uFill>
                            <a:solidFill>
                              <a:srgbClr val="EEEEEE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defRPr>
                      </a:pPr>
                    </a:p>
                  </p:txBody>
                </p:sp>
              </p:grpSp>
            </p:grpSp>
            <p:grpSp>
              <p:nvGrpSpPr>
                <p:cNvPr id="7837" name="Group 7837"/>
                <p:cNvGrpSpPr/>
                <p:nvPr/>
              </p:nvGrpSpPr>
              <p:grpSpPr>
                <a:xfrm>
                  <a:off x="-1" y="-1"/>
                  <a:ext cx="997787" cy="1116891"/>
                  <a:chOff x="0" y="0"/>
                  <a:chExt cx="997785" cy="1116889"/>
                </a:xfrm>
              </p:grpSpPr>
              <p:sp>
                <p:nvSpPr>
                  <p:cNvPr id="7835" name="Shape 7835"/>
                  <p:cNvSpPr/>
                  <p:nvPr/>
                </p:nvSpPr>
                <p:spPr>
                  <a:xfrm>
                    <a:off x="27093" y="49671"/>
                    <a:ext cx="970693" cy="106721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6702" h="17423" fill="norm" stroke="1" extrusionOk="0">
                        <a:moveTo>
                          <a:pt x="8828" y="0"/>
                        </a:moveTo>
                        <a:cubicBezTo>
                          <a:pt x="-854" y="266"/>
                          <a:pt x="-1115" y="9621"/>
                          <a:pt x="1221" y="13322"/>
                        </a:cubicBezTo>
                        <a:cubicBezTo>
                          <a:pt x="6348" y="21600"/>
                          <a:pt x="20485" y="16227"/>
                          <a:pt x="15745" y="7130"/>
                        </a:cubicBezTo>
                        <a:cubicBezTo>
                          <a:pt x="11324" y="672"/>
                          <a:pt x="1482" y="5865"/>
                          <a:pt x="5062" y="11862"/>
                        </a:cubicBezTo>
                        <a:cubicBezTo>
                          <a:pt x="8004" y="16360"/>
                          <a:pt x="16005" y="13166"/>
                          <a:pt x="12845" y="8278"/>
                        </a:cubicBezTo>
                        <a:cubicBezTo>
                          <a:pt x="10744" y="5216"/>
                          <a:pt x="5407" y="7630"/>
                          <a:pt x="7794" y="10886"/>
                        </a:cubicBezTo>
                        <a:cubicBezTo>
                          <a:pt x="9408" y="12908"/>
                          <a:pt x="12727" y="11362"/>
                          <a:pt x="11400" y="9269"/>
                        </a:cubicBezTo>
                        <a:cubicBezTo>
                          <a:pt x="10559" y="8168"/>
                          <a:pt x="7752" y="8692"/>
                          <a:pt x="9433" y="10581"/>
                        </a:cubicBezTo>
                        <a:cubicBezTo>
                          <a:pt x="8845" y="10761"/>
                          <a:pt x="9147" y="8098"/>
                          <a:pt x="10904" y="9535"/>
                        </a:cubicBezTo>
                        <a:cubicBezTo>
                          <a:pt x="11677" y="10378"/>
                          <a:pt x="10046" y="12260"/>
                          <a:pt x="8500" y="10956"/>
                        </a:cubicBezTo>
                        <a:cubicBezTo>
                          <a:pt x="6189" y="7957"/>
                          <a:pt x="11374" y="6521"/>
                          <a:pt x="12425" y="8934"/>
                        </a:cubicBezTo>
                        <a:cubicBezTo>
                          <a:pt x="14039" y="11667"/>
                          <a:pt x="9340" y="15384"/>
                          <a:pt x="5970" y="11737"/>
                        </a:cubicBezTo>
                        <a:cubicBezTo>
                          <a:pt x="2810" y="6778"/>
                          <a:pt x="10996" y="2023"/>
                          <a:pt x="14652" y="7497"/>
                        </a:cubicBezTo>
                        <a:cubicBezTo>
                          <a:pt x="18115" y="12690"/>
                          <a:pt x="8483" y="20210"/>
                          <a:pt x="2869" y="12651"/>
                        </a:cubicBezTo>
                        <a:cubicBezTo>
                          <a:pt x="1751" y="10433"/>
                          <a:pt x="742" y="3256"/>
                          <a:pt x="8618" y="2085"/>
                        </a:cubicBezTo>
                        <a:lnTo>
                          <a:pt x="8828" y="0"/>
                        </a:lnTo>
                        <a:close/>
                      </a:path>
                    </a:pathLst>
                  </a:custGeom>
                  <a:solidFill>
                    <a:srgbClr val="9A947F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7836" name="Shape 7836"/>
                  <p:cNvSpPr/>
                  <p:nvPr/>
                </p:nvSpPr>
                <p:spPr>
                  <a:xfrm>
                    <a:off x="0" y="0"/>
                    <a:ext cx="970693" cy="106721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6702" h="17423" fill="norm" stroke="1" extrusionOk="0">
                        <a:moveTo>
                          <a:pt x="8828" y="0"/>
                        </a:moveTo>
                        <a:cubicBezTo>
                          <a:pt x="-854" y="266"/>
                          <a:pt x="-1115" y="9621"/>
                          <a:pt x="1221" y="13322"/>
                        </a:cubicBezTo>
                        <a:cubicBezTo>
                          <a:pt x="6348" y="21600"/>
                          <a:pt x="20485" y="16227"/>
                          <a:pt x="15745" y="7130"/>
                        </a:cubicBezTo>
                        <a:cubicBezTo>
                          <a:pt x="11324" y="672"/>
                          <a:pt x="1482" y="5865"/>
                          <a:pt x="5062" y="11862"/>
                        </a:cubicBezTo>
                        <a:cubicBezTo>
                          <a:pt x="8004" y="16360"/>
                          <a:pt x="16005" y="13166"/>
                          <a:pt x="12845" y="8278"/>
                        </a:cubicBezTo>
                        <a:cubicBezTo>
                          <a:pt x="10744" y="5216"/>
                          <a:pt x="5407" y="7630"/>
                          <a:pt x="7794" y="10886"/>
                        </a:cubicBezTo>
                        <a:cubicBezTo>
                          <a:pt x="9408" y="12908"/>
                          <a:pt x="12727" y="11362"/>
                          <a:pt x="11400" y="9269"/>
                        </a:cubicBezTo>
                        <a:cubicBezTo>
                          <a:pt x="10559" y="8168"/>
                          <a:pt x="7752" y="8692"/>
                          <a:pt x="9433" y="10581"/>
                        </a:cubicBezTo>
                        <a:cubicBezTo>
                          <a:pt x="8845" y="10761"/>
                          <a:pt x="9147" y="8098"/>
                          <a:pt x="10904" y="9535"/>
                        </a:cubicBezTo>
                        <a:cubicBezTo>
                          <a:pt x="11677" y="10378"/>
                          <a:pt x="10046" y="12260"/>
                          <a:pt x="8500" y="10956"/>
                        </a:cubicBezTo>
                        <a:cubicBezTo>
                          <a:pt x="6189" y="7957"/>
                          <a:pt x="11374" y="6521"/>
                          <a:pt x="12425" y="8934"/>
                        </a:cubicBezTo>
                        <a:cubicBezTo>
                          <a:pt x="14039" y="11667"/>
                          <a:pt x="9340" y="15384"/>
                          <a:pt x="5970" y="11737"/>
                        </a:cubicBezTo>
                        <a:cubicBezTo>
                          <a:pt x="2810" y="6778"/>
                          <a:pt x="10996" y="2023"/>
                          <a:pt x="14652" y="7497"/>
                        </a:cubicBezTo>
                        <a:cubicBezTo>
                          <a:pt x="18115" y="12690"/>
                          <a:pt x="8483" y="20210"/>
                          <a:pt x="2869" y="12651"/>
                        </a:cubicBezTo>
                        <a:cubicBezTo>
                          <a:pt x="1751" y="10433"/>
                          <a:pt x="742" y="3256"/>
                          <a:pt x="8618" y="2085"/>
                        </a:cubicBezTo>
                        <a:lnTo>
                          <a:pt x="8828" y="0"/>
                        </a:lnTo>
                        <a:close/>
                      </a:path>
                    </a:pathLst>
                  </a:custGeom>
                  <a:solidFill>
                    <a:srgbClr val="D3D0C7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</p:grpSp>
            <p:sp>
              <p:nvSpPr>
                <p:cNvPr id="7838" name="Shape 7838"/>
                <p:cNvSpPr/>
                <p:nvPr/>
              </p:nvSpPr>
              <p:spPr>
                <a:xfrm flipH="1">
                  <a:off x="11823250" y="49671"/>
                  <a:ext cx="970693" cy="106721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6702" h="17423" fill="norm" stroke="1" extrusionOk="0">
                      <a:moveTo>
                        <a:pt x="8828" y="0"/>
                      </a:moveTo>
                      <a:cubicBezTo>
                        <a:pt x="-854" y="266"/>
                        <a:pt x="-1115" y="9621"/>
                        <a:pt x="1221" y="13322"/>
                      </a:cubicBezTo>
                      <a:cubicBezTo>
                        <a:pt x="6348" y="21600"/>
                        <a:pt x="20485" y="16227"/>
                        <a:pt x="15745" y="7130"/>
                      </a:cubicBezTo>
                      <a:cubicBezTo>
                        <a:pt x="11324" y="672"/>
                        <a:pt x="1482" y="5865"/>
                        <a:pt x="5062" y="11862"/>
                      </a:cubicBezTo>
                      <a:cubicBezTo>
                        <a:pt x="8004" y="16360"/>
                        <a:pt x="16005" y="13166"/>
                        <a:pt x="12845" y="8278"/>
                      </a:cubicBezTo>
                      <a:cubicBezTo>
                        <a:pt x="10744" y="5216"/>
                        <a:pt x="5407" y="7630"/>
                        <a:pt x="7794" y="10886"/>
                      </a:cubicBezTo>
                      <a:cubicBezTo>
                        <a:pt x="9408" y="12908"/>
                        <a:pt x="12727" y="11362"/>
                        <a:pt x="11400" y="9269"/>
                      </a:cubicBezTo>
                      <a:cubicBezTo>
                        <a:pt x="10559" y="8168"/>
                        <a:pt x="7752" y="8692"/>
                        <a:pt x="9433" y="10581"/>
                      </a:cubicBezTo>
                      <a:cubicBezTo>
                        <a:pt x="8845" y="10761"/>
                        <a:pt x="9147" y="8098"/>
                        <a:pt x="10904" y="9535"/>
                      </a:cubicBezTo>
                      <a:cubicBezTo>
                        <a:pt x="11677" y="10378"/>
                        <a:pt x="10046" y="12260"/>
                        <a:pt x="8500" y="10956"/>
                      </a:cubicBezTo>
                      <a:cubicBezTo>
                        <a:pt x="6189" y="7957"/>
                        <a:pt x="11374" y="6521"/>
                        <a:pt x="12425" y="8934"/>
                      </a:cubicBezTo>
                      <a:cubicBezTo>
                        <a:pt x="14039" y="11667"/>
                        <a:pt x="9340" y="15384"/>
                        <a:pt x="5970" y="11737"/>
                      </a:cubicBezTo>
                      <a:cubicBezTo>
                        <a:pt x="2810" y="6778"/>
                        <a:pt x="10996" y="2023"/>
                        <a:pt x="14652" y="7497"/>
                      </a:cubicBezTo>
                      <a:cubicBezTo>
                        <a:pt x="18115" y="12690"/>
                        <a:pt x="8483" y="20210"/>
                        <a:pt x="2869" y="12651"/>
                      </a:cubicBezTo>
                      <a:cubicBezTo>
                        <a:pt x="1751" y="10433"/>
                        <a:pt x="742" y="3256"/>
                        <a:pt x="8618" y="2085"/>
                      </a:cubicBezTo>
                      <a:lnTo>
                        <a:pt x="8828" y="0"/>
                      </a:lnTo>
                      <a:close/>
                    </a:path>
                  </a:pathLst>
                </a:custGeom>
                <a:solidFill>
                  <a:srgbClr val="9A947F"/>
                </a:solidFill>
                <a:ln w="9525" cap="flat">
                  <a:noFill/>
                  <a:round/>
                </a:ln>
                <a:effectLst/>
              </p:spPr>
              <p:txBody>
                <a:bodyPr wrap="square" lIns="72248" tIns="72248" rIns="72248" bIns="72248" numCol="1" anchor="ctr">
                  <a:noAutofit/>
                </a:bodyPr>
                <a:lstStyle/>
                <a:p>
                  <a:pPr marL="40639" marR="40639" defTabSz="914400">
                    <a:defRPr sz="3400">
                      <a:solidFill>
                        <a:srgbClr val="EEEEEE"/>
                      </a:solidFill>
                      <a:uFill>
                        <a:solidFill>
                          <a:srgbClr val="EEEEEE"/>
                        </a:solidFill>
                      </a:u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</a:p>
              </p:txBody>
            </p:sp>
            <p:sp>
              <p:nvSpPr>
                <p:cNvPr id="7839" name="Shape 7839"/>
                <p:cNvSpPr/>
                <p:nvPr/>
              </p:nvSpPr>
              <p:spPr>
                <a:xfrm flipH="1">
                  <a:off x="11796157" y="0"/>
                  <a:ext cx="970693" cy="106721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6702" h="17423" fill="norm" stroke="1" extrusionOk="0">
                      <a:moveTo>
                        <a:pt x="8828" y="0"/>
                      </a:moveTo>
                      <a:cubicBezTo>
                        <a:pt x="-854" y="266"/>
                        <a:pt x="-1115" y="9621"/>
                        <a:pt x="1221" y="13322"/>
                      </a:cubicBezTo>
                      <a:cubicBezTo>
                        <a:pt x="6348" y="21600"/>
                        <a:pt x="20485" y="16227"/>
                        <a:pt x="15745" y="7130"/>
                      </a:cubicBezTo>
                      <a:cubicBezTo>
                        <a:pt x="11324" y="672"/>
                        <a:pt x="1482" y="5865"/>
                        <a:pt x="5062" y="11862"/>
                      </a:cubicBezTo>
                      <a:cubicBezTo>
                        <a:pt x="8004" y="16360"/>
                        <a:pt x="16005" y="13166"/>
                        <a:pt x="12845" y="8278"/>
                      </a:cubicBezTo>
                      <a:cubicBezTo>
                        <a:pt x="10744" y="5216"/>
                        <a:pt x="5407" y="7630"/>
                        <a:pt x="7794" y="10886"/>
                      </a:cubicBezTo>
                      <a:cubicBezTo>
                        <a:pt x="9408" y="12908"/>
                        <a:pt x="12727" y="11362"/>
                        <a:pt x="11400" y="9269"/>
                      </a:cubicBezTo>
                      <a:cubicBezTo>
                        <a:pt x="10559" y="8168"/>
                        <a:pt x="7752" y="8692"/>
                        <a:pt x="9433" y="10581"/>
                      </a:cubicBezTo>
                      <a:cubicBezTo>
                        <a:pt x="8845" y="10761"/>
                        <a:pt x="9147" y="8098"/>
                        <a:pt x="10904" y="9535"/>
                      </a:cubicBezTo>
                      <a:cubicBezTo>
                        <a:pt x="11677" y="10378"/>
                        <a:pt x="10046" y="12260"/>
                        <a:pt x="8500" y="10956"/>
                      </a:cubicBezTo>
                      <a:cubicBezTo>
                        <a:pt x="6189" y="7957"/>
                        <a:pt x="11374" y="6521"/>
                        <a:pt x="12425" y="8934"/>
                      </a:cubicBezTo>
                      <a:cubicBezTo>
                        <a:pt x="14039" y="11667"/>
                        <a:pt x="9340" y="15384"/>
                        <a:pt x="5970" y="11737"/>
                      </a:cubicBezTo>
                      <a:cubicBezTo>
                        <a:pt x="2810" y="6778"/>
                        <a:pt x="10996" y="2023"/>
                        <a:pt x="14652" y="7497"/>
                      </a:cubicBezTo>
                      <a:cubicBezTo>
                        <a:pt x="18115" y="12690"/>
                        <a:pt x="8483" y="20210"/>
                        <a:pt x="2869" y="12651"/>
                      </a:cubicBezTo>
                      <a:cubicBezTo>
                        <a:pt x="1751" y="10433"/>
                        <a:pt x="742" y="3256"/>
                        <a:pt x="8618" y="2085"/>
                      </a:cubicBezTo>
                      <a:lnTo>
                        <a:pt x="8828" y="0"/>
                      </a:lnTo>
                      <a:close/>
                    </a:path>
                  </a:pathLst>
                </a:custGeom>
                <a:solidFill>
                  <a:srgbClr val="D3D0C7"/>
                </a:solidFill>
                <a:ln w="9525" cap="flat">
                  <a:noFill/>
                  <a:round/>
                </a:ln>
                <a:effectLst/>
              </p:spPr>
              <p:txBody>
                <a:bodyPr wrap="square" lIns="72248" tIns="72248" rIns="72248" bIns="72248" numCol="1" anchor="ctr">
                  <a:noAutofit/>
                </a:bodyPr>
                <a:lstStyle/>
                <a:p>
                  <a:pPr marL="40639" marR="40639" defTabSz="914400">
                    <a:defRPr sz="3400">
                      <a:solidFill>
                        <a:srgbClr val="EEEEEE"/>
                      </a:solidFill>
                      <a:uFill>
                        <a:solidFill>
                          <a:srgbClr val="EEEEEE"/>
                        </a:solidFill>
                      </a:u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</a:p>
              </p:txBody>
            </p:sp>
            <p:sp>
              <p:nvSpPr>
                <p:cNvPr id="7840" name="Shape 7840"/>
                <p:cNvSpPr/>
                <p:nvPr/>
              </p:nvSpPr>
              <p:spPr>
                <a:xfrm>
                  <a:off x="477077" y="0"/>
                  <a:ext cx="11812695" cy="126436"/>
                </a:xfrm>
                <a:prstGeom prst="rect">
                  <a:avLst/>
                </a:prstGeom>
                <a:solidFill>
                  <a:srgbClr val="D3D0C7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72248" tIns="72248" rIns="72248" bIns="72248" numCol="1" anchor="ctr">
                  <a:noAutofit/>
                </a:bodyPr>
                <a:lstStyle/>
                <a:p>
                  <a:pPr marL="40639" marR="40639" defTabSz="914400">
                    <a:defRPr sz="3400">
                      <a:solidFill>
                        <a:srgbClr val="EEEEEE"/>
                      </a:solidFill>
                      <a:uFill>
                        <a:solidFill>
                          <a:srgbClr val="EEEEEE"/>
                        </a:solidFill>
                      </a:u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</a:p>
              </p:txBody>
            </p:sp>
          </p:grpSp>
        </p:grpSp>
        <p:sp>
          <p:nvSpPr>
            <p:cNvPr id="7843" name="Shape 7843"/>
            <p:cNvSpPr/>
            <p:nvPr/>
          </p:nvSpPr>
          <p:spPr>
            <a:xfrm>
              <a:off x="1083733" y="1144693"/>
              <a:ext cx="10805726" cy="433494"/>
            </a:xfrm>
            <a:prstGeom prst="rect">
              <a:avLst/>
            </a:prstGeom>
            <a:gradFill flip="none" rotWithShape="1">
              <a:gsLst>
                <a:gs pos="0">
                  <a:srgbClr val="817C6B"/>
                </a:gs>
                <a:gs pos="100000">
                  <a:srgbClr val="9A947F"/>
                </a:gs>
              </a:gsLst>
              <a:lin ang="162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72248" tIns="72248" rIns="72248" bIns="72248" numCol="1" anchor="ctr">
              <a:noAutofit/>
            </a:bodyPr>
            <a:lstStyle/>
            <a:p>
              <a:pPr marL="40639" marR="40639" defTabSz="914400">
                <a:defRPr sz="3400">
                  <a:solidFill>
                    <a:srgbClr val="EEEEEE"/>
                  </a:solidFill>
                  <a:uFill>
                    <a:solidFill>
                      <a:srgbClr val="EEEEEE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</p:grpSp>
      <p:sp>
        <p:nvSpPr>
          <p:cNvPr id="7845" name="Shape 7845"/>
          <p:cNvSpPr/>
          <p:nvPr/>
        </p:nvSpPr>
        <p:spPr>
          <a:xfrm>
            <a:off x="2658542" y="2472314"/>
            <a:ext cx="7687716" cy="48089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2248" tIns="72248" rIns="72248" bIns="72248">
            <a:spAutoFit/>
          </a:bodyPr>
          <a:lstStyle>
            <a:lvl1pPr marL="40639" marR="40639" defTabSz="914400">
              <a:buClr>
                <a:srgbClr val="EEEEEE"/>
              </a:buClr>
              <a:buFont typeface="Times New Roman"/>
              <a:defRPr sz="6400">
                <a:solidFill>
                  <a:srgbClr val="EEEEEE"/>
                </a:solidFill>
                <a:uFill>
                  <a:solidFill>
                    <a:srgbClr val="EEEEEE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Draw some elements in a way that movement, action or motion is created visually.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9" name="Group 919"/>
          <p:cNvGrpSpPr/>
          <p:nvPr/>
        </p:nvGrpSpPr>
        <p:grpSpPr>
          <a:xfrm>
            <a:off x="-1" y="-1"/>
            <a:ext cx="13004801" cy="9753601"/>
            <a:chOff x="0" y="0"/>
            <a:chExt cx="13004800" cy="9753600"/>
          </a:xfrm>
        </p:grpSpPr>
        <p:grpSp>
          <p:nvGrpSpPr>
            <p:cNvPr id="912" name="Group 912"/>
            <p:cNvGrpSpPr/>
            <p:nvPr/>
          </p:nvGrpSpPr>
          <p:grpSpPr>
            <a:xfrm>
              <a:off x="0" y="0"/>
              <a:ext cx="13004801" cy="9753601"/>
              <a:chOff x="0" y="0"/>
              <a:chExt cx="13004800" cy="9753600"/>
            </a:xfrm>
          </p:grpSpPr>
          <p:grpSp>
            <p:nvGrpSpPr>
              <p:cNvPr id="881" name="Group 881"/>
              <p:cNvGrpSpPr/>
              <p:nvPr/>
            </p:nvGrpSpPr>
            <p:grpSpPr>
              <a:xfrm>
                <a:off x="0" y="433493"/>
                <a:ext cx="13004801" cy="9105618"/>
                <a:chOff x="0" y="0"/>
                <a:chExt cx="13004800" cy="9105617"/>
              </a:xfrm>
            </p:grpSpPr>
            <p:sp>
              <p:nvSpPr>
                <p:cNvPr id="859" name="Shape 859"/>
                <p:cNvSpPr/>
                <p:nvPr/>
              </p:nvSpPr>
              <p:spPr>
                <a:xfrm>
                  <a:off x="0" y="0"/>
                  <a:ext cx="13004801" cy="2258"/>
                </a:xfrm>
                <a:prstGeom prst="line">
                  <a:avLst/>
                </a:prstGeom>
                <a:noFill/>
                <a:ln w="12700" cap="flat">
                  <a:solidFill>
                    <a:srgbClr val="D8E3FE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l" defTabSz="457200">
                    <a:defRPr sz="16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</a:p>
              </p:txBody>
            </p:sp>
            <p:sp>
              <p:nvSpPr>
                <p:cNvPr id="860" name="Shape 860"/>
                <p:cNvSpPr/>
                <p:nvPr/>
              </p:nvSpPr>
              <p:spPr>
                <a:xfrm>
                  <a:off x="0" y="433493"/>
                  <a:ext cx="13004801" cy="2259"/>
                </a:xfrm>
                <a:prstGeom prst="line">
                  <a:avLst/>
                </a:prstGeom>
                <a:noFill/>
                <a:ln w="12700" cap="flat">
                  <a:solidFill>
                    <a:srgbClr val="D8E3FE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l" defTabSz="457200">
                    <a:defRPr sz="16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</a:p>
              </p:txBody>
            </p:sp>
            <p:sp>
              <p:nvSpPr>
                <p:cNvPr id="861" name="Shape 861"/>
                <p:cNvSpPr/>
                <p:nvPr/>
              </p:nvSpPr>
              <p:spPr>
                <a:xfrm>
                  <a:off x="0" y="866986"/>
                  <a:ext cx="13004801" cy="2259"/>
                </a:xfrm>
                <a:prstGeom prst="line">
                  <a:avLst/>
                </a:prstGeom>
                <a:noFill/>
                <a:ln w="12700" cap="flat">
                  <a:solidFill>
                    <a:srgbClr val="D8E3FE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l" defTabSz="457200">
                    <a:defRPr sz="16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</a:p>
              </p:txBody>
            </p:sp>
            <p:sp>
              <p:nvSpPr>
                <p:cNvPr id="862" name="Shape 862"/>
                <p:cNvSpPr/>
                <p:nvPr/>
              </p:nvSpPr>
              <p:spPr>
                <a:xfrm>
                  <a:off x="0" y="1300480"/>
                  <a:ext cx="13004801" cy="2258"/>
                </a:xfrm>
                <a:prstGeom prst="line">
                  <a:avLst/>
                </a:prstGeom>
                <a:noFill/>
                <a:ln w="12700" cap="flat">
                  <a:solidFill>
                    <a:srgbClr val="D8E3FE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l" defTabSz="457200">
                    <a:defRPr sz="16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</a:p>
              </p:txBody>
            </p:sp>
            <p:sp>
              <p:nvSpPr>
                <p:cNvPr id="863" name="Shape 863"/>
                <p:cNvSpPr/>
                <p:nvPr/>
              </p:nvSpPr>
              <p:spPr>
                <a:xfrm>
                  <a:off x="0" y="1733973"/>
                  <a:ext cx="13004801" cy="2259"/>
                </a:xfrm>
                <a:prstGeom prst="line">
                  <a:avLst/>
                </a:prstGeom>
                <a:noFill/>
                <a:ln w="12700" cap="flat">
                  <a:solidFill>
                    <a:srgbClr val="D8E3FE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l" defTabSz="457200">
                    <a:defRPr sz="16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</a:p>
              </p:txBody>
            </p:sp>
            <p:sp>
              <p:nvSpPr>
                <p:cNvPr id="864" name="Shape 864"/>
                <p:cNvSpPr/>
                <p:nvPr/>
              </p:nvSpPr>
              <p:spPr>
                <a:xfrm>
                  <a:off x="0" y="2167466"/>
                  <a:ext cx="13004801" cy="2259"/>
                </a:xfrm>
                <a:prstGeom prst="line">
                  <a:avLst/>
                </a:prstGeom>
                <a:noFill/>
                <a:ln w="12700" cap="flat">
                  <a:solidFill>
                    <a:srgbClr val="D8E3FE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l" defTabSz="457200">
                    <a:defRPr sz="16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</a:p>
              </p:txBody>
            </p:sp>
            <p:sp>
              <p:nvSpPr>
                <p:cNvPr id="865" name="Shape 865"/>
                <p:cNvSpPr/>
                <p:nvPr/>
              </p:nvSpPr>
              <p:spPr>
                <a:xfrm>
                  <a:off x="0" y="2600960"/>
                  <a:ext cx="13004801" cy="2258"/>
                </a:xfrm>
                <a:prstGeom prst="line">
                  <a:avLst/>
                </a:prstGeom>
                <a:noFill/>
                <a:ln w="12700" cap="flat">
                  <a:solidFill>
                    <a:srgbClr val="D8E3FE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l" defTabSz="457200">
                    <a:defRPr sz="16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</a:p>
              </p:txBody>
            </p:sp>
            <p:sp>
              <p:nvSpPr>
                <p:cNvPr id="866" name="Shape 866"/>
                <p:cNvSpPr/>
                <p:nvPr/>
              </p:nvSpPr>
              <p:spPr>
                <a:xfrm>
                  <a:off x="0" y="3034453"/>
                  <a:ext cx="13004801" cy="2259"/>
                </a:xfrm>
                <a:prstGeom prst="line">
                  <a:avLst/>
                </a:prstGeom>
                <a:noFill/>
                <a:ln w="12700" cap="flat">
                  <a:solidFill>
                    <a:srgbClr val="D8E3FE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l" defTabSz="457200">
                    <a:defRPr sz="16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</a:p>
              </p:txBody>
            </p:sp>
            <p:sp>
              <p:nvSpPr>
                <p:cNvPr id="867" name="Shape 867"/>
                <p:cNvSpPr/>
                <p:nvPr/>
              </p:nvSpPr>
              <p:spPr>
                <a:xfrm>
                  <a:off x="0" y="3467946"/>
                  <a:ext cx="13004801" cy="2259"/>
                </a:xfrm>
                <a:prstGeom prst="line">
                  <a:avLst/>
                </a:prstGeom>
                <a:noFill/>
                <a:ln w="12700" cap="flat">
                  <a:solidFill>
                    <a:srgbClr val="D8E3FE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l" defTabSz="457200">
                    <a:defRPr sz="16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</a:p>
              </p:txBody>
            </p:sp>
            <p:sp>
              <p:nvSpPr>
                <p:cNvPr id="868" name="Shape 868"/>
                <p:cNvSpPr/>
                <p:nvPr/>
              </p:nvSpPr>
              <p:spPr>
                <a:xfrm>
                  <a:off x="0" y="3901440"/>
                  <a:ext cx="13004801" cy="2258"/>
                </a:xfrm>
                <a:prstGeom prst="line">
                  <a:avLst/>
                </a:prstGeom>
                <a:noFill/>
                <a:ln w="12700" cap="flat">
                  <a:solidFill>
                    <a:srgbClr val="D8E3FE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l" defTabSz="457200">
                    <a:defRPr sz="16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</a:p>
              </p:txBody>
            </p:sp>
            <p:sp>
              <p:nvSpPr>
                <p:cNvPr id="869" name="Shape 869"/>
                <p:cNvSpPr/>
                <p:nvPr/>
              </p:nvSpPr>
              <p:spPr>
                <a:xfrm>
                  <a:off x="0" y="4334933"/>
                  <a:ext cx="13004801" cy="2259"/>
                </a:xfrm>
                <a:prstGeom prst="line">
                  <a:avLst/>
                </a:prstGeom>
                <a:noFill/>
                <a:ln w="12700" cap="flat">
                  <a:solidFill>
                    <a:srgbClr val="D8E3FE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l" defTabSz="457200">
                    <a:defRPr sz="16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</a:p>
              </p:txBody>
            </p:sp>
            <p:sp>
              <p:nvSpPr>
                <p:cNvPr id="870" name="Shape 870"/>
                <p:cNvSpPr/>
                <p:nvPr/>
              </p:nvSpPr>
              <p:spPr>
                <a:xfrm>
                  <a:off x="0" y="4768426"/>
                  <a:ext cx="13004801" cy="2259"/>
                </a:xfrm>
                <a:prstGeom prst="line">
                  <a:avLst/>
                </a:prstGeom>
                <a:noFill/>
                <a:ln w="12700" cap="flat">
                  <a:solidFill>
                    <a:srgbClr val="D8E3FE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l" defTabSz="457200">
                    <a:defRPr sz="16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</a:p>
              </p:txBody>
            </p:sp>
            <p:sp>
              <p:nvSpPr>
                <p:cNvPr id="871" name="Shape 871"/>
                <p:cNvSpPr/>
                <p:nvPr/>
              </p:nvSpPr>
              <p:spPr>
                <a:xfrm>
                  <a:off x="0" y="5201920"/>
                  <a:ext cx="13004801" cy="2258"/>
                </a:xfrm>
                <a:prstGeom prst="line">
                  <a:avLst/>
                </a:prstGeom>
                <a:noFill/>
                <a:ln w="12700" cap="flat">
                  <a:solidFill>
                    <a:srgbClr val="D8E3FE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l" defTabSz="457200">
                    <a:defRPr sz="16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</a:p>
              </p:txBody>
            </p:sp>
            <p:sp>
              <p:nvSpPr>
                <p:cNvPr id="872" name="Shape 872"/>
                <p:cNvSpPr/>
                <p:nvPr/>
              </p:nvSpPr>
              <p:spPr>
                <a:xfrm>
                  <a:off x="0" y="5635413"/>
                  <a:ext cx="13004801" cy="2259"/>
                </a:xfrm>
                <a:prstGeom prst="line">
                  <a:avLst/>
                </a:prstGeom>
                <a:noFill/>
                <a:ln w="12700" cap="flat">
                  <a:solidFill>
                    <a:srgbClr val="D8E3FE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l" defTabSz="457200">
                    <a:defRPr sz="16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</a:p>
              </p:txBody>
            </p:sp>
            <p:sp>
              <p:nvSpPr>
                <p:cNvPr id="873" name="Shape 873"/>
                <p:cNvSpPr/>
                <p:nvPr/>
              </p:nvSpPr>
              <p:spPr>
                <a:xfrm>
                  <a:off x="0" y="6068906"/>
                  <a:ext cx="13004801" cy="2259"/>
                </a:xfrm>
                <a:prstGeom prst="line">
                  <a:avLst/>
                </a:prstGeom>
                <a:noFill/>
                <a:ln w="12700" cap="flat">
                  <a:solidFill>
                    <a:srgbClr val="D8E3FE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l" defTabSz="457200">
                    <a:defRPr sz="16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</a:p>
              </p:txBody>
            </p:sp>
            <p:sp>
              <p:nvSpPr>
                <p:cNvPr id="874" name="Shape 874"/>
                <p:cNvSpPr/>
                <p:nvPr/>
              </p:nvSpPr>
              <p:spPr>
                <a:xfrm>
                  <a:off x="0" y="6502400"/>
                  <a:ext cx="13004801" cy="2258"/>
                </a:xfrm>
                <a:prstGeom prst="line">
                  <a:avLst/>
                </a:prstGeom>
                <a:noFill/>
                <a:ln w="12700" cap="flat">
                  <a:solidFill>
                    <a:srgbClr val="D8E3FE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l" defTabSz="457200">
                    <a:defRPr sz="16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</a:p>
              </p:txBody>
            </p:sp>
            <p:sp>
              <p:nvSpPr>
                <p:cNvPr id="875" name="Shape 875"/>
                <p:cNvSpPr/>
                <p:nvPr/>
              </p:nvSpPr>
              <p:spPr>
                <a:xfrm>
                  <a:off x="0" y="6935893"/>
                  <a:ext cx="13004801" cy="2259"/>
                </a:xfrm>
                <a:prstGeom prst="line">
                  <a:avLst/>
                </a:prstGeom>
                <a:noFill/>
                <a:ln w="12700" cap="flat">
                  <a:solidFill>
                    <a:srgbClr val="D8E3FE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l" defTabSz="457200">
                    <a:defRPr sz="16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</a:p>
              </p:txBody>
            </p:sp>
            <p:sp>
              <p:nvSpPr>
                <p:cNvPr id="876" name="Shape 876"/>
                <p:cNvSpPr/>
                <p:nvPr/>
              </p:nvSpPr>
              <p:spPr>
                <a:xfrm>
                  <a:off x="0" y="7369386"/>
                  <a:ext cx="13004801" cy="2259"/>
                </a:xfrm>
                <a:prstGeom prst="line">
                  <a:avLst/>
                </a:prstGeom>
                <a:noFill/>
                <a:ln w="12700" cap="flat">
                  <a:solidFill>
                    <a:srgbClr val="D8E3FE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l" defTabSz="457200">
                    <a:defRPr sz="16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</a:p>
              </p:txBody>
            </p:sp>
            <p:sp>
              <p:nvSpPr>
                <p:cNvPr id="877" name="Shape 877"/>
                <p:cNvSpPr/>
                <p:nvPr/>
              </p:nvSpPr>
              <p:spPr>
                <a:xfrm>
                  <a:off x="0" y="7802880"/>
                  <a:ext cx="13004801" cy="2259"/>
                </a:xfrm>
                <a:prstGeom prst="line">
                  <a:avLst/>
                </a:prstGeom>
                <a:noFill/>
                <a:ln w="12700" cap="flat">
                  <a:solidFill>
                    <a:srgbClr val="D8E3FE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l" defTabSz="457200">
                    <a:defRPr sz="16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</a:p>
              </p:txBody>
            </p:sp>
            <p:sp>
              <p:nvSpPr>
                <p:cNvPr id="878" name="Shape 878"/>
                <p:cNvSpPr/>
                <p:nvPr/>
              </p:nvSpPr>
              <p:spPr>
                <a:xfrm>
                  <a:off x="0" y="8236373"/>
                  <a:ext cx="13004801" cy="2259"/>
                </a:xfrm>
                <a:prstGeom prst="line">
                  <a:avLst/>
                </a:prstGeom>
                <a:noFill/>
                <a:ln w="12700" cap="flat">
                  <a:solidFill>
                    <a:srgbClr val="D8E3FE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l" defTabSz="457200">
                    <a:defRPr sz="16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</a:p>
              </p:txBody>
            </p:sp>
            <p:sp>
              <p:nvSpPr>
                <p:cNvPr id="879" name="Shape 879"/>
                <p:cNvSpPr/>
                <p:nvPr/>
              </p:nvSpPr>
              <p:spPr>
                <a:xfrm>
                  <a:off x="0" y="8669866"/>
                  <a:ext cx="13004801" cy="2259"/>
                </a:xfrm>
                <a:prstGeom prst="line">
                  <a:avLst/>
                </a:prstGeom>
                <a:noFill/>
                <a:ln w="12700" cap="flat">
                  <a:solidFill>
                    <a:srgbClr val="D8E3FE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l" defTabSz="457200">
                    <a:defRPr sz="16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</a:p>
              </p:txBody>
            </p:sp>
            <p:sp>
              <p:nvSpPr>
                <p:cNvPr id="880" name="Shape 880"/>
                <p:cNvSpPr/>
                <p:nvPr/>
              </p:nvSpPr>
              <p:spPr>
                <a:xfrm>
                  <a:off x="0" y="9103359"/>
                  <a:ext cx="13004801" cy="2259"/>
                </a:xfrm>
                <a:prstGeom prst="line">
                  <a:avLst/>
                </a:prstGeom>
                <a:noFill/>
                <a:ln w="12700" cap="flat">
                  <a:solidFill>
                    <a:srgbClr val="D8E3FE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l" defTabSz="457200">
                    <a:defRPr sz="16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</a:p>
              </p:txBody>
            </p:sp>
          </p:grpSp>
          <p:grpSp>
            <p:nvGrpSpPr>
              <p:cNvPr id="911" name="Group 911"/>
              <p:cNvGrpSpPr/>
              <p:nvPr/>
            </p:nvGrpSpPr>
            <p:grpSpPr>
              <a:xfrm>
                <a:off x="433493" y="0"/>
                <a:ext cx="12140073" cy="9753601"/>
                <a:chOff x="0" y="0"/>
                <a:chExt cx="12140071" cy="9753600"/>
              </a:xfrm>
            </p:grpSpPr>
            <p:sp>
              <p:nvSpPr>
                <p:cNvPr id="882" name="Shape 882"/>
                <p:cNvSpPr/>
                <p:nvPr/>
              </p:nvSpPr>
              <p:spPr>
                <a:xfrm>
                  <a:off x="0" y="0"/>
                  <a:ext cx="2258" cy="9753601"/>
                </a:xfrm>
                <a:prstGeom prst="line">
                  <a:avLst/>
                </a:prstGeom>
                <a:noFill/>
                <a:ln w="12700" cap="flat">
                  <a:solidFill>
                    <a:srgbClr val="D8E3FE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l" defTabSz="457200">
                    <a:defRPr sz="16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</a:p>
              </p:txBody>
            </p:sp>
            <p:sp>
              <p:nvSpPr>
                <p:cNvPr id="883" name="Shape 883"/>
                <p:cNvSpPr/>
                <p:nvPr/>
              </p:nvSpPr>
              <p:spPr>
                <a:xfrm>
                  <a:off x="433493" y="0"/>
                  <a:ext cx="2259" cy="9753601"/>
                </a:xfrm>
                <a:prstGeom prst="line">
                  <a:avLst/>
                </a:prstGeom>
                <a:noFill/>
                <a:ln w="12700" cap="flat">
                  <a:solidFill>
                    <a:srgbClr val="D8E3FE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l" defTabSz="457200">
                    <a:defRPr sz="16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</a:p>
              </p:txBody>
            </p:sp>
            <p:sp>
              <p:nvSpPr>
                <p:cNvPr id="884" name="Shape 884"/>
                <p:cNvSpPr/>
                <p:nvPr/>
              </p:nvSpPr>
              <p:spPr>
                <a:xfrm>
                  <a:off x="866986" y="0"/>
                  <a:ext cx="2259" cy="9753601"/>
                </a:xfrm>
                <a:prstGeom prst="line">
                  <a:avLst/>
                </a:prstGeom>
                <a:noFill/>
                <a:ln w="12700" cap="flat">
                  <a:solidFill>
                    <a:srgbClr val="D8E3FE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l" defTabSz="457200">
                    <a:defRPr sz="16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</a:p>
              </p:txBody>
            </p:sp>
            <p:sp>
              <p:nvSpPr>
                <p:cNvPr id="885" name="Shape 885"/>
                <p:cNvSpPr/>
                <p:nvPr/>
              </p:nvSpPr>
              <p:spPr>
                <a:xfrm>
                  <a:off x="1300480" y="0"/>
                  <a:ext cx="2258" cy="9753601"/>
                </a:xfrm>
                <a:prstGeom prst="line">
                  <a:avLst/>
                </a:prstGeom>
                <a:noFill/>
                <a:ln w="12700" cap="flat">
                  <a:solidFill>
                    <a:srgbClr val="D8E3FE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l" defTabSz="457200">
                    <a:defRPr sz="16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</a:p>
              </p:txBody>
            </p:sp>
            <p:sp>
              <p:nvSpPr>
                <p:cNvPr id="886" name="Shape 886"/>
                <p:cNvSpPr/>
                <p:nvPr/>
              </p:nvSpPr>
              <p:spPr>
                <a:xfrm>
                  <a:off x="1733973" y="0"/>
                  <a:ext cx="2259" cy="9753601"/>
                </a:xfrm>
                <a:prstGeom prst="line">
                  <a:avLst/>
                </a:prstGeom>
                <a:noFill/>
                <a:ln w="12700" cap="flat">
                  <a:solidFill>
                    <a:srgbClr val="D8E3FE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l" defTabSz="457200">
                    <a:defRPr sz="16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</a:p>
              </p:txBody>
            </p:sp>
            <p:sp>
              <p:nvSpPr>
                <p:cNvPr id="887" name="Shape 887"/>
                <p:cNvSpPr/>
                <p:nvPr/>
              </p:nvSpPr>
              <p:spPr>
                <a:xfrm>
                  <a:off x="2167466" y="0"/>
                  <a:ext cx="2259" cy="9753601"/>
                </a:xfrm>
                <a:prstGeom prst="line">
                  <a:avLst/>
                </a:prstGeom>
                <a:noFill/>
                <a:ln w="12700" cap="flat">
                  <a:solidFill>
                    <a:srgbClr val="D8E3FE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l" defTabSz="457200">
                    <a:defRPr sz="16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</a:p>
              </p:txBody>
            </p:sp>
            <p:sp>
              <p:nvSpPr>
                <p:cNvPr id="888" name="Shape 888"/>
                <p:cNvSpPr/>
                <p:nvPr/>
              </p:nvSpPr>
              <p:spPr>
                <a:xfrm>
                  <a:off x="2600960" y="0"/>
                  <a:ext cx="2258" cy="9753601"/>
                </a:xfrm>
                <a:prstGeom prst="line">
                  <a:avLst/>
                </a:prstGeom>
                <a:noFill/>
                <a:ln w="12700" cap="flat">
                  <a:solidFill>
                    <a:srgbClr val="D8E3FE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l" defTabSz="457200">
                    <a:defRPr sz="16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</a:p>
              </p:txBody>
            </p:sp>
            <p:sp>
              <p:nvSpPr>
                <p:cNvPr id="889" name="Shape 889"/>
                <p:cNvSpPr/>
                <p:nvPr/>
              </p:nvSpPr>
              <p:spPr>
                <a:xfrm>
                  <a:off x="3034453" y="0"/>
                  <a:ext cx="2259" cy="9753601"/>
                </a:xfrm>
                <a:prstGeom prst="line">
                  <a:avLst/>
                </a:prstGeom>
                <a:noFill/>
                <a:ln w="12700" cap="flat">
                  <a:solidFill>
                    <a:srgbClr val="D8E3FE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l" defTabSz="457200">
                    <a:defRPr sz="16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</a:p>
              </p:txBody>
            </p:sp>
            <p:sp>
              <p:nvSpPr>
                <p:cNvPr id="890" name="Shape 890"/>
                <p:cNvSpPr/>
                <p:nvPr/>
              </p:nvSpPr>
              <p:spPr>
                <a:xfrm>
                  <a:off x="3467946" y="0"/>
                  <a:ext cx="2259" cy="9753601"/>
                </a:xfrm>
                <a:prstGeom prst="line">
                  <a:avLst/>
                </a:prstGeom>
                <a:noFill/>
                <a:ln w="12700" cap="flat">
                  <a:solidFill>
                    <a:srgbClr val="D8E3FE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l" defTabSz="457200">
                    <a:defRPr sz="16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</a:p>
              </p:txBody>
            </p:sp>
            <p:sp>
              <p:nvSpPr>
                <p:cNvPr id="891" name="Shape 891"/>
                <p:cNvSpPr/>
                <p:nvPr/>
              </p:nvSpPr>
              <p:spPr>
                <a:xfrm>
                  <a:off x="3901440" y="0"/>
                  <a:ext cx="2258" cy="9753601"/>
                </a:xfrm>
                <a:prstGeom prst="line">
                  <a:avLst/>
                </a:prstGeom>
                <a:noFill/>
                <a:ln w="12700" cap="flat">
                  <a:solidFill>
                    <a:srgbClr val="D8E3FE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l" defTabSz="457200">
                    <a:defRPr sz="16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</a:p>
              </p:txBody>
            </p:sp>
            <p:sp>
              <p:nvSpPr>
                <p:cNvPr id="892" name="Shape 892"/>
                <p:cNvSpPr/>
                <p:nvPr/>
              </p:nvSpPr>
              <p:spPr>
                <a:xfrm>
                  <a:off x="4334933" y="0"/>
                  <a:ext cx="2259" cy="9753601"/>
                </a:xfrm>
                <a:prstGeom prst="line">
                  <a:avLst/>
                </a:prstGeom>
                <a:noFill/>
                <a:ln w="12700" cap="flat">
                  <a:solidFill>
                    <a:srgbClr val="D8E3FE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l" defTabSz="457200">
                    <a:defRPr sz="16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</a:p>
              </p:txBody>
            </p:sp>
            <p:sp>
              <p:nvSpPr>
                <p:cNvPr id="893" name="Shape 893"/>
                <p:cNvSpPr/>
                <p:nvPr/>
              </p:nvSpPr>
              <p:spPr>
                <a:xfrm>
                  <a:off x="4768426" y="0"/>
                  <a:ext cx="2259" cy="9753601"/>
                </a:xfrm>
                <a:prstGeom prst="line">
                  <a:avLst/>
                </a:prstGeom>
                <a:noFill/>
                <a:ln w="12700" cap="flat">
                  <a:solidFill>
                    <a:srgbClr val="D8E3FE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l" defTabSz="457200">
                    <a:defRPr sz="16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</a:p>
              </p:txBody>
            </p:sp>
            <p:sp>
              <p:nvSpPr>
                <p:cNvPr id="894" name="Shape 894"/>
                <p:cNvSpPr/>
                <p:nvPr/>
              </p:nvSpPr>
              <p:spPr>
                <a:xfrm>
                  <a:off x="5201920" y="0"/>
                  <a:ext cx="2258" cy="9753601"/>
                </a:xfrm>
                <a:prstGeom prst="line">
                  <a:avLst/>
                </a:prstGeom>
                <a:noFill/>
                <a:ln w="12700" cap="flat">
                  <a:solidFill>
                    <a:srgbClr val="D8E3FE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l" defTabSz="457200">
                    <a:defRPr sz="16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</a:p>
              </p:txBody>
            </p:sp>
            <p:sp>
              <p:nvSpPr>
                <p:cNvPr id="895" name="Shape 895"/>
                <p:cNvSpPr/>
                <p:nvPr/>
              </p:nvSpPr>
              <p:spPr>
                <a:xfrm>
                  <a:off x="5635413" y="0"/>
                  <a:ext cx="2259" cy="9753601"/>
                </a:xfrm>
                <a:prstGeom prst="line">
                  <a:avLst/>
                </a:prstGeom>
                <a:noFill/>
                <a:ln w="12700" cap="flat">
                  <a:solidFill>
                    <a:srgbClr val="D8E3FE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l" defTabSz="457200">
                    <a:defRPr sz="16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</a:p>
              </p:txBody>
            </p:sp>
            <p:sp>
              <p:nvSpPr>
                <p:cNvPr id="896" name="Shape 896"/>
                <p:cNvSpPr/>
                <p:nvPr/>
              </p:nvSpPr>
              <p:spPr>
                <a:xfrm>
                  <a:off x="6068906" y="0"/>
                  <a:ext cx="2259" cy="9753601"/>
                </a:xfrm>
                <a:prstGeom prst="line">
                  <a:avLst/>
                </a:prstGeom>
                <a:noFill/>
                <a:ln w="12700" cap="flat">
                  <a:solidFill>
                    <a:srgbClr val="D8E3FE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l" defTabSz="457200">
                    <a:defRPr sz="16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</a:p>
              </p:txBody>
            </p:sp>
            <p:sp>
              <p:nvSpPr>
                <p:cNvPr id="897" name="Shape 897"/>
                <p:cNvSpPr/>
                <p:nvPr/>
              </p:nvSpPr>
              <p:spPr>
                <a:xfrm>
                  <a:off x="6502400" y="0"/>
                  <a:ext cx="2258" cy="9753601"/>
                </a:xfrm>
                <a:prstGeom prst="line">
                  <a:avLst/>
                </a:prstGeom>
                <a:noFill/>
                <a:ln w="12700" cap="flat">
                  <a:solidFill>
                    <a:srgbClr val="D8E3FE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l" defTabSz="457200">
                    <a:defRPr sz="16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</a:p>
              </p:txBody>
            </p:sp>
            <p:sp>
              <p:nvSpPr>
                <p:cNvPr id="898" name="Shape 898"/>
                <p:cNvSpPr/>
                <p:nvPr/>
              </p:nvSpPr>
              <p:spPr>
                <a:xfrm>
                  <a:off x="6935893" y="0"/>
                  <a:ext cx="2259" cy="9753601"/>
                </a:xfrm>
                <a:prstGeom prst="line">
                  <a:avLst/>
                </a:prstGeom>
                <a:noFill/>
                <a:ln w="12700" cap="flat">
                  <a:solidFill>
                    <a:srgbClr val="D8E3FE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l" defTabSz="457200">
                    <a:defRPr sz="16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</a:p>
              </p:txBody>
            </p:sp>
            <p:sp>
              <p:nvSpPr>
                <p:cNvPr id="899" name="Shape 899"/>
                <p:cNvSpPr/>
                <p:nvPr/>
              </p:nvSpPr>
              <p:spPr>
                <a:xfrm>
                  <a:off x="7369386" y="0"/>
                  <a:ext cx="2259" cy="9753601"/>
                </a:xfrm>
                <a:prstGeom prst="line">
                  <a:avLst/>
                </a:prstGeom>
                <a:noFill/>
                <a:ln w="12700" cap="flat">
                  <a:solidFill>
                    <a:srgbClr val="D8E3FE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l" defTabSz="457200">
                    <a:defRPr sz="16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</a:p>
              </p:txBody>
            </p:sp>
            <p:sp>
              <p:nvSpPr>
                <p:cNvPr id="900" name="Shape 900"/>
                <p:cNvSpPr/>
                <p:nvPr/>
              </p:nvSpPr>
              <p:spPr>
                <a:xfrm>
                  <a:off x="7802880" y="0"/>
                  <a:ext cx="2259" cy="9753601"/>
                </a:xfrm>
                <a:prstGeom prst="line">
                  <a:avLst/>
                </a:prstGeom>
                <a:noFill/>
                <a:ln w="12700" cap="flat">
                  <a:solidFill>
                    <a:srgbClr val="D8E3FE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l" defTabSz="457200">
                    <a:defRPr sz="16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</a:p>
              </p:txBody>
            </p:sp>
            <p:sp>
              <p:nvSpPr>
                <p:cNvPr id="901" name="Shape 901"/>
                <p:cNvSpPr/>
                <p:nvPr/>
              </p:nvSpPr>
              <p:spPr>
                <a:xfrm>
                  <a:off x="8236373" y="0"/>
                  <a:ext cx="2259" cy="9753601"/>
                </a:xfrm>
                <a:prstGeom prst="line">
                  <a:avLst/>
                </a:prstGeom>
                <a:noFill/>
                <a:ln w="12700" cap="flat">
                  <a:solidFill>
                    <a:srgbClr val="D8E3FE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l" defTabSz="457200">
                    <a:defRPr sz="16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</a:p>
              </p:txBody>
            </p:sp>
            <p:sp>
              <p:nvSpPr>
                <p:cNvPr id="902" name="Shape 902"/>
                <p:cNvSpPr/>
                <p:nvPr/>
              </p:nvSpPr>
              <p:spPr>
                <a:xfrm>
                  <a:off x="8669866" y="0"/>
                  <a:ext cx="2259" cy="9753601"/>
                </a:xfrm>
                <a:prstGeom prst="line">
                  <a:avLst/>
                </a:prstGeom>
                <a:noFill/>
                <a:ln w="12700" cap="flat">
                  <a:solidFill>
                    <a:srgbClr val="D8E3FE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l" defTabSz="457200">
                    <a:defRPr sz="16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</a:p>
              </p:txBody>
            </p:sp>
            <p:sp>
              <p:nvSpPr>
                <p:cNvPr id="903" name="Shape 903"/>
                <p:cNvSpPr/>
                <p:nvPr/>
              </p:nvSpPr>
              <p:spPr>
                <a:xfrm>
                  <a:off x="9103359" y="0"/>
                  <a:ext cx="2259" cy="9753601"/>
                </a:xfrm>
                <a:prstGeom prst="line">
                  <a:avLst/>
                </a:prstGeom>
                <a:noFill/>
                <a:ln w="12700" cap="flat">
                  <a:solidFill>
                    <a:srgbClr val="D8E3FE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l" defTabSz="457200">
                    <a:defRPr sz="16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</a:p>
              </p:txBody>
            </p:sp>
            <p:sp>
              <p:nvSpPr>
                <p:cNvPr id="904" name="Shape 904"/>
                <p:cNvSpPr/>
                <p:nvPr/>
              </p:nvSpPr>
              <p:spPr>
                <a:xfrm>
                  <a:off x="9536853" y="0"/>
                  <a:ext cx="2259" cy="9753601"/>
                </a:xfrm>
                <a:prstGeom prst="line">
                  <a:avLst/>
                </a:prstGeom>
                <a:noFill/>
                <a:ln w="12700" cap="flat">
                  <a:solidFill>
                    <a:srgbClr val="D8E3FE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l" defTabSz="457200">
                    <a:defRPr sz="16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</a:p>
              </p:txBody>
            </p:sp>
            <p:sp>
              <p:nvSpPr>
                <p:cNvPr id="905" name="Shape 905"/>
                <p:cNvSpPr/>
                <p:nvPr/>
              </p:nvSpPr>
              <p:spPr>
                <a:xfrm>
                  <a:off x="9970347" y="0"/>
                  <a:ext cx="2259" cy="9753601"/>
                </a:xfrm>
                <a:prstGeom prst="line">
                  <a:avLst/>
                </a:prstGeom>
                <a:noFill/>
                <a:ln w="12700" cap="flat">
                  <a:solidFill>
                    <a:srgbClr val="D8E3FE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l" defTabSz="457200">
                    <a:defRPr sz="16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</a:p>
              </p:txBody>
            </p:sp>
            <p:sp>
              <p:nvSpPr>
                <p:cNvPr id="906" name="Shape 906"/>
                <p:cNvSpPr/>
                <p:nvPr/>
              </p:nvSpPr>
              <p:spPr>
                <a:xfrm>
                  <a:off x="10403840" y="0"/>
                  <a:ext cx="2258" cy="9753601"/>
                </a:xfrm>
                <a:prstGeom prst="line">
                  <a:avLst/>
                </a:prstGeom>
                <a:noFill/>
                <a:ln w="12700" cap="flat">
                  <a:solidFill>
                    <a:srgbClr val="D8E3FE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l" defTabSz="457200">
                    <a:defRPr sz="16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</a:p>
              </p:txBody>
            </p:sp>
            <p:sp>
              <p:nvSpPr>
                <p:cNvPr id="907" name="Shape 907"/>
                <p:cNvSpPr/>
                <p:nvPr/>
              </p:nvSpPr>
              <p:spPr>
                <a:xfrm>
                  <a:off x="10837333" y="0"/>
                  <a:ext cx="2259" cy="9753601"/>
                </a:xfrm>
                <a:prstGeom prst="line">
                  <a:avLst/>
                </a:prstGeom>
                <a:noFill/>
                <a:ln w="12700" cap="flat">
                  <a:solidFill>
                    <a:srgbClr val="D8E3FE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l" defTabSz="457200">
                    <a:defRPr sz="16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</a:p>
              </p:txBody>
            </p:sp>
            <p:sp>
              <p:nvSpPr>
                <p:cNvPr id="908" name="Shape 908"/>
                <p:cNvSpPr/>
                <p:nvPr/>
              </p:nvSpPr>
              <p:spPr>
                <a:xfrm>
                  <a:off x="11270826" y="0"/>
                  <a:ext cx="2259" cy="9753601"/>
                </a:xfrm>
                <a:prstGeom prst="line">
                  <a:avLst/>
                </a:prstGeom>
                <a:noFill/>
                <a:ln w="12700" cap="flat">
                  <a:solidFill>
                    <a:srgbClr val="D8E3FE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l" defTabSz="457200">
                    <a:defRPr sz="16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</a:p>
              </p:txBody>
            </p:sp>
            <p:sp>
              <p:nvSpPr>
                <p:cNvPr id="909" name="Shape 909"/>
                <p:cNvSpPr/>
                <p:nvPr/>
              </p:nvSpPr>
              <p:spPr>
                <a:xfrm>
                  <a:off x="11704320" y="0"/>
                  <a:ext cx="2259" cy="9753601"/>
                </a:xfrm>
                <a:prstGeom prst="line">
                  <a:avLst/>
                </a:prstGeom>
                <a:noFill/>
                <a:ln w="12700" cap="flat">
                  <a:solidFill>
                    <a:srgbClr val="D8E3FE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l" defTabSz="457200">
                    <a:defRPr sz="16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</a:p>
              </p:txBody>
            </p:sp>
            <p:sp>
              <p:nvSpPr>
                <p:cNvPr id="910" name="Shape 910"/>
                <p:cNvSpPr/>
                <p:nvPr/>
              </p:nvSpPr>
              <p:spPr>
                <a:xfrm>
                  <a:off x="12137813" y="0"/>
                  <a:ext cx="2259" cy="9753601"/>
                </a:xfrm>
                <a:prstGeom prst="line">
                  <a:avLst/>
                </a:prstGeom>
                <a:noFill/>
                <a:ln w="12700" cap="flat">
                  <a:solidFill>
                    <a:srgbClr val="D8E3FE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l" defTabSz="457200">
                    <a:defRPr sz="16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</a:p>
              </p:txBody>
            </p:sp>
          </p:grpSp>
        </p:grpSp>
        <p:sp>
          <p:nvSpPr>
            <p:cNvPr id="913" name="Shape 913"/>
            <p:cNvSpPr/>
            <p:nvPr/>
          </p:nvSpPr>
          <p:spPr>
            <a:xfrm>
              <a:off x="4768427" y="0"/>
              <a:ext cx="8236374" cy="216747"/>
            </a:xfrm>
            <a:prstGeom prst="rect">
              <a:avLst/>
            </a:prstGeom>
            <a:blipFill rotWithShape="1">
              <a:blip r:embed="rId2"/>
              <a:srcRect l="0" t="0" r="0" b="0"/>
              <a:tile tx="0" ty="0" sx="100000" sy="100000" flip="none" algn="tl"/>
            </a:blipFill>
            <a:ln w="12700" cap="flat">
              <a:noFill/>
              <a:miter lim="400000"/>
            </a:ln>
            <a:effectLst/>
          </p:spPr>
          <p:txBody>
            <a:bodyPr wrap="square" lIns="72248" tIns="72248" rIns="72248" bIns="72248" numCol="1" anchor="ctr">
              <a:noAutofit/>
            </a:bodyPr>
            <a:lstStyle/>
            <a:p>
              <a:pPr marL="40639" marR="40639" algn="l" defTabSz="914400">
                <a:defRPr sz="3400">
                  <a:solidFill>
                    <a:srgbClr val="515A9E"/>
                  </a:solidFill>
                  <a:uFill>
                    <a:solidFill>
                      <a:srgbClr val="515A9E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914" name="Shape 914"/>
            <p:cNvSpPr/>
            <p:nvPr/>
          </p:nvSpPr>
          <p:spPr>
            <a:xfrm>
              <a:off x="12571307" y="0"/>
              <a:ext cx="2258" cy="3359574"/>
            </a:xfrm>
            <a:prstGeom prst="line">
              <a:avLst/>
            </a:prstGeom>
            <a:noFill/>
            <a:ln w="12700" cap="flat">
              <a:solidFill>
                <a:srgbClr val="829FF9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6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grpSp>
          <p:nvGrpSpPr>
            <p:cNvPr id="918" name="Group 918"/>
            <p:cNvGrpSpPr/>
            <p:nvPr/>
          </p:nvGrpSpPr>
          <p:grpSpPr>
            <a:xfrm>
              <a:off x="589280" y="2013936"/>
              <a:ext cx="2537743" cy="3305389"/>
              <a:chOff x="0" y="0"/>
              <a:chExt cx="2537742" cy="3305387"/>
            </a:xfrm>
          </p:grpSpPr>
          <p:sp>
            <p:nvSpPr>
              <p:cNvPr id="915" name="Shape 915"/>
              <p:cNvSpPr/>
              <p:nvPr/>
            </p:nvSpPr>
            <p:spPr>
              <a:xfrm flipH="1">
                <a:off x="0" y="139066"/>
                <a:ext cx="2537743" cy="2258"/>
              </a:xfrm>
              <a:prstGeom prst="line">
                <a:avLst/>
              </a:prstGeom>
              <a:noFill/>
              <a:ln w="12700" cap="flat">
                <a:solidFill>
                  <a:srgbClr val="829FF9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457200">
                  <a:defRPr sz="1600">
                    <a:latin typeface="Helvetica"/>
                    <a:ea typeface="Helvetica"/>
                    <a:cs typeface="Helvetica"/>
                    <a:sym typeface="Helvetica"/>
                  </a:defRPr>
                </a:pPr>
              </a:p>
            </p:txBody>
          </p:sp>
          <p:sp>
            <p:nvSpPr>
              <p:cNvPr id="916" name="Shape 916"/>
              <p:cNvSpPr/>
              <p:nvPr/>
            </p:nvSpPr>
            <p:spPr>
              <a:xfrm>
                <a:off x="275841" y="4597"/>
                <a:ext cx="2259" cy="3300791"/>
              </a:xfrm>
              <a:prstGeom prst="line">
                <a:avLst/>
              </a:prstGeom>
              <a:noFill/>
              <a:ln w="12700" cap="flat">
                <a:solidFill>
                  <a:srgbClr val="829FF9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457200">
                  <a:defRPr sz="1600">
                    <a:latin typeface="Helvetica"/>
                    <a:ea typeface="Helvetica"/>
                    <a:cs typeface="Helvetica"/>
                    <a:sym typeface="Helvetica"/>
                  </a:defRPr>
                </a:pPr>
              </a:p>
            </p:txBody>
          </p:sp>
          <p:sp>
            <p:nvSpPr>
              <p:cNvPr id="917" name="Shape 917"/>
              <p:cNvSpPr/>
              <p:nvPr/>
            </p:nvSpPr>
            <p:spPr>
              <a:xfrm flipH="1">
                <a:off x="139069" y="-1"/>
                <a:ext cx="274695" cy="2746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71" h="21343" fill="norm" stroke="1" extrusionOk="0">
                    <a:moveTo>
                      <a:pt x="10495" y="2"/>
                    </a:moveTo>
                    <a:cubicBezTo>
                      <a:pt x="16423" y="-129"/>
                      <a:pt x="21336" y="4541"/>
                      <a:pt x="21468" y="10433"/>
                    </a:cubicBezTo>
                    <a:cubicBezTo>
                      <a:pt x="21600" y="16326"/>
                      <a:pt x="16901" y="21209"/>
                      <a:pt x="10973" y="21340"/>
                    </a:cubicBezTo>
                    <a:cubicBezTo>
                      <a:pt x="5045" y="21471"/>
                      <a:pt x="132" y="16801"/>
                      <a:pt x="0" y="10909"/>
                    </a:cubicBezTo>
                    <a:cubicBezTo>
                      <a:pt x="0" y="10905"/>
                      <a:pt x="0" y="10900"/>
                      <a:pt x="0" y="10896"/>
                    </a:cubicBezTo>
                  </a:path>
                </a:pathLst>
              </a:custGeom>
              <a:noFill/>
              <a:ln w="12700" cap="flat">
                <a:solidFill>
                  <a:srgbClr val="829FF9"/>
                </a:solidFill>
                <a:prstDash val="solid"/>
                <a:round/>
              </a:ln>
              <a:effectLst/>
            </p:spPr>
            <p:txBody>
              <a:bodyPr wrap="square" lIns="72248" tIns="72248" rIns="72248" bIns="72248" numCol="1" anchor="ctr">
                <a:noAutofit/>
              </a:bodyPr>
              <a:lstStyle/>
              <a:p>
                <a:pPr marL="40639" marR="40639" algn="l" defTabSz="914400">
                  <a:defRPr sz="3400">
                    <a:solidFill>
                      <a:srgbClr val="515A9E"/>
                    </a:solidFill>
                    <a:uFill>
                      <a:solidFill>
                        <a:srgbClr val="515A9E"/>
                      </a:solidFill>
                    </a:u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</p:grpSp>
      </p:grpSp>
      <p:pic>
        <p:nvPicPr>
          <p:cNvPr id="920" name="continuous_linemw.jpg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492586" y="3142826"/>
            <a:ext cx="3251201" cy="4032392"/>
          </a:xfrm>
          <a:prstGeom prst="rect">
            <a:avLst/>
          </a:prstGeom>
          <a:ln w="12700">
            <a:miter lim="400000"/>
          </a:ln>
        </p:spPr>
      </p:pic>
      <p:pic>
        <p:nvPicPr>
          <p:cNvPr id="921" name="l-dr.png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733973" y="2384213"/>
            <a:ext cx="9347201" cy="682752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41" name="Group 7941"/>
          <p:cNvGrpSpPr/>
          <p:nvPr/>
        </p:nvGrpSpPr>
        <p:grpSpPr>
          <a:xfrm>
            <a:off x="0" y="-1"/>
            <a:ext cx="13004800" cy="9753601"/>
            <a:chOff x="0" y="0"/>
            <a:chExt cx="13004800" cy="9753600"/>
          </a:xfrm>
        </p:grpSpPr>
        <p:grpSp>
          <p:nvGrpSpPr>
            <p:cNvPr id="7939" name="Group 7939"/>
            <p:cNvGrpSpPr/>
            <p:nvPr/>
          </p:nvGrpSpPr>
          <p:grpSpPr>
            <a:xfrm>
              <a:off x="0" y="0"/>
              <a:ext cx="13004801" cy="9753600"/>
              <a:chOff x="0" y="0"/>
              <a:chExt cx="13004800" cy="9753600"/>
            </a:xfrm>
          </p:grpSpPr>
          <p:sp>
            <p:nvSpPr>
              <p:cNvPr id="7847" name="Shape 7847"/>
              <p:cNvSpPr/>
              <p:nvPr/>
            </p:nvSpPr>
            <p:spPr>
              <a:xfrm>
                <a:off x="11921066" y="1083733"/>
                <a:ext cx="758615" cy="3034454"/>
              </a:xfrm>
              <a:prstGeom prst="rect">
                <a:avLst/>
              </a:prstGeom>
              <a:gradFill flip="none" rotWithShape="1">
                <a:gsLst>
                  <a:gs pos="0">
                    <a:srgbClr val="817C6B"/>
                  </a:gs>
                  <a:gs pos="100000">
                    <a:srgbClr val="D3D0C7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72248" tIns="72248" rIns="72248" bIns="72248" numCol="1" anchor="ctr">
                <a:noAutofit/>
              </a:bodyPr>
              <a:lstStyle/>
              <a:p>
                <a:pPr marL="40639" marR="40639" defTabSz="914400">
                  <a:defRPr sz="3400">
                    <a:solidFill>
                      <a:srgbClr val="EEEEEE"/>
                    </a:solidFill>
                    <a:uFill>
                      <a:solidFill>
                        <a:srgbClr val="EEEEEE"/>
                      </a:solidFill>
                    </a:u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7848" name="Shape 7848"/>
              <p:cNvSpPr/>
              <p:nvPr/>
            </p:nvSpPr>
            <p:spPr>
              <a:xfrm>
                <a:off x="0" y="0"/>
                <a:ext cx="12788054" cy="216747"/>
              </a:xfrm>
              <a:prstGeom prst="rect">
                <a:avLst/>
              </a:prstGeom>
              <a:solidFill>
                <a:srgbClr val="9A94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2248" tIns="72248" rIns="72248" bIns="72248" numCol="1" anchor="ctr">
                <a:noAutofit/>
              </a:bodyPr>
              <a:lstStyle/>
              <a:p>
                <a:pPr marL="40639" marR="40639" defTabSz="914400">
                  <a:defRPr sz="3400">
                    <a:solidFill>
                      <a:srgbClr val="EEEEEE"/>
                    </a:solidFill>
                    <a:uFill>
                      <a:solidFill>
                        <a:srgbClr val="EEEEEE"/>
                      </a:solidFill>
                    </a:u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7849" name="Shape 7849"/>
              <p:cNvSpPr/>
              <p:nvPr/>
            </p:nvSpPr>
            <p:spPr>
              <a:xfrm>
                <a:off x="12679680" y="0"/>
                <a:ext cx="325121" cy="9753600"/>
              </a:xfrm>
              <a:prstGeom prst="rect">
                <a:avLst/>
              </a:prstGeom>
              <a:gradFill flip="none" rotWithShape="1">
                <a:gsLst>
                  <a:gs pos="0">
                    <a:srgbClr val="9A947F"/>
                  </a:gs>
                  <a:gs pos="50000">
                    <a:srgbClr val="BBB6A8"/>
                  </a:gs>
                  <a:gs pos="100000">
                    <a:srgbClr val="9A947F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72248" tIns="72248" rIns="72248" bIns="72248" numCol="1" anchor="ctr">
                <a:noAutofit/>
              </a:bodyPr>
              <a:lstStyle/>
              <a:p>
                <a:pPr marL="40639" marR="40639" defTabSz="914400">
                  <a:defRPr sz="3400">
                    <a:solidFill>
                      <a:srgbClr val="EEEEEE"/>
                    </a:solidFill>
                    <a:uFill>
                      <a:solidFill>
                        <a:srgbClr val="EEEEEE"/>
                      </a:solidFill>
                    </a:u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7850" name="Shape 7850"/>
              <p:cNvSpPr/>
              <p:nvPr/>
            </p:nvSpPr>
            <p:spPr>
              <a:xfrm>
                <a:off x="0" y="0"/>
                <a:ext cx="325121" cy="9753600"/>
              </a:xfrm>
              <a:prstGeom prst="rect">
                <a:avLst/>
              </a:prstGeom>
              <a:gradFill flip="none" rotWithShape="1">
                <a:gsLst>
                  <a:gs pos="0">
                    <a:srgbClr val="9A947F"/>
                  </a:gs>
                  <a:gs pos="50000">
                    <a:srgbClr val="BBB6A8"/>
                  </a:gs>
                  <a:gs pos="100000">
                    <a:srgbClr val="9A947F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72248" tIns="72248" rIns="72248" bIns="72248" numCol="1" anchor="ctr">
                <a:noAutofit/>
              </a:bodyPr>
              <a:lstStyle/>
              <a:p>
                <a:pPr marL="40639" marR="40639" defTabSz="914400">
                  <a:defRPr sz="3400">
                    <a:solidFill>
                      <a:srgbClr val="EEEEEE"/>
                    </a:solidFill>
                    <a:uFill>
                      <a:solidFill>
                        <a:srgbClr val="EEEEEE"/>
                      </a:solidFill>
                    </a:u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7851" name="Shape 7851"/>
              <p:cNvSpPr/>
              <p:nvPr/>
            </p:nvSpPr>
            <p:spPr>
              <a:xfrm>
                <a:off x="325120" y="1083733"/>
                <a:ext cx="758614" cy="3034454"/>
              </a:xfrm>
              <a:prstGeom prst="rect">
                <a:avLst/>
              </a:prstGeom>
              <a:gradFill flip="none" rotWithShape="1">
                <a:gsLst>
                  <a:gs pos="0">
                    <a:srgbClr val="817C6B"/>
                  </a:gs>
                  <a:gs pos="100000">
                    <a:srgbClr val="D3D0C7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72248" tIns="72248" rIns="72248" bIns="72248" numCol="1" anchor="ctr">
                <a:noAutofit/>
              </a:bodyPr>
              <a:lstStyle/>
              <a:p>
                <a:pPr marL="40639" marR="40639" defTabSz="914400">
                  <a:defRPr sz="3400">
                    <a:solidFill>
                      <a:srgbClr val="EEEEEE"/>
                    </a:solidFill>
                    <a:uFill>
                      <a:solidFill>
                        <a:srgbClr val="EEEEEE"/>
                      </a:solidFill>
                    </a:u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grpSp>
            <p:nvGrpSpPr>
              <p:cNvPr id="7938" name="Group 7938"/>
              <p:cNvGrpSpPr/>
              <p:nvPr/>
            </p:nvGrpSpPr>
            <p:grpSpPr>
              <a:xfrm>
                <a:off x="82851" y="72248"/>
                <a:ext cx="12793944" cy="1116891"/>
                <a:chOff x="0" y="0"/>
                <a:chExt cx="12793942" cy="1116889"/>
              </a:xfrm>
            </p:grpSpPr>
            <p:sp>
              <p:nvSpPr>
                <p:cNvPr id="7852" name="Shape 7852"/>
                <p:cNvSpPr/>
                <p:nvPr/>
              </p:nvSpPr>
              <p:spPr>
                <a:xfrm>
                  <a:off x="43584" y="0"/>
                  <a:ext cx="12736126" cy="1083734"/>
                </a:xfrm>
                <a:prstGeom prst="roundRect">
                  <a:avLst>
                    <a:gd name="adj" fmla="val 35156"/>
                  </a:avLst>
                </a:prstGeom>
                <a:solidFill>
                  <a:srgbClr val="BBB6A8"/>
                </a:solidFill>
                <a:ln w="9525" cap="flat">
                  <a:noFill/>
                  <a:round/>
                </a:ln>
                <a:effectLst/>
              </p:spPr>
              <p:txBody>
                <a:bodyPr wrap="square" lIns="72248" tIns="72248" rIns="72248" bIns="72248" numCol="1" anchor="ctr">
                  <a:noAutofit/>
                </a:bodyPr>
                <a:lstStyle/>
                <a:p>
                  <a:pPr marL="40639" marR="40639" defTabSz="914400">
                    <a:defRPr sz="3400">
                      <a:solidFill>
                        <a:srgbClr val="EEEEEE"/>
                      </a:solidFill>
                      <a:uFill>
                        <a:solidFill>
                          <a:srgbClr val="EEEEEE"/>
                        </a:solidFill>
                      </a:u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</a:p>
              </p:txBody>
            </p:sp>
            <p:sp>
              <p:nvSpPr>
                <p:cNvPr id="7853" name="Shape 7853"/>
                <p:cNvSpPr/>
                <p:nvPr/>
              </p:nvSpPr>
              <p:spPr>
                <a:xfrm>
                  <a:off x="477077" y="54186"/>
                  <a:ext cx="11812695" cy="126437"/>
                </a:xfrm>
                <a:prstGeom prst="rect">
                  <a:avLst/>
                </a:prstGeom>
                <a:solidFill>
                  <a:srgbClr val="9A947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72248" tIns="72248" rIns="72248" bIns="72248" numCol="1" anchor="ctr">
                  <a:noAutofit/>
                </a:bodyPr>
                <a:lstStyle/>
                <a:p>
                  <a:pPr marL="40639" marR="40639" defTabSz="914400">
                    <a:defRPr sz="3400">
                      <a:solidFill>
                        <a:srgbClr val="EEEEEE"/>
                      </a:solidFill>
                      <a:uFill>
                        <a:solidFill>
                          <a:srgbClr val="EEEEEE"/>
                        </a:solidFill>
                      </a:u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</a:p>
              </p:txBody>
            </p:sp>
            <p:grpSp>
              <p:nvGrpSpPr>
                <p:cNvPr id="7892" name="Group 7892"/>
                <p:cNvGrpSpPr/>
                <p:nvPr/>
              </p:nvGrpSpPr>
              <p:grpSpPr>
                <a:xfrm>
                  <a:off x="531264" y="842151"/>
                  <a:ext cx="11758508" cy="243841"/>
                  <a:chOff x="0" y="0"/>
                  <a:chExt cx="11758506" cy="243839"/>
                </a:xfrm>
              </p:grpSpPr>
              <p:sp>
                <p:nvSpPr>
                  <p:cNvPr id="7854" name="Shape 7854"/>
                  <p:cNvSpPr/>
                  <p:nvPr/>
                </p:nvSpPr>
                <p:spPr>
                  <a:xfrm flipH="1">
                    <a:off x="11239217" y="0"/>
                    <a:ext cx="519290" cy="23932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0"/>
                        </a:moveTo>
                        <a:lnTo>
                          <a:pt x="17092" y="0"/>
                        </a:lnTo>
                        <a:lnTo>
                          <a:pt x="0" y="17550"/>
                        </a:lnTo>
                        <a:lnTo>
                          <a:pt x="8077" y="21600"/>
                        </a:lnTo>
                        <a:lnTo>
                          <a:pt x="19158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9A947F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7855" name="Shape 7855"/>
                  <p:cNvSpPr/>
                  <p:nvPr/>
                </p:nvSpPr>
                <p:spPr>
                  <a:xfrm>
                    <a:off x="0" y="4515"/>
                    <a:ext cx="519289" cy="2393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0"/>
                        </a:moveTo>
                        <a:lnTo>
                          <a:pt x="17092" y="0"/>
                        </a:lnTo>
                        <a:lnTo>
                          <a:pt x="0" y="17550"/>
                        </a:lnTo>
                        <a:lnTo>
                          <a:pt x="8077" y="21600"/>
                        </a:lnTo>
                        <a:lnTo>
                          <a:pt x="19158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9A947F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grpSp>
                <p:nvGrpSpPr>
                  <p:cNvPr id="7891" name="Group 7891"/>
                  <p:cNvGrpSpPr/>
                  <p:nvPr/>
                </p:nvGrpSpPr>
                <p:grpSpPr>
                  <a:xfrm>
                    <a:off x="442524" y="1544"/>
                    <a:ext cx="10864428" cy="242296"/>
                    <a:chOff x="0" y="0"/>
                    <a:chExt cx="10864426" cy="242295"/>
                  </a:xfrm>
                </p:grpSpPr>
                <p:grpSp>
                  <p:nvGrpSpPr>
                    <p:cNvPr id="7877" name="Group 7877"/>
                    <p:cNvGrpSpPr/>
                    <p:nvPr/>
                  </p:nvGrpSpPr>
                  <p:grpSpPr>
                    <a:xfrm>
                      <a:off x="0" y="2257"/>
                      <a:ext cx="6610774" cy="240039"/>
                      <a:chOff x="0" y="0"/>
                      <a:chExt cx="6610773" cy="240037"/>
                    </a:xfrm>
                  </p:grpSpPr>
                  <p:grpSp>
                    <p:nvGrpSpPr>
                      <p:cNvPr id="7858" name="Group 7858"/>
                      <p:cNvGrpSpPr/>
                      <p:nvPr/>
                    </p:nvGrpSpPr>
                    <p:grpSpPr>
                      <a:xfrm>
                        <a:off x="0" y="0"/>
                        <a:ext cx="943611" cy="240038"/>
                        <a:chOff x="0" y="0"/>
                        <a:chExt cx="943610" cy="240037"/>
                      </a:xfrm>
                    </p:grpSpPr>
                    <p:sp>
                      <p:nvSpPr>
                        <p:cNvPr id="7856" name="Shape 7856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7857" name="Shape 7857"/>
                        <p:cNvSpPr/>
                        <p:nvPr/>
                      </p:nvSpPr>
                      <p:spPr>
                        <a:xfrm>
                          <a:off x="467296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7861" name="Group 7861"/>
                      <p:cNvGrpSpPr/>
                      <p:nvPr/>
                    </p:nvGrpSpPr>
                    <p:grpSpPr>
                      <a:xfrm>
                        <a:off x="943848" y="0"/>
                        <a:ext cx="945985" cy="240038"/>
                        <a:chOff x="0" y="0"/>
                        <a:chExt cx="945983" cy="240037"/>
                      </a:xfrm>
                    </p:grpSpPr>
                    <p:sp>
                      <p:nvSpPr>
                        <p:cNvPr id="7859" name="Shape 7859"/>
                        <p:cNvSpPr/>
                        <p:nvPr/>
                      </p:nvSpPr>
                      <p:spPr>
                        <a:xfrm>
                          <a:off x="0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7860" name="Shape 7860"/>
                        <p:cNvSpPr/>
                        <p:nvPr/>
                      </p:nvSpPr>
                      <p:spPr>
                        <a:xfrm>
                          <a:off x="467296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7864" name="Group 7864"/>
                      <p:cNvGrpSpPr/>
                      <p:nvPr/>
                    </p:nvGrpSpPr>
                    <p:grpSpPr>
                      <a:xfrm>
                        <a:off x="1893710" y="0"/>
                        <a:ext cx="939971" cy="240038"/>
                        <a:chOff x="0" y="0"/>
                        <a:chExt cx="939969" cy="240037"/>
                      </a:xfrm>
                    </p:grpSpPr>
                    <p:sp>
                      <p:nvSpPr>
                        <p:cNvPr id="7862" name="Shape 7862"/>
                        <p:cNvSpPr/>
                        <p:nvPr/>
                      </p:nvSpPr>
                      <p:spPr>
                        <a:xfrm>
                          <a:off x="0" y="0"/>
                          <a:ext cx="471707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7863" name="Shape 7863"/>
                        <p:cNvSpPr/>
                        <p:nvPr/>
                      </p:nvSpPr>
                      <p:spPr>
                        <a:xfrm>
                          <a:off x="463672" y="0"/>
                          <a:ext cx="47629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7867" name="Group 7867"/>
                      <p:cNvGrpSpPr/>
                      <p:nvPr/>
                    </p:nvGrpSpPr>
                    <p:grpSpPr>
                      <a:xfrm>
                        <a:off x="2833443" y="0"/>
                        <a:ext cx="943888" cy="240038"/>
                        <a:chOff x="0" y="0"/>
                        <a:chExt cx="943886" cy="240037"/>
                      </a:xfrm>
                    </p:grpSpPr>
                    <p:sp>
                      <p:nvSpPr>
                        <p:cNvPr id="7865" name="Shape 7865"/>
                        <p:cNvSpPr/>
                        <p:nvPr/>
                      </p:nvSpPr>
                      <p:spPr>
                        <a:xfrm>
                          <a:off x="0" y="0"/>
                          <a:ext cx="47644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7866" name="Shape 7866"/>
                        <p:cNvSpPr/>
                        <p:nvPr/>
                      </p:nvSpPr>
                      <p:spPr>
                        <a:xfrm>
                          <a:off x="467439" y="0"/>
                          <a:ext cx="47644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7870" name="Group 7870"/>
                      <p:cNvGrpSpPr/>
                      <p:nvPr/>
                    </p:nvGrpSpPr>
                    <p:grpSpPr>
                      <a:xfrm>
                        <a:off x="3777330" y="0"/>
                        <a:ext cx="943612" cy="240038"/>
                        <a:chOff x="0" y="0"/>
                        <a:chExt cx="943610" cy="240037"/>
                      </a:xfrm>
                    </p:grpSpPr>
                    <p:sp>
                      <p:nvSpPr>
                        <p:cNvPr id="7868" name="Shape 7868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7869" name="Shape 7869"/>
                        <p:cNvSpPr/>
                        <p:nvPr/>
                      </p:nvSpPr>
                      <p:spPr>
                        <a:xfrm>
                          <a:off x="467296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7873" name="Group 7873"/>
                      <p:cNvGrpSpPr/>
                      <p:nvPr/>
                    </p:nvGrpSpPr>
                    <p:grpSpPr>
                      <a:xfrm>
                        <a:off x="4720941" y="0"/>
                        <a:ext cx="946222" cy="240038"/>
                        <a:chOff x="0" y="0"/>
                        <a:chExt cx="946221" cy="240037"/>
                      </a:xfrm>
                    </p:grpSpPr>
                    <p:sp>
                      <p:nvSpPr>
                        <p:cNvPr id="7871" name="Shape 7871"/>
                        <p:cNvSpPr/>
                        <p:nvPr/>
                      </p:nvSpPr>
                      <p:spPr>
                        <a:xfrm>
                          <a:off x="0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7872" name="Shape 7872"/>
                        <p:cNvSpPr/>
                        <p:nvPr/>
                      </p:nvSpPr>
                      <p:spPr>
                        <a:xfrm>
                          <a:off x="467533" y="0"/>
                          <a:ext cx="478689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7876" name="Group 7876"/>
                      <p:cNvGrpSpPr/>
                      <p:nvPr/>
                    </p:nvGrpSpPr>
                    <p:grpSpPr>
                      <a:xfrm>
                        <a:off x="5666925" y="0"/>
                        <a:ext cx="943849" cy="240038"/>
                        <a:chOff x="0" y="0"/>
                        <a:chExt cx="943848" cy="240037"/>
                      </a:xfrm>
                    </p:grpSpPr>
                    <p:sp>
                      <p:nvSpPr>
                        <p:cNvPr id="7874" name="Shape 7874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7875" name="Shape 7875"/>
                        <p:cNvSpPr/>
                        <p:nvPr/>
                      </p:nvSpPr>
                      <p:spPr>
                        <a:xfrm>
                          <a:off x="467533" y="0"/>
                          <a:ext cx="476316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</p:grpSp>
                <p:grpSp>
                  <p:nvGrpSpPr>
                    <p:cNvPr id="7880" name="Group 7880"/>
                    <p:cNvGrpSpPr/>
                    <p:nvPr/>
                  </p:nvGrpSpPr>
                  <p:grpSpPr>
                    <a:xfrm>
                      <a:off x="6610773" y="0"/>
                      <a:ext cx="943752" cy="240038"/>
                      <a:chOff x="0" y="0"/>
                      <a:chExt cx="943750" cy="240037"/>
                    </a:xfrm>
                  </p:grpSpPr>
                  <p:sp>
                    <p:nvSpPr>
                      <p:cNvPr id="7878" name="Shape 7878"/>
                      <p:cNvSpPr/>
                      <p:nvPr/>
                    </p:nvSpPr>
                    <p:spPr>
                      <a:xfrm>
                        <a:off x="0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7879" name="Shape 7879"/>
                      <p:cNvSpPr/>
                      <p:nvPr/>
                    </p:nvSpPr>
                    <p:spPr>
                      <a:xfrm>
                        <a:off x="467369" y="0"/>
                        <a:ext cx="476382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7883" name="Group 7883"/>
                    <p:cNvGrpSpPr/>
                    <p:nvPr/>
                  </p:nvGrpSpPr>
                  <p:grpSpPr>
                    <a:xfrm>
                      <a:off x="7554524" y="0"/>
                      <a:ext cx="946010" cy="240038"/>
                      <a:chOff x="0" y="0"/>
                      <a:chExt cx="946009" cy="240037"/>
                    </a:xfrm>
                  </p:grpSpPr>
                  <p:sp>
                    <p:nvSpPr>
                      <p:cNvPr id="7881" name="Shape 7881"/>
                      <p:cNvSpPr/>
                      <p:nvPr/>
                    </p:nvSpPr>
                    <p:spPr>
                      <a:xfrm>
                        <a:off x="0" y="0"/>
                        <a:ext cx="47871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7882" name="Shape 7882"/>
                      <p:cNvSpPr/>
                      <p:nvPr/>
                    </p:nvSpPr>
                    <p:spPr>
                      <a:xfrm>
                        <a:off x="467300" y="0"/>
                        <a:ext cx="47871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7886" name="Group 7886"/>
                    <p:cNvGrpSpPr/>
                    <p:nvPr/>
                  </p:nvGrpSpPr>
                  <p:grpSpPr>
                    <a:xfrm>
                      <a:off x="8500533" y="0"/>
                      <a:ext cx="943753" cy="240038"/>
                      <a:chOff x="0" y="0"/>
                      <a:chExt cx="943751" cy="240037"/>
                    </a:xfrm>
                  </p:grpSpPr>
                  <p:sp>
                    <p:nvSpPr>
                      <p:cNvPr id="7884" name="Shape 7884"/>
                      <p:cNvSpPr/>
                      <p:nvPr/>
                    </p:nvSpPr>
                    <p:spPr>
                      <a:xfrm>
                        <a:off x="0" y="0"/>
                        <a:ext cx="47589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7885" name="Shape 7885"/>
                      <p:cNvSpPr/>
                      <p:nvPr/>
                    </p:nvSpPr>
                    <p:spPr>
                      <a:xfrm>
                        <a:off x="467862" y="0"/>
                        <a:ext cx="47589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7889" name="Group 7889"/>
                    <p:cNvGrpSpPr/>
                    <p:nvPr/>
                  </p:nvGrpSpPr>
                  <p:grpSpPr>
                    <a:xfrm>
                      <a:off x="9444284" y="0"/>
                      <a:ext cx="943753" cy="240038"/>
                      <a:chOff x="0" y="0"/>
                      <a:chExt cx="943751" cy="240037"/>
                    </a:xfrm>
                  </p:grpSpPr>
                  <p:sp>
                    <p:nvSpPr>
                      <p:cNvPr id="7887" name="Shape 7887"/>
                      <p:cNvSpPr/>
                      <p:nvPr/>
                    </p:nvSpPr>
                    <p:spPr>
                      <a:xfrm>
                        <a:off x="0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7888" name="Shape 7888"/>
                      <p:cNvSpPr/>
                      <p:nvPr/>
                    </p:nvSpPr>
                    <p:spPr>
                      <a:xfrm>
                        <a:off x="467371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sp>
                  <p:nvSpPr>
                    <p:cNvPr id="7890" name="Shape 7890"/>
                    <p:cNvSpPr/>
                    <p:nvPr/>
                  </p:nvSpPr>
                  <p:spPr>
                    <a:xfrm>
                      <a:off x="10388035" y="0"/>
                      <a:ext cx="476392" cy="240038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0504" fill="norm" stroke="1" extrusionOk="0">
                          <a:moveTo>
                            <a:pt x="0" y="0"/>
                          </a:moveTo>
                          <a:lnTo>
                            <a:pt x="0" y="20504"/>
                          </a:lnTo>
                          <a:lnTo>
                            <a:pt x="2534" y="20504"/>
                          </a:lnTo>
                          <a:cubicBezTo>
                            <a:pt x="2512" y="-934"/>
                            <a:pt x="19002" y="-1096"/>
                            <a:pt x="19023" y="20504"/>
                          </a:cubicBezTo>
                          <a:lnTo>
                            <a:pt x="21600" y="20504"/>
                          </a:lnTo>
                          <a:lnTo>
                            <a:pt x="21600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9A947F"/>
                    </a:solidFill>
                    <a:ln w="9525" cap="flat">
                      <a:noFill/>
                      <a:round/>
                    </a:ln>
                    <a:effectLst/>
                  </p:spPr>
                  <p:txBody>
                    <a:bodyPr wrap="square" lIns="72248" tIns="72248" rIns="72248" bIns="72248" numCol="1" anchor="ctr">
                      <a:noAutofit/>
                    </a:bodyPr>
                    <a:lstStyle/>
                    <a:p>
                      <a:pPr marL="40639" marR="40639" defTabSz="914400">
                        <a:defRPr sz="3400">
                          <a:solidFill>
                            <a:srgbClr val="EEEEEE"/>
                          </a:solidFill>
                          <a:uFill>
                            <a:solidFill>
                              <a:srgbClr val="EEEEEE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defRPr>
                      </a:pPr>
                    </a:p>
                  </p:txBody>
                </p:sp>
              </p:grpSp>
            </p:grpSp>
            <p:grpSp>
              <p:nvGrpSpPr>
                <p:cNvPr id="7931" name="Group 7931"/>
                <p:cNvGrpSpPr/>
                <p:nvPr/>
              </p:nvGrpSpPr>
              <p:grpSpPr>
                <a:xfrm>
                  <a:off x="508686" y="839893"/>
                  <a:ext cx="11758508" cy="243841"/>
                  <a:chOff x="0" y="0"/>
                  <a:chExt cx="11758506" cy="243839"/>
                </a:xfrm>
              </p:grpSpPr>
              <p:sp>
                <p:nvSpPr>
                  <p:cNvPr id="7893" name="Shape 7893"/>
                  <p:cNvSpPr/>
                  <p:nvPr/>
                </p:nvSpPr>
                <p:spPr>
                  <a:xfrm flipH="1">
                    <a:off x="11239217" y="0"/>
                    <a:ext cx="519290" cy="23932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0"/>
                        </a:moveTo>
                        <a:lnTo>
                          <a:pt x="17092" y="0"/>
                        </a:lnTo>
                        <a:lnTo>
                          <a:pt x="0" y="17550"/>
                        </a:lnTo>
                        <a:lnTo>
                          <a:pt x="8077" y="21600"/>
                        </a:lnTo>
                        <a:lnTo>
                          <a:pt x="19158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D3D0C7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7894" name="Shape 7894"/>
                  <p:cNvSpPr/>
                  <p:nvPr/>
                </p:nvSpPr>
                <p:spPr>
                  <a:xfrm>
                    <a:off x="0" y="4515"/>
                    <a:ext cx="519289" cy="2393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0"/>
                        </a:moveTo>
                        <a:lnTo>
                          <a:pt x="17092" y="0"/>
                        </a:lnTo>
                        <a:lnTo>
                          <a:pt x="0" y="17550"/>
                        </a:lnTo>
                        <a:lnTo>
                          <a:pt x="8077" y="21600"/>
                        </a:lnTo>
                        <a:lnTo>
                          <a:pt x="19158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D3D0C7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grpSp>
                <p:nvGrpSpPr>
                  <p:cNvPr id="7930" name="Group 7930"/>
                  <p:cNvGrpSpPr/>
                  <p:nvPr/>
                </p:nvGrpSpPr>
                <p:grpSpPr>
                  <a:xfrm>
                    <a:off x="442524" y="1544"/>
                    <a:ext cx="10864428" cy="242296"/>
                    <a:chOff x="0" y="0"/>
                    <a:chExt cx="10864426" cy="242295"/>
                  </a:xfrm>
                </p:grpSpPr>
                <p:grpSp>
                  <p:nvGrpSpPr>
                    <p:cNvPr id="7916" name="Group 7916"/>
                    <p:cNvGrpSpPr/>
                    <p:nvPr/>
                  </p:nvGrpSpPr>
                  <p:grpSpPr>
                    <a:xfrm>
                      <a:off x="0" y="2257"/>
                      <a:ext cx="6610774" cy="240039"/>
                      <a:chOff x="0" y="0"/>
                      <a:chExt cx="6610773" cy="240037"/>
                    </a:xfrm>
                  </p:grpSpPr>
                  <p:grpSp>
                    <p:nvGrpSpPr>
                      <p:cNvPr id="7897" name="Group 7897"/>
                      <p:cNvGrpSpPr/>
                      <p:nvPr/>
                    </p:nvGrpSpPr>
                    <p:grpSpPr>
                      <a:xfrm>
                        <a:off x="0" y="0"/>
                        <a:ext cx="943611" cy="240038"/>
                        <a:chOff x="0" y="0"/>
                        <a:chExt cx="943610" cy="240037"/>
                      </a:xfrm>
                    </p:grpSpPr>
                    <p:sp>
                      <p:nvSpPr>
                        <p:cNvPr id="7895" name="Shape 7895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7896" name="Shape 7896"/>
                        <p:cNvSpPr/>
                        <p:nvPr/>
                      </p:nvSpPr>
                      <p:spPr>
                        <a:xfrm>
                          <a:off x="467296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7900" name="Group 7900"/>
                      <p:cNvGrpSpPr/>
                      <p:nvPr/>
                    </p:nvGrpSpPr>
                    <p:grpSpPr>
                      <a:xfrm>
                        <a:off x="943848" y="0"/>
                        <a:ext cx="945985" cy="240038"/>
                        <a:chOff x="0" y="0"/>
                        <a:chExt cx="945983" cy="240037"/>
                      </a:xfrm>
                    </p:grpSpPr>
                    <p:sp>
                      <p:nvSpPr>
                        <p:cNvPr id="7898" name="Shape 7898"/>
                        <p:cNvSpPr/>
                        <p:nvPr/>
                      </p:nvSpPr>
                      <p:spPr>
                        <a:xfrm>
                          <a:off x="0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7899" name="Shape 7899"/>
                        <p:cNvSpPr/>
                        <p:nvPr/>
                      </p:nvSpPr>
                      <p:spPr>
                        <a:xfrm>
                          <a:off x="467296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7903" name="Group 7903"/>
                      <p:cNvGrpSpPr/>
                      <p:nvPr/>
                    </p:nvGrpSpPr>
                    <p:grpSpPr>
                      <a:xfrm>
                        <a:off x="1893710" y="0"/>
                        <a:ext cx="939971" cy="240038"/>
                        <a:chOff x="0" y="0"/>
                        <a:chExt cx="939969" cy="240037"/>
                      </a:xfrm>
                    </p:grpSpPr>
                    <p:sp>
                      <p:nvSpPr>
                        <p:cNvPr id="7901" name="Shape 7901"/>
                        <p:cNvSpPr/>
                        <p:nvPr/>
                      </p:nvSpPr>
                      <p:spPr>
                        <a:xfrm>
                          <a:off x="0" y="0"/>
                          <a:ext cx="471707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7902" name="Shape 7902"/>
                        <p:cNvSpPr/>
                        <p:nvPr/>
                      </p:nvSpPr>
                      <p:spPr>
                        <a:xfrm>
                          <a:off x="463672" y="0"/>
                          <a:ext cx="47629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7906" name="Group 7906"/>
                      <p:cNvGrpSpPr/>
                      <p:nvPr/>
                    </p:nvGrpSpPr>
                    <p:grpSpPr>
                      <a:xfrm>
                        <a:off x="2833443" y="0"/>
                        <a:ext cx="943888" cy="240038"/>
                        <a:chOff x="0" y="0"/>
                        <a:chExt cx="943886" cy="240037"/>
                      </a:xfrm>
                    </p:grpSpPr>
                    <p:sp>
                      <p:nvSpPr>
                        <p:cNvPr id="7904" name="Shape 7904"/>
                        <p:cNvSpPr/>
                        <p:nvPr/>
                      </p:nvSpPr>
                      <p:spPr>
                        <a:xfrm>
                          <a:off x="0" y="0"/>
                          <a:ext cx="47644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7905" name="Shape 7905"/>
                        <p:cNvSpPr/>
                        <p:nvPr/>
                      </p:nvSpPr>
                      <p:spPr>
                        <a:xfrm>
                          <a:off x="467439" y="0"/>
                          <a:ext cx="47644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7909" name="Group 7909"/>
                      <p:cNvGrpSpPr/>
                      <p:nvPr/>
                    </p:nvGrpSpPr>
                    <p:grpSpPr>
                      <a:xfrm>
                        <a:off x="3777330" y="0"/>
                        <a:ext cx="943612" cy="240038"/>
                        <a:chOff x="0" y="0"/>
                        <a:chExt cx="943610" cy="240037"/>
                      </a:xfrm>
                    </p:grpSpPr>
                    <p:sp>
                      <p:nvSpPr>
                        <p:cNvPr id="7907" name="Shape 7907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7908" name="Shape 7908"/>
                        <p:cNvSpPr/>
                        <p:nvPr/>
                      </p:nvSpPr>
                      <p:spPr>
                        <a:xfrm>
                          <a:off x="467296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7912" name="Group 7912"/>
                      <p:cNvGrpSpPr/>
                      <p:nvPr/>
                    </p:nvGrpSpPr>
                    <p:grpSpPr>
                      <a:xfrm>
                        <a:off x="4720941" y="0"/>
                        <a:ext cx="946222" cy="240038"/>
                        <a:chOff x="0" y="0"/>
                        <a:chExt cx="946221" cy="240037"/>
                      </a:xfrm>
                    </p:grpSpPr>
                    <p:sp>
                      <p:nvSpPr>
                        <p:cNvPr id="7910" name="Shape 7910"/>
                        <p:cNvSpPr/>
                        <p:nvPr/>
                      </p:nvSpPr>
                      <p:spPr>
                        <a:xfrm>
                          <a:off x="0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7911" name="Shape 7911"/>
                        <p:cNvSpPr/>
                        <p:nvPr/>
                      </p:nvSpPr>
                      <p:spPr>
                        <a:xfrm>
                          <a:off x="467533" y="0"/>
                          <a:ext cx="478689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7915" name="Group 7915"/>
                      <p:cNvGrpSpPr/>
                      <p:nvPr/>
                    </p:nvGrpSpPr>
                    <p:grpSpPr>
                      <a:xfrm>
                        <a:off x="5666925" y="0"/>
                        <a:ext cx="943849" cy="240038"/>
                        <a:chOff x="0" y="0"/>
                        <a:chExt cx="943848" cy="240037"/>
                      </a:xfrm>
                    </p:grpSpPr>
                    <p:sp>
                      <p:nvSpPr>
                        <p:cNvPr id="7913" name="Shape 7913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7914" name="Shape 7914"/>
                        <p:cNvSpPr/>
                        <p:nvPr/>
                      </p:nvSpPr>
                      <p:spPr>
                        <a:xfrm>
                          <a:off x="467533" y="0"/>
                          <a:ext cx="476316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</p:grpSp>
                <p:grpSp>
                  <p:nvGrpSpPr>
                    <p:cNvPr id="7919" name="Group 7919"/>
                    <p:cNvGrpSpPr/>
                    <p:nvPr/>
                  </p:nvGrpSpPr>
                  <p:grpSpPr>
                    <a:xfrm>
                      <a:off x="6610773" y="0"/>
                      <a:ext cx="943752" cy="240038"/>
                      <a:chOff x="0" y="0"/>
                      <a:chExt cx="943750" cy="240037"/>
                    </a:xfrm>
                  </p:grpSpPr>
                  <p:sp>
                    <p:nvSpPr>
                      <p:cNvPr id="7917" name="Shape 7917"/>
                      <p:cNvSpPr/>
                      <p:nvPr/>
                    </p:nvSpPr>
                    <p:spPr>
                      <a:xfrm>
                        <a:off x="0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7918" name="Shape 7918"/>
                      <p:cNvSpPr/>
                      <p:nvPr/>
                    </p:nvSpPr>
                    <p:spPr>
                      <a:xfrm>
                        <a:off x="467369" y="0"/>
                        <a:ext cx="476382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7922" name="Group 7922"/>
                    <p:cNvGrpSpPr/>
                    <p:nvPr/>
                  </p:nvGrpSpPr>
                  <p:grpSpPr>
                    <a:xfrm>
                      <a:off x="7554524" y="0"/>
                      <a:ext cx="946010" cy="240038"/>
                      <a:chOff x="0" y="0"/>
                      <a:chExt cx="946009" cy="240037"/>
                    </a:xfrm>
                  </p:grpSpPr>
                  <p:sp>
                    <p:nvSpPr>
                      <p:cNvPr id="7920" name="Shape 7920"/>
                      <p:cNvSpPr/>
                      <p:nvPr/>
                    </p:nvSpPr>
                    <p:spPr>
                      <a:xfrm>
                        <a:off x="0" y="0"/>
                        <a:ext cx="47871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7921" name="Shape 7921"/>
                      <p:cNvSpPr/>
                      <p:nvPr/>
                    </p:nvSpPr>
                    <p:spPr>
                      <a:xfrm>
                        <a:off x="467300" y="0"/>
                        <a:ext cx="47871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7925" name="Group 7925"/>
                    <p:cNvGrpSpPr/>
                    <p:nvPr/>
                  </p:nvGrpSpPr>
                  <p:grpSpPr>
                    <a:xfrm>
                      <a:off x="8500533" y="0"/>
                      <a:ext cx="943753" cy="240038"/>
                      <a:chOff x="0" y="0"/>
                      <a:chExt cx="943751" cy="240037"/>
                    </a:xfrm>
                  </p:grpSpPr>
                  <p:sp>
                    <p:nvSpPr>
                      <p:cNvPr id="7923" name="Shape 7923"/>
                      <p:cNvSpPr/>
                      <p:nvPr/>
                    </p:nvSpPr>
                    <p:spPr>
                      <a:xfrm>
                        <a:off x="0" y="0"/>
                        <a:ext cx="47589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7924" name="Shape 7924"/>
                      <p:cNvSpPr/>
                      <p:nvPr/>
                    </p:nvSpPr>
                    <p:spPr>
                      <a:xfrm>
                        <a:off x="467862" y="0"/>
                        <a:ext cx="47589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7928" name="Group 7928"/>
                    <p:cNvGrpSpPr/>
                    <p:nvPr/>
                  </p:nvGrpSpPr>
                  <p:grpSpPr>
                    <a:xfrm>
                      <a:off x="9444284" y="0"/>
                      <a:ext cx="943753" cy="240038"/>
                      <a:chOff x="0" y="0"/>
                      <a:chExt cx="943751" cy="240037"/>
                    </a:xfrm>
                  </p:grpSpPr>
                  <p:sp>
                    <p:nvSpPr>
                      <p:cNvPr id="7926" name="Shape 7926"/>
                      <p:cNvSpPr/>
                      <p:nvPr/>
                    </p:nvSpPr>
                    <p:spPr>
                      <a:xfrm>
                        <a:off x="0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7927" name="Shape 7927"/>
                      <p:cNvSpPr/>
                      <p:nvPr/>
                    </p:nvSpPr>
                    <p:spPr>
                      <a:xfrm>
                        <a:off x="467371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sp>
                  <p:nvSpPr>
                    <p:cNvPr id="7929" name="Shape 7929"/>
                    <p:cNvSpPr/>
                    <p:nvPr/>
                  </p:nvSpPr>
                  <p:spPr>
                    <a:xfrm>
                      <a:off x="10388035" y="0"/>
                      <a:ext cx="476392" cy="240038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0504" fill="norm" stroke="1" extrusionOk="0">
                          <a:moveTo>
                            <a:pt x="0" y="0"/>
                          </a:moveTo>
                          <a:lnTo>
                            <a:pt x="0" y="20504"/>
                          </a:lnTo>
                          <a:lnTo>
                            <a:pt x="2534" y="20504"/>
                          </a:lnTo>
                          <a:cubicBezTo>
                            <a:pt x="2512" y="-934"/>
                            <a:pt x="19002" y="-1096"/>
                            <a:pt x="19023" y="20504"/>
                          </a:cubicBezTo>
                          <a:lnTo>
                            <a:pt x="21600" y="20504"/>
                          </a:lnTo>
                          <a:lnTo>
                            <a:pt x="21600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D3D0C7"/>
                    </a:solidFill>
                    <a:ln w="9525" cap="flat">
                      <a:noFill/>
                      <a:round/>
                    </a:ln>
                    <a:effectLst/>
                  </p:spPr>
                  <p:txBody>
                    <a:bodyPr wrap="square" lIns="72248" tIns="72248" rIns="72248" bIns="72248" numCol="1" anchor="ctr">
                      <a:noAutofit/>
                    </a:bodyPr>
                    <a:lstStyle/>
                    <a:p>
                      <a:pPr marL="40639" marR="40639" defTabSz="914400">
                        <a:defRPr sz="3400">
                          <a:solidFill>
                            <a:srgbClr val="EEEEEE"/>
                          </a:solidFill>
                          <a:uFill>
                            <a:solidFill>
                              <a:srgbClr val="EEEEEE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defRPr>
                      </a:pPr>
                    </a:p>
                  </p:txBody>
                </p:sp>
              </p:grpSp>
            </p:grpSp>
            <p:grpSp>
              <p:nvGrpSpPr>
                <p:cNvPr id="7934" name="Group 7934"/>
                <p:cNvGrpSpPr/>
                <p:nvPr/>
              </p:nvGrpSpPr>
              <p:grpSpPr>
                <a:xfrm>
                  <a:off x="-1" y="-1"/>
                  <a:ext cx="997787" cy="1116891"/>
                  <a:chOff x="0" y="0"/>
                  <a:chExt cx="997785" cy="1116889"/>
                </a:xfrm>
              </p:grpSpPr>
              <p:sp>
                <p:nvSpPr>
                  <p:cNvPr id="7932" name="Shape 7932"/>
                  <p:cNvSpPr/>
                  <p:nvPr/>
                </p:nvSpPr>
                <p:spPr>
                  <a:xfrm>
                    <a:off x="27093" y="49671"/>
                    <a:ext cx="970693" cy="106721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6702" h="17423" fill="norm" stroke="1" extrusionOk="0">
                        <a:moveTo>
                          <a:pt x="8828" y="0"/>
                        </a:moveTo>
                        <a:cubicBezTo>
                          <a:pt x="-854" y="266"/>
                          <a:pt x="-1115" y="9621"/>
                          <a:pt x="1221" y="13322"/>
                        </a:cubicBezTo>
                        <a:cubicBezTo>
                          <a:pt x="6348" y="21600"/>
                          <a:pt x="20485" y="16227"/>
                          <a:pt x="15745" y="7130"/>
                        </a:cubicBezTo>
                        <a:cubicBezTo>
                          <a:pt x="11324" y="672"/>
                          <a:pt x="1482" y="5865"/>
                          <a:pt x="5062" y="11862"/>
                        </a:cubicBezTo>
                        <a:cubicBezTo>
                          <a:pt x="8004" y="16360"/>
                          <a:pt x="16005" y="13166"/>
                          <a:pt x="12845" y="8278"/>
                        </a:cubicBezTo>
                        <a:cubicBezTo>
                          <a:pt x="10744" y="5216"/>
                          <a:pt x="5407" y="7630"/>
                          <a:pt x="7794" y="10886"/>
                        </a:cubicBezTo>
                        <a:cubicBezTo>
                          <a:pt x="9408" y="12908"/>
                          <a:pt x="12727" y="11362"/>
                          <a:pt x="11400" y="9269"/>
                        </a:cubicBezTo>
                        <a:cubicBezTo>
                          <a:pt x="10559" y="8168"/>
                          <a:pt x="7752" y="8692"/>
                          <a:pt x="9433" y="10581"/>
                        </a:cubicBezTo>
                        <a:cubicBezTo>
                          <a:pt x="8845" y="10761"/>
                          <a:pt x="9147" y="8098"/>
                          <a:pt x="10904" y="9535"/>
                        </a:cubicBezTo>
                        <a:cubicBezTo>
                          <a:pt x="11677" y="10378"/>
                          <a:pt x="10046" y="12260"/>
                          <a:pt x="8500" y="10956"/>
                        </a:cubicBezTo>
                        <a:cubicBezTo>
                          <a:pt x="6189" y="7957"/>
                          <a:pt x="11374" y="6521"/>
                          <a:pt x="12425" y="8934"/>
                        </a:cubicBezTo>
                        <a:cubicBezTo>
                          <a:pt x="14039" y="11667"/>
                          <a:pt x="9340" y="15384"/>
                          <a:pt x="5970" y="11737"/>
                        </a:cubicBezTo>
                        <a:cubicBezTo>
                          <a:pt x="2810" y="6778"/>
                          <a:pt x="10996" y="2023"/>
                          <a:pt x="14652" y="7497"/>
                        </a:cubicBezTo>
                        <a:cubicBezTo>
                          <a:pt x="18115" y="12690"/>
                          <a:pt x="8483" y="20210"/>
                          <a:pt x="2869" y="12651"/>
                        </a:cubicBezTo>
                        <a:cubicBezTo>
                          <a:pt x="1751" y="10433"/>
                          <a:pt x="742" y="3256"/>
                          <a:pt x="8618" y="2085"/>
                        </a:cubicBezTo>
                        <a:lnTo>
                          <a:pt x="8828" y="0"/>
                        </a:lnTo>
                        <a:close/>
                      </a:path>
                    </a:pathLst>
                  </a:custGeom>
                  <a:solidFill>
                    <a:srgbClr val="9A947F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7933" name="Shape 7933"/>
                  <p:cNvSpPr/>
                  <p:nvPr/>
                </p:nvSpPr>
                <p:spPr>
                  <a:xfrm>
                    <a:off x="0" y="0"/>
                    <a:ext cx="970693" cy="106721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6702" h="17423" fill="norm" stroke="1" extrusionOk="0">
                        <a:moveTo>
                          <a:pt x="8828" y="0"/>
                        </a:moveTo>
                        <a:cubicBezTo>
                          <a:pt x="-854" y="266"/>
                          <a:pt x="-1115" y="9621"/>
                          <a:pt x="1221" y="13322"/>
                        </a:cubicBezTo>
                        <a:cubicBezTo>
                          <a:pt x="6348" y="21600"/>
                          <a:pt x="20485" y="16227"/>
                          <a:pt x="15745" y="7130"/>
                        </a:cubicBezTo>
                        <a:cubicBezTo>
                          <a:pt x="11324" y="672"/>
                          <a:pt x="1482" y="5865"/>
                          <a:pt x="5062" y="11862"/>
                        </a:cubicBezTo>
                        <a:cubicBezTo>
                          <a:pt x="8004" y="16360"/>
                          <a:pt x="16005" y="13166"/>
                          <a:pt x="12845" y="8278"/>
                        </a:cubicBezTo>
                        <a:cubicBezTo>
                          <a:pt x="10744" y="5216"/>
                          <a:pt x="5407" y="7630"/>
                          <a:pt x="7794" y="10886"/>
                        </a:cubicBezTo>
                        <a:cubicBezTo>
                          <a:pt x="9408" y="12908"/>
                          <a:pt x="12727" y="11362"/>
                          <a:pt x="11400" y="9269"/>
                        </a:cubicBezTo>
                        <a:cubicBezTo>
                          <a:pt x="10559" y="8168"/>
                          <a:pt x="7752" y="8692"/>
                          <a:pt x="9433" y="10581"/>
                        </a:cubicBezTo>
                        <a:cubicBezTo>
                          <a:pt x="8845" y="10761"/>
                          <a:pt x="9147" y="8098"/>
                          <a:pt x="10904" y="9535"/>
                        </a:cubicBezTo>
                        <a:cubicBezTo>
                          <a:pt x="11677" y="10378"/>
                          <a:pt x="10046" y="12260"/>
                          <a:pt x="8500" y="10956"/>
                        </a:cubicBezTo>
                        <a:cubicBezTo>
                          <a:pt x="6189" y="7957"/>
                          <a:pt x="11374" y="6521"/>
                          <a:pt x="12425" y="8934"/>
                        </a:cubicBezTo>
                        <a:cubicBezTo>
                          <a:pt x="14039" y="11667"/>
                          <a:pt x="9340" y="15384"/>
                          <a:pt x="5970" y="11737"/>
                        </a:cubicBezTo>
                        <a:cubicBezTo>
                          <a:pt x="2810" y="6778"/>
                          <a:pt x="10996" y="2023"/>
                          <a:pt x="14652" y="7497"/>
                        </a:cubicBezTo>
                        <a:cubicBezTo>
                          <a:pt x="18115" y="12690"/>
                          <a:pt x="8483" y="20210"/>
                          <a:pt x="2869" y="12651"/>
                        </a:cubicBezTo>
                        <a:cubicBezTo>
                          <a:pt x="1751" y="10433"/>
                          <a:pt x="742" y="3256"/>
                          <a:pt x="8618" y="2085"/>
                        </a:cubicBezTo>
                        <a:lnTo>
                          <a:pt x="8828" y="0"/>
                        </a:lnTo>
                        <a:close/>
                      </a:path>
                    </a:pathLst>
                  </a:custGeom>
                  <a:solidFill>
                    <a:srgbClr val="D3D0C7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</p:grpSp>
            <p:sp>
              <p:nvSpPr>
                <p:cNvPr id="7935" name="Shape 7935"/>
                <p:cNvSpPr/>
                <p:nvPr/>
              </p:nvSpPr>
              <p:spPr>
                <a:xfrm flipH="1">
                  <a:off x="11823250" y="49671"/>
                  <a:ext cx="970693" cy="106721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6702" h="17423" fill="norm" stroke="1" extrusionOk="0">
                      <a:moveTo>
                        <a:pt x="8828" y="0"/>
                      </a:moveTo>
                      <a:cubicBezTo>
                        <a:pt x="-854" y="266"/>
                        <a:pt x="-1115" y="9621"/>
                        <a:pt x="1221" y="13322"/>
                      </a:cubicBezTo>
                      <a:cubicBezTo>
                        <a:pt x="6348" y="21600"/>
                        <a:pt x="20485" y="16227"/>
                        <a:pt x="15745" y="7130"/>
                      </a:cubicBezTo>
                      <a:cubicBezTo>
                        <a:pt x="11324" y="672"/>
                        <a:pt x="1482" y="5865"/>
                        <a:pt x="5062" y="11862"/>
                      </a:cubicBezTo>
                      <a:cubicBezTo>
                        <a:pt x="8004" y="16360"/>
                        <a:pt x="16005" y="13166"/>
                        <a:pt x="12845" y="8278"/>
                      </a:cubicBezTo>
                      <a:cubicBezTo>
                        <a:pt x="10744" y="5216"/>
                        <a:pt x="5407" y="7630"/>
                        <a:pt x="7794" y="10886"/>
                      </a:cubicBezTo>
                      <a:cubicBezTo>
                        <a:pt x="9408" y="12908"/>
                        <a:pt x="12727" y="11362"/>
                        <a:pt x="11400" y="9269"/>
                      </a:cubicBezTo>
                      <a:cubicBezTo>
                        <a:pt x="10559" y="8168"/>
                        <a:pt x="7752" y="8692"/>
                        <a:pt x="9433" y="10581"/>
                      </a:cubicBezTo>
                      <a:cubicBezTo>
                        <a:pt x="8845" y="10761"/>
                        <a:pt x="9147" y="8098"/>
                        <a:pt x="10904" y="9535"/>
                      </a:cubicBezTo>
                      <a:cubicBezTo>
                        <a:pt x="11677" y="10378"/>
                        <a:pt x="10046" y="12260"/>
                        <a:pt x="8500" y="10956"/>
                      </a:cubicBezTo>
                      <a:cubicBezTo>
                        <a:pt x="6189" y="7957"/>
                        <a:pt x="11374" y="6521"/>
                        <a:pt x="12425" y="8934"/>
                      </a:cubicBezTo>
                      <a:cubicBezTo>
                        <a:pt x="14039" y="11667"/>
                        <a:pt x="9340" y="15384"/>
                        <a:pt x="5970" y="11737"/>
                      </a:cubicBezTo>
                      <a:cubicBezTo>
                        <a:pt x="2810" y="6778"/>
                        <a:pt x="10996" y="2023"/>
                        <a:pt x="14652" y="7497"/>
                      </a:cubicBezTo>
                      <a:cubicBezTo>
                        <a:pt x="18115" y="12690"/>
                        <a:pt x="8483" y="20210"/>
                        <a:pt x="2869" y="12651"/>
                      </a:cubicBezTo>
                      <a:cubicBezTo>
                        <a:pt x="1751" y="10433"/>
                        <a:pt x="742" y="3256"/>
                        <a:pt x="8618" y="2085"/>
                      </a:cubicBezTo>
                      <a:lnTo>
                        <a:pt x="8828" y="0"/>
                      </a:lnTo>
                      <a:close/>
                    </a:path>
                  </a:pathLst>
                </a:custGeom>
                <a:solidFill>
                  <a:srgbClr val="9A947F"/>
                </a:solidFill>
                <a:ln w="9525" cap="flat">
                  <a:noFill/>
                  <a:round/>
                </a:ln>
                <a:effectLst/>
              </p:spPr>
              <p:txBody>
                <a:bodyPr wrap="square" lIns="72248" tIns="72248" rIns="72248" bIns="72248" numCol="1" anchor="ctr">
                  <a:noAutofit/>
                </a:bodyPr>
                <a:lstStyle/>
                <a:p>
                  <a:pPr marL="40639" marR="40639" defTabSz="914400">
                    <a:defRPr sz="3400">
                      <a:solidFill>
                        <a:srgbClr val="EEEEEE"/>
                      </a:solidFill>
                      <a:uFill>
                        <a:solidFill>
                          <a:srgbClr val="EEEEEE"/>
                        </a:solidFill>
                      </a:u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</a:p>
              </p:txBody>
            </p:sp>
            <p:sp>
              <p:nvSpPr>
                <p:cNvPr id="7936" name="Shape 7936"/>
                <p:cNvSpPr/>
                <p:nvPr/>
              </p:nvSpPr>
              <p:spPr>
                <a:xfrm flipH="1">
                  <a:off x="11796157" y="0"/>
                  <a:ext cx="970693" cy="106721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6702" h="17423" fill="norm" stroke="1" extrusionOk="0">
                      <a:moveTo>
                        <a:pt x="8828" y="0"/>
                      </a:moveTo>
                      <a:cubicBezTo>
                        <a:pt x="-854" y="266"/>
                        <a:pt x="-1115" y="9621"/>
                        <a:pt x="1221" y="13322"/>
                      </a:cubicBezTo>
                      <a:cubicBezTo>
                        <a:pt x="6348" y="21600"/>
                        <a:pt x="20485" y="16227"/>
                        <a:pt x="15745" y="7130"/>
                      </a:cubicBezTo>
                      <a:cubicBezTo>
                        <a:pt x="11324" y="672"/>
                        <a:pt x="1482" y="5865"/>
                        <a:pt x="5062" y="11862"/>
                      </a:cubicBezTo>
                      <a:cubicBezTo>
                        <a:pt x="8004" y="16360"/>
                        <a:pt x="16005" y="13166"/>
                        <a:pt x="12845" y="8278"/>
                      </a:cubicBezTo>
                      <a:cubicBezTo>
                        <a:pt x="10744" y="5216"/>
                        <a:pt x="5407" y="7630"/>
                        <a:pt x="7794" y="10886"/>
                      </a:cubicBezTo>
                      <a:cubicBezTo>
                        <a:pt x="9408" y="12908"/>
                        <a:pt x="12727" y="11362"/>
                        <a:pt x="11400" y="9269"/>
                      </a:cubicBezTo>
                      <a:cubicBezTo>
                        <a:pt x="10559" y="8168"/>
                        <a:pt x="7752" y="8692"/>
                        <a:pt x="9433" y="10581"/>
                      </a:cubicBezTo>
                      <a:cubicBezTo>
                        <a:pt x="8845" y="10761"/>
                        <a:pt x="9147" y="8098"/>
                        <a:pt x="10904" y="9535"/>
                      </a:cubicBezTo>
                      <a:cubicBezTo>
                        <a:pt x="11677" y="10378"/>
                        <a:pt x="10046" y="12260"/>
                        <a:pt x="8500" y="10956"/>
                      </a:cubicBezTo>
                      <a:cubicBezTo>
                        <a:pt x="6189" y="7957"/>
                        <a:pt x="11374" y="6521"/>
                        <a:pt x="12425" y="8934"/>
                      </a:cubicBezTo>
                      <a:cubicBezTo>
                        <a:pt x="14039" y="11667"/>
                        <a:pt x="9340" y="15384"/>
                        <a:pt x="5970" y="11737"/>
                      </a:cubicBezTo>
                      <a:cubicBezTo>
                        <a:pt x="2810" y="6778"/>
                        <a:pt x="10996" y="2023"/>
                        <a:pt x="14652" y="7497"/>
                      </a:cubicBezTo>
                      <a:cubicBezTo>
                        <a:pt x="18115" y="12690"/>
                        <a:pt x="8483" y="20210"/>
                        <a:pt x="2869" y="12651"/>
                      </a:cubicBezTo>
                      <a:cubicBezTo>
                        <a:pt x="1751" y="10433"/>
                        <a:pt x="742" y="3256"/>
                        <a:pt x="8618" y="2085"/>
                      </a:cubicBezTo>
                      <a:lnTo>
                        <a:pt x="8828" y="0"/>
                      </a:lnTo>
                      <a:close/>
                    </a:path>
                  </a:pathLst>
                </a:custGeom>
                <a:solidFill>
                  <a:srgbClr val="D3D0C7"/>
                </a:solidFill>
                <a:ln w="9525" cap="flat">
                  <a:noFill/>
                  <a:round/>
                </a:ln>
                <a:effectLst/>
              </p:spPr>
              <p:txBody>
                <a:bodyPr wrap="square" lIns="72248" tIns="72248" rIns="72248" bIns="72248" numCol="1" anchor="ctr">
                  <a:noAutofit/>
                </a:bodyPr>
                <a:lstStyle/>
                <a:p>
                  <a:pPr marL="40639" marR="40639" defTabSz="914400">
                    <a:defRPr sz="3400">
                      <a:solidFill>
                        <a:srgbClr val="EEEEEE"/>
                      </a:solidFill>
                      <a:uFill>
                        <a:solidFill>
                          <a:srgbClr val="EEEEEE"/>
                        </a:solidFill>
                      </a:u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</a:p>
              </p:txBody>
            </p:sp>
            <p:sp>
              <p:nvSpPr>
                <p:cNvPr id="7937" name="Shape 7937"/>
                <p:cNvSpPr/>
                <p:nvPr/>
              </p:nvSpPr>
              <p:spPr>
                <a:xfrm>
                  <a:off x="477077" y="0"/>
                  <a:ext cx="11812695" cy="126436"/>
                </a:xfrm>
                <a:prstGeom prst="rect">
                  <a:avLst/>
                </a:prstGeom>
                <a:solidFill>
                  <a:srgbClr val="D3D0C7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72248" tIns="72248" rIns="72248" bIns="72248" numCol="1" anchor="ctr">
                  <a:noAutofit/>
                </a:bodyPr>
                <a:lstStyle/>
                <a:p>
                  <a:pPr marL="40639" marR="40639" defTabSz="914400">
                    <a:defRPr sz="3400">
                      <a:solidFill>
                        <a:srgbClr val="EEEEEE"/>
                      </a:solidFill>
                      <a:uFill>
                        <a:solidFill>
                          <a:srgbClr val="EEEEEE"/>
                        </a:solidFill>
                      </a:u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</a:p>
              </p:txBody>
            </p:sp>
          </p:grpSp>
        </p:grpSp>
        <p:sp>
          <p:nvSpPr>
            <p:cNvPr id="7940" name="Shape 7940"/>
            <p:cNvSpPr/>
            <p:nvPr/>
          </p:nvSpPr>
          <p:spPr>
            <a:xfrm>
              <a:off x="1083733" y="1144693"/>
              <a:ext cx="10805726" cy="433494"/>
            </a:xfrm>
            <a:prstGeom prst="rect">
              <a:avLst/>
            </a:prstGeom>
            <a:gradFill flip="none" rotWithShape="1">
              <a:gsLst>
                <a:gs pos="0">
                  <a:srgbClr val="817C6B"/>
                </a:gs>
                <a:gs pos="100000">
                  <a:srgbClr val="9A947F"/>
                </a:gs>
              </a:gsLst>
              <a:lin ang="162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72248" tIns="72248" rIns="72248" bIns="72248" numCol="1" anchor="ctr">
              <a:noAutofit/>
            </a:bodyPr>
            <a:lstStyle/>
            <a:p>
              <a:pPr marL="40639" marR="40639" defTabSz="914400">
                <a:defRPr sz="3400">
                  <a:solidFill>
                    <a:srgbClr val="EEEEEE"/>
                  </a:solidFill>
                  <a:uFill>
                    <a:solidFill>
                      <a:srgbClr val="EEEEEE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</p:grpSp>
      <p:sp>
        <p:nvSpPr>
          <p:cNvPr id="7942" name="Shape 7942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Movement</a:t>
            </a:r>
          </a:p>
        </p:txBody>
      </p:sp>
      <p:sp>
        <p:nvSpPr>
          <p:cNvPr id="7943" name="Shape 7943"/>
          <p:cNvSpPr/>
          <p:nvPr>
            <p:ph type="body" sz="quarter" idx="1"/>
          </p:nvPr>
        </p:nvSpPr>
        <p:spPr>
          <a:xfrm>
            <a:off x="1038388" y="2983653"/>
            <a:ext cx="10928024" cy="1423247"/>
          </a:xfrm>
          <a:prstGeom prst="rect">
            <a:avLst/>
          </a:prstGeom>
        </p:spPr>
        <p:txBody>
          <a:bodyPr/>
          <a:lstStyle>
            <a:lvl1pPr>
              <a:buClr>
                <a:srgbClr val="EEEEEE"/>
              </a:buClr>
              <a:buFont typeface="Times New Roman"/>
              <a:buBlip>
                <a:blip r:embed="rId2"/>
              </a:buBlip>
            </a:lvl1pPr>
          </a:lstStyle>
          <a:p>
            <a:pPr/>
            <a:r>
              <a:t>The arrangement of elements to create motion through the artwork</a:t>
            </a:r>
          </a:p>
        </p:txBody>
      </p:sp>
      <p:pic>
        <p:nvPicPr>
          <p:cNvPr id="7944" name="pasted-image.ti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81496" y="4984026"/>
            <a:ext cx="4793121" cy="3306505"/>
          </a:xfrm>
          <a:prstGeom prst="rect">
            <a:avLst/>
          </a:prstGeom>
          <a:ln w="12700">
            <a:miter lim="400000"/>
          </a:ln>
        </p:spPr>
      </p:pic>
      <p:pic>
        <p:nvPicPr>
          <p:cNvPr id="7945" name="pasted-image.ti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438751" y="5020053"/>
            <a:ext cx="4581375" cy="323445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94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nodeType="with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79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7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7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7944" grpId="2"/>
      <p:bldP build="whole" bldLvl="1" animBg="1" rev="0" advAuto="0" spid="7945" grpId="3"/>
      <p:bldP build="p" bldLvl="5" animBg="1" rev="0" advAuto="0" spid="7943" grpId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41" name="Group 8041"/>
          <p:cNvGrpSpPr/>
          <p:nvPr/>
        </p:nvGrpSpPr>
        <p:grpSpPr>
          <a:xfrm>
            <a:off x="0" y="-1"/>
            <a:ext cx="13004800" cy="9753601"/>
            <a:chOff x="0" y="0"/>
            <a:chExt cx="13004800" cy="9753600"/>
          </a:xfrm>
        </p:grpSpPr>
        <p:grpSp>
          <p:nvGrpSpPr>
            <p:cNvPr id="8039" name="Group 8039"/>
            <p:cNvGrpSpPr/>
            <p:nvPr/>
          </p:nvGrpSpPr>
          <p:grpSpPr>
            <a:xfrm>
              <a:off x="0" y="0"/>
              <a:ext cx="13004801" cy="9753600"/>
              <a:chOff x="0" y="0"/>
              <a:chExt cx="13004800" cy="9753600"/>
            </a:xfrm>
          </p:grpSpPr>
          <p:sp>
            <p:nvSpPr>
              <p:cNvPr id="7947" name="Shape 7947"/>
              <p:cNvSpPr/>
              <p:nvPr/>
            </p:nvSpPr>
            <p:spPr>
              <a:xfrm>
                <a:off x="11921066" y="1083733"/>
                <a:ext cx="758615" cy="3034454"/>
              </a:xfrm>
              <a:prstGeom prst="rect">
                <a:avLst/>
              </a:prstGeom>
              <a:gradFill flip="none" rotWithShape="1">
                <a:gsLst>
                  <a:gs pos="0">
                    <a:srgbClr val="817C6B"/>
                  </a:gs>
                  <a:gs pos="100000">
                    <a:srgbClr val="D3D0C7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72248" tIns="72248" rIns="72248" bIns="72248" numCol="1" anchor="ctr">
                <a:noAutofit/>
              </a:bodyPr>
              <a:lstStyle/>
              <a:p>
                <a:pPr marL="40639" marR="40639" defTabSz="914400">
                  <a:defRPr sz="3400">
                    <a:solidFill>
                      <a:srgbClr val="EEEEEE"/>
                    </a:solidFill>
                    <a:uFill>
                      <a:solidFill>
                        <a:srgbClr val="EEEEEE"/>
                      </a:solidFill>
                    </a:u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7948" name="Shape 7948"/>
              <p:cNvSpPr/>
              <p:nvPr/>
            </p:nvSpPr>
            <p:spPr>
              <a:xfrm>
                <a:off x="0" y="0"/>
                <a:ext cx="12788054" cy="216747"/>
              </a:xfrm>
              <a:prstGeom prst="rect">
                <a:avLst/>
              </a:prstGeom>
              <a:solidFill>
                <a:srgbClr val="9A94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2248" tIns="72248" rIns="72248" bIns="72248" numCol="1" anchor="ctr">
                <a:noAutofit/>
              </a:bodyPr>
              <a:lstStyle/>
              <a:p>
                <a:pPr marL="40639" marR="40639" defTabSz="914400">
                  <a:defRPr sz="3400">
                    <a:solidFill>
                      <a:srgbClr val="EEEEEE"/>
                    </a:solidFill>
                    <a:uFill>
                      <a:solidFill>
                        <a:srgbClr val="EEEEEE"/>
                      </a:solidFill>
                    </a:u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7949" name="Shape 7949"/>
              <p:cNvSpPr/>
              <p:nvPr/>
            </p:nvSpPr>
            <p:spPr>
              <a:xfrm>
                <a:off x="12679680" y="0"/>
                <a:ext cx="325121" cy="9753600"/>
              </a:xfrm>
              <a:prstGeom prst="rect">
                <a:avLst/>
              </a:prstGeom>
              <a:gradFill flip="none" rotWithShape="1">
                <a:gsLst>
                  <a:gs pos="0">
                    <a:srgbClr val="9A947F"/>
                  </a:gs>
                  <a:gs pos="50000">
                    <a:srgbClr val="BBB6A8"/>
                  </a:gs>
                  <a:gs pos="100000">
                    <a:srgbClr val="9A947F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72248" tIns="72248" rIns="72248" bIns="72248" numCol="1" anchor="ctr">
                <a:noAutofit/>
              </a:bodyPr>
              <a:lstStyle/>
              <a:p>
                <a:pPr marL="40639" marR="40639" defTabSz="914400">
                  <a:defRPr sz="3400">
                    <a:solidFill>
                      <a:srgbClr val="EEEEEE"/>
                    </a:solidFill>
                    <a:uFill>
                      <a:solidFill>
                        <a:srgbClr val="EEEEEE"/>
                      </a:solidFill>
                    </a:u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7950" name="Shape 7950"/>
              <p:cNvSpPr/>
              <p:nvPr/>
            </p:nvSpPr>
            <p:spPr>
              <a:xfrm>
                <a:off x="0" y="0"/>
                <a:ext cx="325121" cy="9753600"/>
              </a:xfrm>
              <a:prstGeom prst="rect">
                <a:avLst/>
              </a:prstGeom>
              <a:gradFill flip="none" rotWithShape="1">
                <a:gsLst>
                  <a:gs pos="0">
                    <a:srgbClr val="9A947F"/>
                  </a:gs>
                  <a:gs pos="50000">
                    <a:srgbClr val="BBB6A8"/>
                  </a:gs>
                  <a:gs pos="100000">
                    <a:srgbClr val="9A947F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72248" tIns="72248" rIns="72248" bIns="72248" numCol="1" anchor="ctr">
                <a:noAutofit/>
              </a:bodyPr>
              <a:lstStyle/>
              <a:p>
                <a:pPr marL="40639" marR="40639" defTabSz="914400">
                  <a:defRPr sz="3400">
                    <a:solidFill>
                      <a:srgbClr val="EEEEEE"/>
                    </a:solidFill>
                    <a:uFill>
                      <a:solidFill>
                        <a:srgbClr val="EEEEEE"/>
                      </a:solidFill>
                    </a:u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7951" name="Shape 7951"/>
              <p:cNvSpPr/>
              <p:nvPr/>
            </p:nvSpPr>
            <p:spPr>
              <a:xfrm>
                <a:off x="325120" y="1083733"/>
                <a:ext cx="758614" cy="3034454"/>
              </a:xfrm>
              <a:prstGeom prst="rect">
                <a:avLst/>
              </a:prstGeom>
              <a:gradFill flip="none" rotWithShape="1">
                <a:gsLst>
                  <a:gs pos="0">
                    <a:srgbClr val="817C6B"/>
                  </a:gs>
                  <a:gs pos="100000">
                    <a:srgbClr val="D3D0C7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72248" tIns="72248" rIns="72248" bIns="72248" numCol="1" anchor="ctr">
                <a:noAutofit/>
              </a:bodyPr>
              <a:lstStyle/>
              <a:p>
                <a:pPr marL="40639" marR="40639" defTabSz="914400">
                  <a:defRPr sz="3400">
                    <a:solidFill>
                      <a:srgbClr val="EEEEEE"/>
                    </a:solidFill>
                    <a:uFill>
                      <a:solidFill>
                        <a:srgbClr val="EEEEEE"/>
                      </a:solidFill>
                    </a:u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grpSp>
            <p:nvGrpSpPr>
              <p:cNvPr id="8038" name="Group 8038"/>
              <p:cNvGrpSpPr/>
              <p:nvPr/>
            </p:nvGrpSpPr>
            <p:grpSpPr>
              <a:xfrm>
                <a:off x="82851" y="72248"/>
                <a:ext cx="12793944" cy="1116891"/>
                <a:chOff x="0" y="0"/>
                <a:chExt cx="12793942" cy="1116889"/>
              </a:xfrm>
            </p:grpSpPr>
            <p:sp>
              <p:nvSpPr>
                <p:cNvPr id="7952" name="Shape 7952"/>
                <p:cNvSpPr/>
                <p:nvPr/>
              </p:nvSpPr>
              <p:spPr>
                <a:xfrm>
                  <a:off x="43584" y="0"/>
                  <a:ext cx="12736126" cy="1083734"/>
                </a:xfrm>
                <a:prstGeom prst="roundRect">
                  <a:avLst>
                    <a:gd name="adj" fmla="val 35156"/>
                  </a:avLst>
                </a:prstGeom>
                <a:solidFill>
                  <a:srgbClr val="BBB6A8"/>
                </a:solidFill>
                <a:ln w="9525" cap="flat">
                  <a:noFill/>
                  <a:round/>
                </a:ln>
                <a:effectLst/>
              </p:spPr>
              <p:txBody>
                <a:bodyPr wrap="square" lIns="72248" tIns="72248" rIns="72248" bIns="72248" numCol="1" anchor="ctr">
                  <a:noAutofit/>
                </a:bodyPr>
                <a:lstStyle/>
                <a:p>
                  <a:pPr marL="40639" marR="40639" defTabSz="914400">
                    <a:defRPr sz="3400">
                      <a:solidFill>
                        <a:srgbClr val="EEEEEE"/>
                      </a:solidFill>
                      <a:uFill>
                        <a:solidFill>
                          <a:srgbClr val="EEEEEE"/>
                        </a:solidFill>
                      </a:u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</a:p>
              </p:txBody>
            </p:sp>
            <p:sp>
              <p:nvSpPr>
                <p:cNvPr id="7953" name="Shape 7953"/>
                <p:cNvSpPr/>
                <p:nvPr/>
              </p:nvSpPr>
              <p:spPr>
                <a:xfrm>
                  <a:off x="477077" y="54186"/>
                  <a:ext cx="11812695" cy="126437"/>
                </a:xfrm>
                <a:prstGeom prst="rect">
                  <a:avLst/>
                </a:prstGeom>
                <a:solidFill>
                  <a:srgbClr val="9A947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72248" tIns="72248" rIns="72248" bIns="72248" numCol="1" anchor="ctr">
                  <a:noAutofit/>
                </a:bodyPr>
                <a:lstStyle/>
                <a:p>
                  <a:pPr marL="40639" marR="40639" defTabSz="914400">
                    <a:defRPr sz="3400">
                      <a:solidFill>
                        <a:srgbClr val="EEEEEE"/>
                      </a:solidFill>
                      <a:uFill>
                        <a:solidFill>
                          <a:srgbClr val="EEEEEE"/>
                        </a:solidFill>
                      </a:u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</a:p>
              </p:txBody>
            </p:sp>
            <p:grpSp>
              <p:nvGrpSpPr>
                <p:cNvPr id="7992" name="Group 7992"/>
                <p:cNvGrpSpPr/>
                <p:nvPr/>
              </p:nvGrpSpPr>
              <p:grpSpPr>
                <a:xfrm>
                  <a:off x="531264" y="842151"/>
                  <a:ext cx="11758508" cy="243841"/>
                  <a:chOff x="0" y="0"/>
                  <a:chExt cx="11758506" cy="243839"/>
                </a:xfrm>
              </p:grpSpPr>
              <p:sp>
                <p:nvSpPr>
                  <p:cNvPr id="7954" name="Shape 7954"/>
                  <p:cNvSpPr/>
                  <p:nvPr/>
                </p:nvSpPr>
                <p:spPr>
                  <a:xfrm flipH="1">
                    <a:off x="11239217" y="0"/>
                    <a:ext cx="519290" cy="23932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0"/>
                        </a:moveTo>
                        <a:lnTo>
                          <a:pt x="17092" y="0"/>
                        </a:lnTo>
                        <a:lnTo>
                          <a:pt x="0" y="17550"/>
                        </a:lnTo>
                        <a:lnTo>
                          <a:pt x="8077" y="21600"/>
                        </a:lnTo>
                        <a:lnTo>
                          <a:pt x="19158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9A947F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7955" name="Shape 7955"/>
                  <p:cNvSpPr/>
                  <p:nvPr/>
                </p:nvSpPr>
                <p:spPr>
                  <a:xfrm>
                    <a:off x="0" y="4515"/>
                    <a:ext cx="519289" cy="2393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0"/>
                        </a:moveTo>
                        <a:lnTo>
                          <a:pt x="17092" y="0"/>
                        </a:lnTo>
                        <a:lnTo>
                          <a:pt x="0" y="17550"/>
                        </a:lnTo>
                        <a:lnTo>
                          <a:pt x="8077" y="21600"/>
                        </a:lnTo>
                        <a:lnTo>
                          <a:pt x="19158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9A947F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grpSp>
                <p:nvGrpSpPr>
                  <p:cNvPr id="7991" name="Group 7991"/>
                  <p:cNvGrpSpPr/>
                  <p:nvPr/>
                </p:nvGrpSpPr>
                <p:grpSpPr>
                  <a:xfrm>
                    <a:off x="442524" y="1544"/>
                    <a:ext cx="10864428" cy="242296"/>
                    <a:chOff x="0" y="0"/>
                    <a:chExt cx="10864426" cy="242295"/>
                  </a:xfrm>
                </p:grpSpPr>
                <p:grpSp>
                  <p:nvGrpSpPr>
                    <p:cNvPr id="7977" name="Group 7977"/>
                    <p:cNvGrpSpPr/>
                    <p:nvPr/>
                  </p:nvGrpSpPr>
                  <p:grpSpPr>
                    <a:xfrm>
                      <a:off x="0" y="2257"/>
                      <a:ext cx="6610774" cy="240039"/>
                      <a:chOff x="0" y="0"/>
                      <a:chExt cx="6610773" cy="240037"/>
                    </a:xfrm>
                  </p:grpSpPr>
                  <p:grpSp>
                    <p:nvGrpSpPr>
                      <p:cNvPr id="7958" name="Group 7958"/>
                      <p:cNvGrpSpPr/>
                      <p:nvPr/>
                    </p:nvGrpSpPr>
                    <p:grpSpPr>
                      <a:xfrm>
                        <a:off x="0" y="0"/>
                        <a:ext cx="943611" cy="240038"/>
                        <a:chOff x="0" y="0"/>
                        <a:chExt cx="943610" cy="240037"/>
                      </a:xfrm>
                    </p:grpSpPr>
                    <p:sp>
                      <p:nvSpPr>
                        <p:cNvPr id="7956" name="Shape 7956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7957" name="Shape 7957"/>
                        <p:cNvSpPr/>
                        <p:nvPr/>
                      </p:nvSpPr>
                      <p:spPr>
                        <a:xfrm>
                          <a:off x="467296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7961" name="Group 7961"/>
                      <p:cNvGrpSpPr/>
                      <p:nvPr/>
                    </p:nvGrpSpPr>
                    <p:grpSpPr>
                      <a:xfrm>
                        <a:off x="943848" y="0"/>
                        <a:ext cx="945985" cy="240038"/>
                        <a:chOff x="0" y="0"/>
                        <a:chExt cx="945983" cy="240037"/>
                      </a:xfrm>
                    </p:grpSpPr>
                    <p:sp>
                      <p:nvSpPr>
                        <p:cNvPr id="7959" name="Shape 7959"/>
                        <p:cNvSpPr/>
                        <p:nvPr/>
                      </p:nvSpPr>
                      <p:spPr>
                        <a:xfrm>
                          <a:off x="0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7960" name="Shape 7960"/>
                        <p:cNvSpPr/>
                        <p:nvPr/>
                      </p:nvSpPr>
                      <p:spPr>
                        <a:xfrm>
                          <a:off x="467296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7964" name="Group 7964"/>
                      <p:cNvGrpSpPr/>
                      <p:nvPr/>
                    </p:nvGrpSpPr>
                    <p:grpSpPr>
                      <a:xfrm>
                        <a:off x="1893710" y="0"/>
                        <a:ext cx="939971" cy="240038"/>
                        <a:chOff x="0" y="0"/>
                        <a:chExt cx="939969" cy="240037"/>
                      </a:xfrm>
                    </p:grpSpPr>
                    <p:sp>
                      <p:nvSpPr>
                        <p:cNvPr id="7962" name="Shape 7962"/>
                        <p:cNvSpPr/>
                        <p:nvPr/>
                      </p:nvSpPr>
                      <p:spPr>
                        <a:xfrm>
                          <a:off x="0" y="0"/>
                          <a:ext cx="471707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7963" name="Shape 7963"/>
                        <p:cNvSpPr/>
                        <p:nvPr/>
                      </p:nvSpPr>
                      <p:spPr>
                        <a:xfrm>
                          <a:off x="463672" y="0"/>
                          <a:ext cx="47629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7967" name="Group 7967"/>
                      <p:cNvGrpSpPr/>
                      <p:nvPr/>
                    </p:nvGrpSpPr>
                    <p:grpSpPr>
                      <a:xfrm>
                        <a:off x="2833443" y="0"/>
                        <a:ext cx="943888" cy="240038"/>
                        <a:chOff x="0" y="0"/>
                        <a:chExt cx="943886" cy="240037"/>
                      </a:xfrm>
                    </p:grpSpPr>
                    <p:sp>
                      <p:nvSpPr>
                        <p:cNvPr id="7965" name="Shape 7965"/>
                        <p:cNvSpPr/>
                        <p:nvPr/>
                      </p:nvSpPr>
                      <p:spPr>
                        <a:xfrm>
                          <a:off x="0" y="0"/>
                          <a:ext cx="47644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7966" name="Shape 7966"/>
                        <p:cNvSpPr/>
                        <p:nvPr/>
                      </p:nvSpPr>
                      <p:spPr>
                        <a:xfrm>
                          <a:off x="467439" y="0"/>
                          <a:ext cx="47644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7970" name="Group 7970"/>
                      <p:cNvGrpSpPr/>
                      <p:nvPr/>
                    </p:nvGrpSpPr>
                    <p:grpSpPr>
                      <a:xfrm>
                        <a:off x="3777330" y="0"/>
                        <a:ext cx="943612" cy="240038"/>
                        <a:chOff x="0" y="0"/>
                        <a:chExt cx="943610" cy="240037"/>
                      </a:xfrm>
                    </p:grpSpPr>
                    <p:sp>
                      <p:nvSpPr>
                        <p:cNvPr id="7968" name="Shape 7968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7969" name="Shape 7969"/>
                        <p:cNvSpPr/>
                        <p:nvPr/>
                      </p:nvSpPr>
                      <p:spPr>
                        <a:xfrm>
                          <a:off x="467296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7973" name="Group 7973"/>
                      <p:cNvGrpSpPr/>
                      <p:nvPr/>
                    </p:nvGrpSpPr>
                    <p:grpSpPr>
                      <a:xfrm>
                        <a:off x="4720941" y="0"/>
                        <a:ext cx="946222" cy="240038"/>
                        <a:chOff x="0" y="0"/>
                        <a:chExt cx="946221" cy="240037"/>
                      </a:xfrm>
                    </p:grpSpPr>
                    <p:sp>
                      <p:nvSpPr>
                        <p:cNvPr id="7971" name="Shape 7971"/>
                        <p:cNvSpPr/>
                        <p:nvPr/>
                      </p:nvSpPr>
                      <p:spPr>
                        <a:xfrm>
                          <a:off x="0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7972" name="Shape 7972"/>
                        <p:cNvSpPr/>
                        <p:nvPr/>
                      </p:nvSpPr>
                      <p:spPr>
                        <a:xfrm>
                          <a:off x="467533" y="0"/>
                          <a:ext cx="478689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7976" name="Group 7976"/>
                      <p:cNvGrpSpPr/>
                      <p:nvPr/>
                    </p:nvGrpSpPr>
                    <p:grpSpPr>
                      <a:xfrm>
                        <a:off x="5666925" y="0"/>
                        <a:ext cx="943849" cy="240038"/>
                        <a:chOff x="0" y="0"/>
                        <a:chExt cx="943848" cy="240037"/>
                      </a:xfrm>
                    </p:grpSpPr>
                    <p:sp>
                      <p:nvSpPr>
                        <p:cNvPr id="7974" name="Shape 7974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7975" name="Shape 7975"/>
                        <p:cNvSpPr/>
                        <p:nvPr/>
                      </p:nvSpPr>
                      <p:spPr>
                        <a:xfrm>
                          <a:off x="467533" y="0"/>
                          <a:ext cx="476316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</p:grpSp>
                <p:grpSp>
                  <p:nvGrpSpPr>
                    <p:cNvPr id="7980" name="Group 7980"/>
                    <p:cNvGrpSpPr/>
                    <p:nvPr/>
                  </p:nvGrpSpPr>
                  <p:grpSpPr>
                    <a:xfrm>
                      <a:off x="6610773" y="0"/>
                      <a:ext cx="943752" cy="240038"/>
                      <a:chOff x="0" y="0"/>
                      <a:chExt cx="943750" cy="240037"/>
                    </a:xfrm>
                  </p:grpSpPr>
                  <p:sp>
                    <p:nvSpPr>
                      <p:cNvPr id="7978" name="Shape 7978"/>
                      <p:cNvSpPr/>
                      <p:nvPr/>
                    </p:nvSpPr>
                    <p:spPr>
                      <a:xfrm>
                        <a:off x="0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7979" name="Shape 7979"/>
                      <p:cNvSpPr/>
                      <p:nvPr/>
                    </p:nvSpPr>
                    <p:spPr>
                      <a:xfrm>
                        <a:off x="467369" y="0"/>
                        <a:ext cx="476382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7983" name="Group 7983"/>
                    <p:cNvGrpSpPr/>
                    <p:nvPr/>
                  </p:nvGrpSpPr>
                  <p:grpSpPr>
                    <a:xfrm>
                      <a:off x="7554524" y="0"/>
                      <a:ext cx="946010" cy="240038"/>
                      <a:chOff x="0" y="0"/>
                      <a:chExt cx="946009" cy="240037"/>
                    </a:xfrm>
                  </p:grpSpPr>
                  <p:sp>
                    <p:nvSpPr>
                      <p:cNvPr id="7981" name="Shape 7981"/>
                      <p:cNvSpPr/>
                      <p:nvPr/>
                    </p:nvSpPr>
                    <p:spPr>
                      <a:xfrm>
                        <a:off x="0" y="0"/>
                        <a:ext cx="47871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7982" name="Shape 7982"/>
                      <p:cNvSpPr/>
                      <p:nvPr/>
                    </p:nvSpPr>
                    <p:spPr>
                      <a:xfrm>
                        <a:off x="467300" y="0"/>
                        <a:ext cx="47871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7986" name="Group 7986"/>
                    <p:cNvGrpSpPr/>
                    <p:nvPr/>
                  </p:nvGrpSpPr>
                  <p:grpSpPr>
                    <a:xfrm>
                      <a:off x="8500533" y="0"/>
                      <a:ext cx="943753" cy="240038"/>
                      <a:chOff x="0" y="0"/>
                      <a:chExt cx="943751" cy="240037"/>
                    </a:xfrm>
                  </p:grpSpPr>
                  <p:sp>
                    <p:nvSpPr>
                      <p:cNvPr id="7984" name="Shape 7984"/>
                      <p:cNvSpPr/>
                      <p:nvPr/>
                    </p:nvSpPr>
                    <p:spPr>
                      <a:xfrm>
                        <a:off x="0" y="0"/>
                        <a:ext cx="47589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7985" name="Shape 7985"/>
                      <p:cNvSpPr/>
                      <p:nvPr/>
                    </p:nvSpPr>
                    <p:spPr>
                      <a:xfrm>
                        <a:off x="467862" y="0"/>
                        <a:ext cx="47589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7989" name="Group 7989"/>
                    <p:cNvGrpSpPr/>
                    <p:nvPr/>
                  </p:nvGrpSpPr>
                  <p:grpSpPr>
                    <a:xfrm>
                      <a:off x="9444284" y="0"/>
                      <a:ext cx="943753" cy="240038"/>
                      <a:chOff x="0" y="0"/>
                      <a:chExt cx="943751" cy="240037"/>
                    </a:xfrm>
                  </p:grpSpPr>
                  <p:sp>
                    <p:nvSpPr>
                      <p:cNvPr id="7987" name="Shape 7987"/>
                      <p:cNvSpPr/>
                      <p:nvPr/>
                    </p:nvSpPr>
                    <p:spPr>
                      <a:xfrm>
                        <a:off x="0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7988" name="Shape 7988"/>
                      <p:cNvSpPr/>
                      <p:nvPr/>
                    </p:nvSpPr>
                    <p:spPr>
                      <a:xfrm>
                        <a:off x="467371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sp>
                  <p:nvSpPr>
                    <p:cNvPr id="7990" name="Shape 7990"/>
                    <p:cNvSpPr/>
                    <p:nvPr/>
                  </p:nvSpPr>
                  <p:spPr>
                    <a:xfrm>
                      <a:off x="10388035" y="0"/>
                      <a:ext cx="476392" cy="240038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0504" fill="norm" stroke="1" extrusionOk="0">
                          <a:moveTo>
                            <a:pt x="0" y="0"/>
                          </a:moveTo>
                          <a:lnTo>
                            <a:pt x="0" y="20504"/>
                          </a:lnTo>
                          <a:lnTo>
                            <a:pt x="2534" y="20504"/>
                          </a:lnTo>
                          <a:cubicBezTo>
                            <a:pt x="2512" y="-934"/>
                            <a:pt x="19002" y="-1096"/>
                            <a:pt x="19023" y="20504"/>
                          </a:cubicBezTo>
                          <a:lnTo>
                            <a:pt x="21600" y="20504"/>
                          </a:lnTo>
                          <a:lnTo>
                            <a:pt x="21600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9A947F"/>
                    </a:solidFill>
                    <a:ln w="9525" cap="flat">
                      <a:noFill/>
                      <a:round/>
                    </a:ln>
                    <a:effectLst/>
                  </p:spPr>
                  <p:txBody>
                    <a:bodyPr wrap="square" lIns="72248" tIns="72248" rIns="72248" bIns="72248" numCol="1" anchor="ctr">
                      <a:noAutofit/>
                    </a:bodyPr>
                    <a:lstStyle/>
                    <a:p>
                      <a:pPr marL="40639" marR="40639" defTabSz="914400">
                        <a:defRPr sz="3400">
                          <a:solidFill>
                            <a:srgbClr val="EEEEEE"/>
                          </a:solidFill>
                          <a:uFill>
                            <a:solidFill>
                              <a:srgbClr val="EEEEEE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defRPr>
                      </a:pPr>
                    </a:p>
                  </p:txBody>
                </p:sp>
              </p:grpSp>
            </p:grpSp>
            <p:grpSp>
              <p:nvGrpSpPr>
                <p:cNvPr id="8031" name="Group 8031"/>
                <p:cNvGrpSpPr/>
                <p:nvPr/>
              </p:nvGrpSpPr>
              <p:grpSpPr>
                <a:xfrm>
                  <a:off x="508686" y="839893"/>
                  <a:ext cx="11758508" cy="243841"/>
                  <a:chOff x="0" y="0"/>
                  <a:chExt cx="11758506" cy="243839"/>
                </a:xfrm>
              </p:grpSpPr>
              <p:sp>
                <p:nvSpPr>
                  <p:cNvPr id="7993" name="Shape 7993"/>
                  <p:cNvSpPr/>
                  <p:nvPr/>
                </p:nvSpPr>
                <p:spPr>
                  <a:xfrm flipH="1">
                    <a:off x="11239217" y="0"/>
                    <a:ext cx="519290" cy="23932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0"/>
                        </a:moveTo>
                        <a:lnTo>
                          <a:pt x="17092" y="0"/>
                        </a:lnTo>
                        <a:lnTo>
                          <a:pt x="0" y="17550"/>
                        </a:lnTo>
                        <a:lnTo>
                          <a:pt x="8077" y="21600"/>
                        </a:lnTo>
                        <a:lnTo>
                          <a:pt x="19158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D3D0C7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7994" name="Shape 7994"/>
                  <p:cNvSpPr/>
                  <p:nvPr/>
                </p:nvSpPr>
                <p:spPr>
                  <a:xfrm>
                    <a:off x="0" y="4515"/>
                    <a:ext cx="519289" cy="2393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0"/>
                        </a:moveTo>
                        <a:lnTo>
                          <a:pt x="17092" y="0"/>
                        </a:lnTo>
                        <a:lnTo>
                          <a:pt x="0" y="17550"/>
                        </a:lnTo>
                        <a:lnTo>
                          <a:pt x="8077" y="21600"/>
                        </a:lnTo>
                        <a:lnTo>
                          <a:pt x="19158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D3D0C7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grpSp>
                <p:nvGrpSpPr>
                  <p:cNvPr id="8030" name="Group 8030"/>
                  <p:cNvGrpSpPr/>
                  <p:nvPr/>
                </p:nvGrpSpPr>
                <p:grpSpPr>
                  <a:xfrm>
                    <a:off x="442524" y="1544"/>
                    <a:ext cx="10864428" cy="242296"/>
                    <a:chOff x="0" y="0"/>
                    <a:chExt cx="10864426" cy="242295"/>
                  </a:xfrm>
                </p:grpSpPr>
                <p:grpSp>
                  <p:nvGrpSpPr>
                    <p:cNvPr id="8016" name="Group 8016"/>
                    <p:cNvGrpSpPr/>
                    <p:nvPr/>
                  </p:nvGrpSpPr>
                  <p:grpSpPr>
                    <a:xfrm>
                      <a:off x="0" y="2257"/>
                      <a:ext cx="6610774" cy="240039"/>
                      <a:chOff x="0" y="0"/>
                      <a:chExt cx="6610773" cy="240037"/>
                    </a:xfrm>
                  </p:grpSpPr>
                  <p:grpSp>
                    <p:nvGrpSpPr>
                      <p:cNvPr id="7997" name="Group 7997"/>
                      <p:cNvGrpSpPr/>
                      <p:nvPr/>
                    </p:nvGrpSpPr>
                    <p:grpSpPr>
                      <a:xfrm>
                        <a:off x="0" y="0"/>
                        <a:ext cx="943611" cy="240038"/>
                        <a:chOff x="0" y="0"/>
                        <a:chExt cx="943610" cy="240037"/>
                      </a:xfrm>
                    </p:grpSpPr>
                    <p:sp>
                      <p:nvSpPr>
                        <p:cNvPr id="7995" name="Shape 7995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7996" name="Shape 7996"/>
                        <p:cNvSpPr/>
                        <p:nvPr/>
                      </p:nvSpPr>
                      <p:spPr>
                        <a:xfrm>
                          <a:off x="467296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8000" name="Group 8000"/>
                      <p:cNvGrpSpPr/>
                      <p:nvPr/>
                    </p:nvGrpSpPr>
                    <p:grpSpPr>
                      <a:xfrm>
                        <a:off x="943848" y="0"/>
                        <a:ext cx="945985" cy="240038"/>
                        <a:chOff x="0" y="0"/>
                        <a:chExt cx="945983" cy="240037"/>
                      </a:xfrm>
                    </p:grpSpPr>
                    <p:sp>
                      <p:nvSpPr>
                        <p:cNvPr id="7998" name="Shape 7998"/>
                        <p:cNvSpPr/>
                        <p:nvPr/>
                      </p:nvSpPr>
                      <p:spPr>
                        <a:xfrm>
                          <a:off x="0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7999" name="Shape 7999"/>
                        <p:cNvSpPr/>
                        <p:nvPr/>
                      </p:nvSpPr>
                      <p:spPr>
                        <a:xfrm>
                          <a:off x="467296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8003" name="Group 8003"/>
                      <p:cNvGrpSpPr/>
                      <p:nvPr/>
                    </p:nvGrpSpPr>
                    <p:grpSpPr>
                      <a:xfrm>
                        <a:off x="1893710" y="0"/>
                        <a:ext cx="939971" cy="240038"/>
                        <a:chOff x="0" y="0"/>
                        <a:chExt cx="939969" cy="240037"/>
                      </a:xfrm>
                    </p:grpSpPr>
                    <p:sp>
                      <p:nvSpPr>
                        <p:cNvPr id="8001" name="Shape 8001"/>
                        <p:cNvSpPr/>
                        <p:nvPr/>
                      </p:nvSpPr>
                      <p:spPr>
                        <a:xfrm>
                          <a:off x="0" y="0"/>
                          <a:ext cx="471707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8002" name="Shape 8002"/>
                        <p:cNvSpPr/>
                        <p:nvPr/>
                      </p:nvSpPr>
                      <p:spPr>
                        <a:xfrm>
                          <a:off x="463672" y="0"/>
                          <a:ext cx="47629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8006" name="Group 8006"/>
                      <p:cNvGrpSpPr/>
                      <p:nvPr/>
                    </p:nvGrpSpPr>
                    <p:grpSpPr>
                      <a:xfrm>
                        <a:off x="2833443" y="0"/>
                        <a:ext cx="943888" cy="240038"/>
                        <a:chOff x="0" y="0"/>
                        <a:chExt cx="943886" cy="240037"/>
                      </a:xfrm>
                    </p:grpSpPr>
                    <p:sp>
                      <p:nvSpPr>
                        <p:cNvPr id="8004" name="Shape 8004"/>
                        <p:cNvSpPr/>
                        <p:nvPr/>
                      </p:nvSpPr>
                      <p:spPr>
                        <a:xfrm>
                          <a:off x="0" y="0"/>
                          <a:ext cx="47644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8005" name="Shape 8005"/>
                        <p:cNvSpPr/>
                        <p:nvPr/>
                      </p:nvSpPr>
                      <p:spPr>
                        <a:xfrm>
                          <a:off x="467439" y="0"/>
                          <a:ext cx="47644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8009" name="Group 8009"/>
                      <p:cNvGrpSpPr/>
                      <p:nvPr/>
                    </p:nvGrpSpPr>
                    <p:grpSpPr>
                      <a:xfrm>
                        <a:off x="3777330" y="0"/>
                        <a:ext cx="943612" cy="240038"/>
                        <a:chOff x="0" y="0"/>
                        <a:chExt cx="943610" cy="240037"/>
                      </a:xfrm>
                    </p:grpSpPr>
                    <p:sp>
                      <p:nvSpPr>
                        <p:cNvPr id="8007" name="Shape 8007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8008" name="Shape 8008"/>
                        <p:cNvSpPr/>
                        <p:nvPr/>
                      </p:nvSpPr>
                      <p:spPr>
                        <a:xfrm>
                          <a:off x="467296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8012" name="Group 8012"/>
                      <p:cNvGrpSpPr/>
                      <p:nvPr/>
                    </p:nvGrpSpPr>
                    <p:grpSpPr>
                      <a:xfrm>
                        <a:off x="4720941" y="0"/>
                        <a:ext cx="946222" cy="240038"/>
                        <a:chOff x="0" y="0"/>
                        <a:chExt cx="946221" cy="240037"/>
                      </a:xfrm>
                    </p:grpSpPr>
                    <p:sp>
                      <p:nvSpPr>
                        <p:cNvPr id="8010" name="Shape 8010"/>
                        <p:cNvSpPr/>
                        <p:nvPr/>
                      </p:nvSpPr>
                      <p:spPr>
                        <a:xfrm>
                          <a:off x="0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8011" name="Shape 8011"/>
                        <p:cNvSpPr/>
                        <p:nvPr/>
                      </p:nvSpPr>
                      <p:spPr>
                        <a:xfrm>
                          <a:off x="467533" y="0"/>
                          <a:ext cx="478689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8015" name="Group 8015"/>
                      <p:cNvGrpSpPr/>
                      <p:nvPr/>
                    </p:nvGrpSpPr>
                    <p:grpSpPr>
                      <a:xfrm>
                        <a:off x="5666925" y="0"/>
                        <a:ext cx="943849" cy="240038"/>
                        <a:chOff x="0" y="0"/>
                        <a:chExt cx="943848" cy="240037"/>
                      </a:xfrm>
                    </p:grpSpPr>
                    <p:sp>
                      <p:nvSpPr>
                        <p:cNvPr id="8013" name="Shape 8013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8014" name="Shape 8014"/>
                        <p:cNvSpPr/>
                        <p:nvPr/>
                      </p:nvSpPr>
                      <p:spPr>
                        <a:xfrm>
                          <a:off x="467533" y="0"/>
                          <a:ext cx="476316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</p:grpSp>
                <p:grpSp>
                  <p:nvGrpSpPr>
                    <p:cNvPr id="8019" name="Group 8019"/>
                    <p:cNvGrpSpPr/>
                    <p:nvPr/>
                  </p:nvGrpSpPr>
                  <p:grpSpPr>
                    <a:xfrm>
                      <a:off x="6610773" y="0"/>
                      <a:ext cx="943752" cy="240038"/>
                      <a:chOff x="0" y="0"/>
                      <a:chExt cx="943750" cy="240037"/>
                    </a:xfrm>
                  </p:grpSpPr>
                  <p:sp>
                    <p:nvSpPr>
                      <p:cNvPr id="8017" name="Shape 8017"/>
                      <p:cNvSpPr/>
                      <p:nvPr/>
                    </p:nvSpPr>
                    <p:spPr>
                      <a:xfrm>
                        <a:off x="0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8018" name="Shape 8018"/>
                      <p:cNvSpPr/>
                      <p:nvPr/>
                    </p:nvSpPr>
                    <p:spPr>
                      <a:xfrm>
                        <a:off x="467369" y="0"/>
                        <a:ext cx="476382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8022" name="Group 8022"/>
                    <p:cNvGrpSpPr/>
                    <p:nvPr/>
                  </p:nvGrpSpPr>
                  <p:grpSpPr>
                    <a:xfrm>
                      <a:off x="7554524" y="0"/>
                      <a:ext cx="946010" cy="240038"/>
                      <a:chOff x="0" y="0"/>
                      <a:chExt cx="946009" cy="240037"/>
                    </a:xfrm>
                  </p:grpSpPr>
                  <p:sp>
                    <p:nvSpPr>
                      <p:cNvPr id="8020" name="Shape 8020"/>
                      <p:cNvSpPr/>
                      <p:nvPr/>
                    </p:nvSpPr>
                    <p:spPr>
                      <a:xfrm>
                        <a:off x="0" y="0"/>
                        <a:ext cx="47871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8021" name="Shape 8021"/>
                      <p:cNvSpPr/>
                      <p:nvPr/>
                    </p:nvSpPr>
                    <p:spPr>
                      <a:xfrm>
                        <a:off x="467300" y="0"/>
                        <a:ext cx="47871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8025" name="Group 8025"/>
                    <p:cNvGrpSpPr/>
                    <p:nvPr/>
                  </p:nvGrpSpPr>
                  <p:grpSpPr>
                    <a:xfrm>
                      <a:off x="8500533" y="0"/>
                      <a:ext cx="943753" cy="240038"/>
                      <a:chOff x="0" y="0"/>
                      <a:chExt cx="943751" cy="240037"/>
                    </a:xfrm>
                  </p:grpSpPr>
                  <p:sp>
                    <p:nvSpPr>
                      <p:cNvPr id="8023" name="Shape 8023"/>
                      <p:cNvSpPr/>
                      <p:nvPr/>
                    </p:nvSpPr>
                    <p:spPr>
                      <a:xfrm>
                        <a:off x="0" y="0"/>
                        <a:ext cx="47589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8024" name="Shape 8024"/>
                      <p:cNvSpPr/>
                      <p:nvPr/>
                    </p:nvSpPr>
                    <p:spPr>
                      <a:xfrm>
                        <a:off x="467862" y="0"/>
                        <a:ext cx="47589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8028" name="Group 8028"/>
                    <p:cNvGrpSpPr/>
                    <p:nvPr/>
                  </p:nvGrpSpPr>
                  <p:grpSpPr>
                    <a:xfrm>
                      <a:off x="9444284" y="0"/>
                      <a:ext cx="943753" cy="240038"/>
                      <a:chOff x="0" y="0"/>
                      <a:chExt cx="943751" cy="240037"/>
                    </a:xfrm>
                  </p:grpSpPr>
                  <p:sp>
                    <p:nvSpPr>
                      <p:cNvPr id="8026" name="Shape 8026"/>
                      <p:cNvSpPr/>
                      <p:nvPr/>
                    </p:nvSpPr>
                    <p:spPr>
                      <a:xfrm>
                        <a:off x="0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8027" name="Shape 8027"/>
                      <p:cNvSpPr/>
                      <p:nvPr/>
                    </p:nvSpPr>
                    <p:spPr>
                      <a:xfrm>
                        <a:off x="467371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sp>
                  <p:nvSpPr>
                    <p:cNvPr id="8029" name="Shape 8029"/>
                    <p:cNvSpPr/>
                    <p:nvPr/>
                  </p:nvSpPr>
                  <p:spPr>
                    <a:xfrm>
                      <a:off x="10388035" y="0"/>
                      <a:ext cx="476392" cy="240038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0504" fill="norm" stroke="1" extrusionOk="0">
                          <a:moveTo>
                            <a:pt x="0" y="0"/>
                          </a:moveTo>
                          <a:lnTo>
                            <a:pt x="0" y="20504"/>
                          </a:lnTo>
                          <a:lnTo>
                            <a:pt x="2534" y="20504"/>
                          </a:lnTo>
                          <a:cubicBezTo>
                            <a:pt x="2512" y="-934"/>
                            <a:pt x="19002" y="-1096"/>
                            <a:pt x="19023" y="20504"/>
                          </a:cubicBezTo>
                          <a:lnTo>
                            <a:pt x="21600" y="20504"/>
                          </a:lnTo>
                          <a:lnTo>
                            <a:pt x="21600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D3D0C7"/>
                    </a:solidFill>
                    <a:ln w="9525" cap="flat">
                      <a:noFill/>
                      <a:round/>
                    </a:ln>
                    <a:effectLst/>
                  </p:spPr>
                  <p:txBody>
                    <a:bodyPr wrap="square" lIns="72248" tIns="72248" rIns="72248" bIns="72248" numCol="1" anchor="ctr">
                      <a:noAutofit/>
                    </a:bodyPr>
                    <a:lstStyle/>
                    <a:p>
                      <a:pPr marL="40639" marR="40639" defTabSz="914400">
                        <a:defRPr sz="3400">
                          <a:solidFill>
                            <a:srgbClr val="EEEEEE"/>
                          </a:solidFill>
                          <a:uFill>
                            <a:solidFill>
                              <a:srgbClr val="EEEEEE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defRPr>
                      </a:pPr>
                    </a:p>
                  </p:txBody>
                </p:sp>
              </p:grpSp>
            </p:grpSp>
            <p:grpSp>
              <p:nvGrpSpPr>
                <p:cNvPr id="8034" name="Group 8034"/>
                <p:cNvGrpSpPr/>
                <p:nvPr/>
              </p:nvGrpSpPr>
              <p:grpSpPr>
                <a:xfrm>
                  <a:off x="-1" y="-1"/>
                  <a:ext cx="997787" cy="1116891"/>
                  <a:chOff x="0" y="0"/>
                  <a:chExt cx="997785" cy="1116889"/>
                </a:xfrm>
              </p:grpSpPr>
              <p:sp>
                <p:nvSpPr>
                  <p:cNvPr id="8032" name="Shape 8032"/>
                  <p:cNvSpPr/>
                  <p:nvPr/>
                </p:nvSpPr>
                <p:spPr>
                  <a:xfrm>
                    <a:off x="27093" y="49671"/>
                    <a:ext cx="970693" cy="106721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6702" h="17423" fill="norm" stroke="1" extrusionOk="0">
                        <a:moveTo>
                          <a:pt x="8828" y="0"/>
                        </a:moveTo>
                        <a:cubicBezTo>
                          <a:pt x="-854" y="266"/>
                          <a:pt x="-1115" y="9621"/>
                          <a:pt x="1221" y="13322"/>
                        </a:cubicBezTo>
                        <a:cubicBezTo>
                          <a:pt x="6348" y="21600"/>
                          <a:pt x="20485" y="16227"/>
                          <a:pt x="15745" y="7130"/>
                        </a:cubicBezTo>
                        <a:cubicBezTo>
                          <a:pt x="11324" y="672"/>
                          <a:pt x="1482" y="5865"/>
                          <a:pt x="5062" y="11862"/>
                        </a:cubicBezTo>
                        <a:cubicBezTo>
                          <a:pt x="8004" y="16360"/>
                          <a:pt x="16005" y="13166"/>
                          <a:pt x="12845" y="8278"/>
                        </a:cubicBezTo>
                        <a:cubicBezTo>
                          <a:pt x="10744" y="5216"/>
                          <a:pt x="5407" y="7630"/>
                          <a:pt x="7794" y="10886"/>
                        </a:cubicBezTo>
                        <a:cubicBezTo>
                          <a:pt x="9408" y="12908"/>
                          <a:pt x="12727" y="11362"/>
                          <a:pt x="11400" y="9269"/>
                        </a:cubicBezTo>
                        <a:cubicBezTo>
                          <a:pt x="10559" y="8168"/>
                          <a:pt x="7752" y="8692"/>
                          <a:pt x="9433" y="10581"/>
                        </a:cubicBezTo>
                        <a:cubicBezTo>
                          <a:pt x="8845" y="10761"/>
                          <a:pt x="9147" y="8098"/>
                          <a:pt x="10904" y="9535"/>
                        </a:cubicBezTo>
                        <a:cubicBezTo>
                          <a:pt x="11677" y="10378"/>
                          <a:pt x="10046" y="12260"/>
                          <a:pt x="8500" y="10956"/>
                        </a:cubicBezTo>
                        <a:cubicBezTo>
                          <a:pt x="6189" y="7957"/>
                          <a:pt x="11374" y="6521"/>
                          <a:pt x="12425" y="8934"/>
                        </a:cubicBezTo>
                        <a:cubicBezTo>
                          <a:pt x="14039" y="11667"/>
                          <a:pt x="9340" y="15384"/>
                          <a:pt x="5970" y="11737"/>
                        </a:cubicBezTo>
                        <a:cubicBezTo>
                          <a:pt x="2810" y="6778"/>
                          <a:pt x="10996" y="2023"/>
                          <a:pt x="14652" y="7497"/>
                        </a:cubicBezTo>
                        <a:cubicBezTo>
                          <a:pt x="18115" y="12690"/>
                          <a:pt x="8483" y="20210"/>
                          <a:pt x="2869" y="12651"/>
                        </a:cubicBezTo>
                        <a:cubicBezTo>
                          <a:pt x="1751" y="10433"/>
                          <a:pt x="742" y="3256"/>
                          <a:pt x="8618" y="2085"/>
                        </a:cubicBezTo>
                        <a:lnTo>
                          <a:pt x="8828" y="0"/>
                        </a:lnTo>
                        <a:close/>
                      </a:path>
                    </a:pathLst>
                  </a:custGeom>
                  <a:solidFill>
                    <a:srgbClr val="9A947F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8033" name="Shape 8033"/>
                  <p:cNvSpPr/>
                  <p:nvPr/>
                </p:nvSpPr>
                <p:spPr>
                  <a:xfrm>
                    <a:off x="0" y="0"/>
                    <a:ext cx="970693" cy="106721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6702" h="17423" fill="norm" stroke="1" extrusionOk="0">
                        <a:moveTo>
                          <a:pt x="8828" y="0"/>
                        </a:moveTo>
                        <a:cubicBezTo>
                          <a:pt x="-854" y="266"/>
                          <a:pt x="-1115" y="9621"/>
                          <a:pt x="1221" y="13322"/>
                        </a:cubicBezTo>
                        <a:cubicBezTo>
                          <a:pt x="6348" y="21600"/>
                          <a:pt x="20485" y="16227"/>
                          <a:pt x="15745" y="7130"/>
                        </a:cubicBezTo>
                        <a:cubicBezTo>
                          <a:pt x="11324" y="672"/>
                          <a:pt x="1482" y="5865"/>
                          <a:pt x="5062" y="11862"/>
                        </a:cubicBezTo>
                        <a:cubicBezTo>
                          <a:pt x="8004" y="16360"/>
                          <a:pt x="16005" y="13166"/>
                          <a:pt x="12845" y="8278"/>
                        </a:cubicBezTo>
                        <a:cubicBezTo>
                          <a:pt x="10744" y="5216"/>
                          <a:pt x="5407" y="7630"/>
                          <a:pt x="7794" y="10886"/>
                        </a:cubicBezTo>
                        <a:cubicBezTo>
                          <a:pt x="9408" y="12908"/>
                          <a:pt x="12727" y="11362"/>
                          <a:pt x="11400" y="9269"/>
                        </a:cubicBezTo>
                        <a:cubicBezTo>
                          <a:pt x="10559" y="8168"/>
                          <a:pt x="7752" y="8692"/>
                          <a:pt x="9433" y="10581"/>
                        </a:cubicBezTo>
                        <a:cubicBezTo>
                          <a:pt x="8845" y="10761"/>
                          <a:pt x="9147" y="8098"/>
                          <a:pt x="10904" y="9535"/>
                        </a:cubicBezTo>
                        <a:cubicBezTo>
                          <a:pt x="11677" y="10378"/>
                          <a:pt x="10046" y="12260"/>
                          <a:pt x="8500" y="10956"/>
                        </a:cubicBezTo>
                        <a:cubicBezTo>
                          <a:pt x="6189" y="7957"/>
                          <a:pt x="11374" y="6521"/>
                          <a:pt x="12425" y="8934"/>
                        </a:cubicBezTo>
                        <a:cubicBezTo>
                          <a:pt x="14039" y="11667"/>
                          <a:pt x="9340" y="15384"/>
                          <a:pt x="5970" y="11737"/>
                        </a:cubicBezTo>
                        <a:cubicBezTo>
                          <a:pt x="2810" y="6778"/>
                          <a:pt x="10996" y="2023"/>
                          <a:pt x="14652" y="7497"/>
                        </a:cubicBezTo>
                        <a:cubicBezTo>
                          <a:pt x="18115" y="12690"/>
                          <a:pt x="8483" y="20210"/>
                          <a:pt x="2869" y="12651"/>
                        </a:cubicBezTo>
                        <a:cubicBezTo>
                          <a:pt x="1751" y="10433"/>
                          <a:pt x="742" y="3256"/>
                          <a:pt x="8618" y="2085"/>
                        </a:cubicBezTo>
                        <a:lnTo>
                          <a:pt x="8828" y="0"/>
                        </a:lnTo>
                        <a:close/>
                      </a:path>
                    </a:pathLst>
                  </a:custGeom>
                  <a:solidFill>
                    <a:srgbClr val="D3D0C7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</p:grpSp>
            <p:sp>
              <p:nvSpPr>
                <p:cNvPr id="8035" name="Shape 8035"/>
                <p:cNvSpPr/>
                <p:nvPr/>
              </p:nvSpPr>
              <p:spPr>
                <a:xfrm flipH="1">
                  <a:off x="11823250" y="49671"/>
                  <a:ext cx="970693" cy="106721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6702" h="17423" fill="norm" stroke="1" extrusionOk="0">
                      <a:moveTo>
                        <a:pt x="8828" y="0"/>
                      </a:moveTo>
                      <a:cubicBezTo>
                        <a:pt x="-854" y="266"/>
                        <a:pt x="-1115" y="9621"/>
                        <a:pt x="1221" y="13322"/>
                      </a:cubicBezTo>
                      <a:cubicBezTo>
                        <a:pt x="6348" y="21600"/>
                        <a:pt x="20485" y="16227"/>
                        <a:pt x="15745" y="7130"/>
                      </a:cubicBezTo>
                      <a:cubicBezTo>
                        <a:pt x="11324" y="672"/>
                        <a:pt x="1482" y="5865"/>
                        <a:pt x="5062" y="11862"/>
                      </a:cubicBezTo>
                      <a:cubicBezTo>
                        <a:pt x="8004" y="16360"/>
                        <a:pt x="16005" y="13166"/>
                        <a:pt x="12845" y="8278"/>
                      </a:cubicBezTo>
                      <a:cubicBezTo>
                        <a:pt x="10744" y="5216"/>
                        <a:pt x="5407" y="7630"/>
                        <a:pt x="7794" y="10886"/>
                      </a:cubicBezTo>
                      <a:cubicBezTo>
                        <a:pt x="9408" y="12908"/>
                        <a:pt x="12727" y="11362"/>
                        <a:pt x="11400" y="9269"/>
                      </a:cubicBezTo>
                      <a:cubicBezTo>
                        <a:pt x="10559" y="8168"/>
                        <a:pt x="7752" y="8692"/>
                        <a:pt x="9433" y="10581"/>
                      </a:cubicBezTo>
                      <a:cubicBezTo>
                        <a:pt x="8845" y="10761"/>
                        <a:pt x="9147" y="8098"/>
                        <a:pt x="10904" y="9535"/>
                      </a:cubicBezTo>
                      <a:cubicBezTo>
                        <a:pt x="11677" y="10378"/>
                        <a:pt x="10046" y="12260"/>
                        <a:pt x="8500" y="10956"/>
                      </a:cubicBezTo>
                      <a:cubicBezTo>
                        <a:pt x="6189" y="7957"/>
                        <a:pt x="11374" y="6521"/>
                        <a:pt x="12425" y="8934"/>
                      </a:cubicBezTo>
                      <a:cubicBezTo>
                        <a:pt x="14039" y="11667"/>
                        <a:pt x="9340" y="15384"/>
                        <a:pt x="5970" y="11737"/>
                      </a:cubicBezTo>
                      <a:cubicBezTo>
                        <a:pt x="2810" y="6778"/>
                        <a:pt x="10996" y="2023"/>
                        <a:pt x="14652" y="7497"/>
                      </a:cubicBezTo>
                      <a:cubicBezTo>
                        <a:pt x="18115" y="12690"/>
                        <a:pt x="8483" y="20210"/>
                        <a:pt x="2869" y="12651"/>
                      </a:cubicBezTo>
                      <a:cubicBezTo>
                        <a:pt x="1751" y="10433"/>
                        <a:pt x="742" y="3256"/>
                        <a:pt x="8618" y="2085"/>
                      </a:cubicBezTo>
                      <a:lnTo>
                        <a:pt x="8828" y="0"/>
                      </a:lnTo>
                      <a:close/>
                    </a:path>
                  </a:pathLst>
                </a:custGeom>
                <a:solidFill>
                  <a:srgbClr val="9A947F"/>
                </a:solidFill>
                <a:ln w="9525" cap="flat">
                  <a:noFill/>
                  <a:round/>
                </a:ln>
                <a:effectLst/>
              </p:spPr>
              <p:txBody>
                <a:bodyPr wrap="square" lIns="72248" tIns="72248" rIns="72248" bIns="72248" numCol="1" anchor="ctr">
                  <a:noAutofit/>
                </a:bodyPr>
                <a:lstStyle/>
                <a:p>
                  <a:pPr marL="40639" marR="40639" defTabSz="914400">
                    <a:defRPr sz="3400">
                      <a:solidFill>
                        <a:srgbClr val="EEEEEE"/>
                      </a:solidFill>
                      <a:uFill>
                        <a:solidFill>
                          <a:srgbClr val="EEEEEE"/>
                        </a:solidFill>
                      </a:u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</a:p>
              </p:txBody>
            </p:sp>
            <p:sp>
              <p:nvSpPr>
                <p:cNvPr id="8036" name="Shape 8036"/>
                <p:cNvSpPr/>
                <p:nvPr/>
              </p:nvSpPr>
              <p:spPr>
                <a:xfrm flipH="1">
                  <a:off x="11796157" y="0"/>
                  <a:ext cx="970693" cy="106721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6702" h="17423" fill="norm" stroke="1" extrusionOk="0">
                      <a:moveTo>
                        <a:pt x="8828" y="0"/>
                      </a:moveTo>
                      <a:cubicBezTo>
                        <a:pt x="-854" y="266"/>
                        <a:pt x="-1115" y="9621"/>
                        <a:pt x="1221" y="13322"/>
                      </a:cubicBezTo>
                      <a:cubicBezTo>
                        <a:pt x="6348" y="21600"/>
                        <a:pt x="20485" y="16227"/>
                        <a:pt x="15745" y="7130"/>
                      </a:cubicBezTo>
                      <a:cubicBezTo>
                        <a:pt x="11324" y="672"/>
                        <a:pt x="1482" y="5865"/>
                        <a:pt x="5062" y="11862"/>
                      </a:cubicBezTo>
                      <a:cubicBezTo>
                        <a:pt x="8004" y="16360"/>
                        <a:pt x="16005" y="13166"/>
                        <a:pt x="12845" y="8278"/>
                      </a:cubicBezTo>
                      <a:cubicBezTo>
                        <a:pt x="10744" y="5216"/>
                        <a:pt x="5407" y="7630"/>
                        <a:pt x="7794" y="10886"/>
                      </a:cubicBezTo>
                      <a:cubicBezTo>
                        <a:pt x="9408" y="12908"/>
                        <a:pt x="12727" y="11362"/>
                        <a:pt x="11400" y="9269"/>
                      </a:cubicBezTo>
                      <a:cubicBezTo>
                        <a:pt x="10559" y="8168"/>
                        <a:pt x="7752" y="8692"/>
                        <a:pt x="9433" y="10581"/>
                      </a:cubicBezTo>
                      <a:cubicBezTo>
                        <a:pt x="8845" y="10761"/>
                        <a:pt x="9147" y="8098"/>
                        <a:pt x="10904" y="9535"/>
                      </a:cubicBezTo>
                      <a:cubicBezTo>
                        <a:pt x="11677" y="10378"/>
                        <a:pt x="10046" y="12260"/>
                        <a:pt x="8500" y="10956"/>
                      </a:cubicBezTo>
                      <a:cubicBezTo>
                        <a:pt x="6189" y="7957"/>
                        <a:pt x="11374" y="6521"/>
                        <a:pt x="12425" y="8934"/>
                      </a:cubicBezTo>
                      <a:cubicBezTo>
                        <a:pt x="14039" y="11667"/>
                        <a:pt x="9340" y="15384"/>
                        <a:pt x="5970" y="11737"/>
                      </a:cubicBezTo>
                      <a:cubicBezTo>
                        <a:pt x="2810" y="6778"/>
                        <a:pt x="10996" y="2023"/>
                        <a:pt x="14652" y="7497"/>
                      </a:cubicBezTo>
                      <a:cubicBezTo>
                        <a:pt x="18115" y="12690"/>
                        <a:pt x="8483" y="20210"/>
                        <a:pt x="2869" y="12651"/>
                      </a:cubicBezTo>
                      <a:cubicBezTo>
                        <a:pt x="1751" y="10433"/>
                        <a:pt x="742" y="3256"/>
                        <a:pt x="8618" y="2085"/>
                      </a:cubicBezTo>
                      <a:lnTo>
                        <a:pt x="8828" y="0"/>
                      </a:lnTo>
                      <a:close/>
                    </a:path>
                  </a:pathLst>
                </a:custGeom>
                <a:solidFill>
                  <a:srgbClr val="D3D0C7"/>
                </a:solidFill>
                <a:ln w="9525" cap="flat">
                  <a:noFill/>
                  <a:round/>
                </a:ln>
                <a:effectLst/>
              </p:spPr>
              <p:txBody>
                <a:bodyPr wrap="square" lIns="72248" tIns="72248" rIns="72248" bIns="72248" numCol="1" anchor="ctr">
                  <a:noAutofit/>
                </a:bodyPr>
                <a:lstStyle/>
                <a:p>
                  <a:pPr marL="40639" marR="40639" defTabSz="914400">
                    <a:defRPr sz="3400">
                      <a:solidFill>
                        <a:srgbClr val="EEEEEE"/>
                      </a:solidFill>
                      <a:uFill>
                        <a:solidFill>
                          <a:srgbClr val="EEEEEE"/>
                        </a:solidFill>
                      </a:u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</a:p>
              </p:txBody>
            </p:sp>
            <p:sp>
              <p:nvSpPr>
                <p:cNvPr id="8037" name="Shape 8037"/>
                <p:cNvSpPr/>
                <p:nvPr/>
              </p:nvSpPr>
              <p:spPr>
                <a:xfrm>
                  <a:off x="477077" y="0"/>
                  <a:ext cx="11812695" cy="126436"/>
                </a:xfrm>
                <a:prstGeom prst="rect">
                  <a:avLst/>
                </a:prstGeom>
                <a:solidFill>
                  <a:srgbClr val="D3D0C7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72248" tIns="72248" rIns="72248" bIns="72248" numCol="1" anchor="ctr">
                  <a:noAutofit/>
                </a:bodyPr>
                <a:lstStyle/>
                <a:p>
                  <a:pPr marL="40639" marR="40639" defTabSz="914400">
                    <a:defRPr sz="3400">
                      <a:solidFill>
                        <a:srgbClr val="EEEEEE"/>
                      </a:solidFill>
                      <a:uFill>
                        <a:solidFill>
                          <a:srgbClr val="EEEEEE"/>
                        </a:solidFill>
                      </a:u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</a:p>
              </p:txBody>
            </p:sp>
          </p:grpSp>
        </p:grpSp>
        <p:sp>
          <p:nvSpPr>
            <p:cNvPr id="8040" name="Shape 8040"/>
            <p:cNvSpPr/>
            <p:nvPr/>
          </p:nvSpPr>
          <p:spPr>
            <a:xfrm>
              <a:off x="1083733" y="1144693"/>
              <a:ext cx="10805726" cy="433494"/>
            </a:xfrm>
            <a:prstGeom prst="rect">
              <a:avLst/>
            </a:prstGeom>
            <a:gradFill flip="none" rotWithShape="1">
              <a:gsLst>
                <a:gs pos="0">
                  <a:srgbClr val="817C6B"/>
                </a:gs>
                <a:gs pos="100000">
                  <a:srgbClr val="9A947F"/>
                </a:gs>
              </a:gsLst>
              <a:lin ang="162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72248" tIns="72248" rIns="72248" bIns="72248" numCol="1" anchor="ctr">
              <a:noAutofit/>
            </a:bodyPr>
            <a:lstStyle/>
            <a:p>
              <a:pPr marL="40639" marR="40639" defTabSz="914400">
                <a:defRPr sz="3400">
                  <a:solidFill>
                    <a:srgbClr val="EEEEEE"/>
                  </a:solidFill>
                  <a:uFill>
                    <a:solidFill>
                      <a:srgbClr val="EEEEEE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</p:grpSp>
      <p:sp>
        <p:nvSpPr>
          <p:cNvPr id="8042" name="Shape 8042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Movement</a:t>
            </a:r>
          </a:p>
        </p:txBody>
      </p:sp>
      <p:pic>
        <p:nvPicPr>
          <p:cNvPr id="8043" name="pasted-image.ti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726677" y="2648160"/>
            <a:ext cx="5551446" cy="691275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39" name="Group 8139"/>
          <p:cNvGrpSpPr/>
          <p:nvPr/>
        </p:nvGrpSpPr>
        <p:grpSpPr>
          <a:xfrm>
            <a:off x="0" y="-1"/>
            <a:ext cx="13004800" cy="9753601"/>
            <a:chOff x="0" y="0"/>
            <a:chExt cx="13004800" cy="9753600"/>
          </a:xfrm>
        </p:grpSpPr>
        <p:grpSp>
          <p:nvGrpSpPr>
            <p:cNvPr id="8137" name="Group 8137"/>
            <p:cNvGrpSpPr/>
            <p:nvPr/>
          </p:nvGrpSpPr>
          <p:grpSpPr>
            <a:xfrm>
              <a:off x="0" y="0"/>
              <a:ext cx="13004801" cy="9753600"/>
              <a:chOff x="0" y="0"/>
              <a:chExt cx="13004800" cy="9753600"/>
            </a:xfrm>
          </p:grpSpPr>
          <p:sp>
            <p:nvSpPr>
              <p:cNvPr id="8045" name="Shape 8045"/>
              <p:cNvSpPr/>
              <p:nvPr/>
            </p:nvSpPr>
            <p:spPr>
              <a:xfrm>
                <a:off x="11921066" y="1083733"/>
                <a:ext cx="758615" cy="3034454"/>
              </a:xfrm>
              <a:prstGeom prst="rect">
                <a:avLst/>
              </a:prstGeom>
              <a:gradFill flip="none" rotWithShape="1">
                <a:gsLst>
                  <a:gs pos="0">
                    <a:srgbClr val="817C6B"/>
                  </a:gs>
                  <a:gs pos="100000">
                    <a:srgbClr val="D3D0C7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72248" tIns="72248" rIns="72248" bIns="72248" numCol="1" anchor="ctr">
                <a:noAutofit/>
              </a:bodyPr>
              <a:lstStyle/>
              <a:p>
                <a:pPr marL="40639" marR="40639" defTabSz="914400">
                  <a:defRPr sz="3400">
                    <a:solidFill>
                      <a:srgbClr val="EEEEEE"/>
                    </a:solidFill>
                    <a:uFill>
                      <a:solidFill>
                        <a:srgbClr val="EEEEEE"/>
                      </a:solidFill>
                    </a:u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8046" name="Shape 8046"/>
              <p:cNvSpPr/>
              <p:nvPr/>
            </p:nvSpPr>
            <p:spPr>
              <a:xfrm>
                <a:off x="0" y="0"/>
                <a:ext cx="12788054" cy="216747"/>
              </a:xfrm>
              <a:prstGeom prst="rect">
                <a:avLst/>
              </a:prstGeom>
              <a:solidFill>
                <a:srgbClr val="9A94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2248" tIns="72248" rIns="72248" bIns="72248" numCol="1" anchor="ctr">
                <a:noAutofit/>
              </a:bodyPr>
              <a:lstStyle/>
              <a:p>
                <a:pPr marL="40639" marR="40639" defTabSz="914400">
                  <a:defRPr sz="3400">
                    <a:solidFill>
                      <a:srgbClr val="EEEEEE"/>
                    </a:solidFill>
                    <a:uFill>
                      <a:solidFill>
                        <a:srgbClr val="EEEEEE"/>
                      </a:solidFill>
                    </a:u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8047" name="Shape 8047"/>
              <p:cNvSpPr/>
              <p:nvPr/>
            </p:nvSpPr>
            <p:spPr>
              <a:xfrm>
                <a:off x="12679680" y="0"/>
                <a:ext cx="325121" cy="9753600"/>
              </a:xfrm>
              <a:prstGeom prst="rect">
                <a:avLst/>
              </a:prstGeom>
              <a:gradFill flip="none" rotWithShape="1">
                <a:gsLst>
                  <a:gs pos="0">
                    <a:srgbClr val="9A947F"/>
                  </a:gs>
                  <a:gs pos="50000">
                    <a:srgbClr val="BBB6A8"/>
                  </a:gs>
                  <a:gs pos="100000">
                    <a:srgbClr val="9A947F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72248" tIns="72248" rIns="72248" bIns="72248" numCol="1" anchor="ctr">
                <a:noAutofit/>
              </a:bodyPr>
              <a:lstStyle/>
              <a:p>
                <a:pPr marL="40639" marR="40639" defTabSz="914400">
                  <a:defRPr sz="3400">
                    <a:solidFill>
                      <a:srgbClr val="EEEEEE"/>
                    </a:solidFill>
                    <a:uFill>
                      <a:solidFill>
                        <a:srgbClr val="EEEEEE"/>
                      </a:solidFill>
                    </a:u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8048" name="Shape 8048"/>
              <p:cNvSpPr/>
              <p:nvPr/>
            </p:nvSpPr>
            <p:spPr>
              <a:xfrm>
                <a:off x="0" y="0"/>
                <a:ext cx="325121" cy="9753600"/>
              </a:xfrm>
              <a:prstGeom prst="rect">
                <a:avLst/>
              </a:prstGeom>
              <a:gradFill flip="none" rotWithShape="1">
                <a:gsLst>
                  <a:gs pos="0">
                    <a:srgbClr val="9A947F"/>
                  </a:gs>
                  <a:gs pos="50000">
                    <a:srgbClr val="BBB6A8"/>
                  </a:gs>
                  <a:gs pos="100000">
                    <a:srgbClr val="9A947F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72248" tIns="72248" rIns="72248" bIns="72248" numCol="1" anchor="ctr">
                <a:noAutofit/>
              </a:bodyPr>
              <a:lstStyle/>
              <a:p>
                <a:pPr marL="40639" marR="40639" defTabSz="914400">
                  <a:defRPr sz="3400">
                    <a:solidFill>
                      <a:srgbClr val="EEEEEE"/>
                    </a:solidFill>
                    <a:uFill>
                      <a:solidFill>
                        <a:srgbClr val="EEEEEE"/>
                      </a:solidFill>
                    </a:u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8049" name="Shape 8049"/>
              <p:cNvSpPr/>
              <p:nvPr/>
            </p:nvSpPr>
            <p:spPr>
              <a:xfrm>
                <a:off x="325120" y="1083733"/>
                <a:ext cx="758614" cy="3034454"/>
              </a:xfrm>
              <a:prstGeom prst="rect">
                <a:avLst/>
              </a:prstGeom>
              <a:gradFill flip="none" rotWithShape="1">
                <a:gsLst>
                  <a:gs pos="0">
                    <a:srgbClr val="817C6B"/>
                  </a:gs>
                  <a:gs pos="100000">
                    <a:srgbClr val="D3D0C7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72248" tIns="72248" rIns="72248" bIns="72248" numCol="1" anchor="ctr">
                <a:noAutofit/>
              </a:bodyPr>
              <a:lstStyle/>
              <a:p>
                <a:pPr marL="40639" marR="40639" defTabSz="914400">
                  <a:defRPr sz="3400">
                    <a:solidFill>
                      <a:srgbClr val="EEEEEE"/>
                    </a:solidFill>
                    <a:uFill>
                      <a:solidFill>
                        <a:srgbClr val="EEEEEE"/>
                      </a:solidFill>
                    </a:u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grpSp>
            <p:nvGrpSpPr>
              <p:cNvPr id="8136" name="Group 8136"/>
              <p:cNvGrpSpPr/>
              <p:nvPr/>
            </p:nvGrpSpPr>
            <p:grpSpPr>
              <a:xfrm>
                <a:off x="82851" y="72248"/>
                <a:ext cx="12793944" cy="1116891"/>
                <a:chOff x="0" y="0"/>
                <a:chExt cx="12793942" cy="1116889"/>
              </a:xfrm>
            </p:grpSpPr>
            <p:sp>
              <p:nvSpPr>
                <p:cNvPr id="8050" name="Shape 8050"/>
                <p:cNvSpPr/>
                <p:nvPr/>
              </p:nvSpPr>
              <p:spPr>
                <a:xfrm>
                  <a:off x="43584" y="0"/>
                  <a:ext cx="12736126" cy="1083734"/>
                </a:xfrm>
                <a:prstGeom prst="roundRect">
                  <a:avLst>
                    <a:gd name="adj" fmla="val 35156"/>
                  </a:avLst>
                </a:prstGeom>
                <a:solidFill>
                  <a:srgbClr val="BBB6A8"/>
                </a:solidFill>
                <a:ln w="9525" cap="flat">
                  <a:noFill/>
                  <a:round/>
                </a:ln>
                <a:effectLst/>
              </p:spPr>
              <p:txBody>
                <a:bodyPr wrap="square" lIns="72248" tIns="72248" rIns="72248" bIns="72248" numCol="1" anchor="ctr">
                  <a:noAutofit/>
                </a:bodyPr>
                <a:lstStyle/>
                <a:p>
                  <a:pPr marL="40639" marR="40639" defTabSz="914400">
                    <a:defRPr sz="3400">
                      <a:solidFill>
                        <a:srgbClr val="EEEEEE"/>
                      </a:solidFill>
                      <a:uFill>
                        <a:solidFill>
                          <a:srgbClr val="EEEEEE"/>
                        </a:solidFill>
                      </a:u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</a:p>
              </p:txBody>
            </p:sp>
            <p:sp>
              <p:nvSpPr>
                <p:cNvPr id="8051" name="Shape 8051"/>
                <p:cNvSpPr/>
                <p:nvPr/>
              </p:nvSpPr>
              <p:spPr>
                <a:xfrm>
                  <a:off x="477077" y="54186"/>
                  <a:ext cx="11812695" cy="126437"/>
                </a:xfrm>
                <a:prstGeom prst="rect">
                  <a:avLst/>
                </a:prstGeom>
                <a:solidFill>
                  <a:srgbClr val="9A947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72248" tIns="72248" rIns="72248" bIns="72248" numCol="1" anchor="ctr">
                  <a:noAutofit/>
                </a:bodyPr>
                <a:lstStyle/>
                <a:p>
                  <a:pPr marL="40639" marR="40639" defTabSz="914400">
                    <a:defRPr sz="3400">
                      <a:solidFill>
                        <a:srgbClr val="EEEEEE"/>
                      </a:solidFill>
                      <a:uFill>
                        <a:solidFill>
                          <a:srgbClr val="EEEEEE"/>
                        </a:solidFill>
                      </a:u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</a:p>
              </p:txBody>
            </p:sp>
            <p:grpSp>
              <p:nvGrpSpPr>
                <p:cNvPr id="8090" name="Group 8090"/>
                <p:cNvGrpSpPr/>
                <p:nvPr/>
              </p:nvGrpSpPr>
              <p:grpSpPr>
                <a:xfrm>
                  <a:off x="531264" y="842151"/>
                  <a:ext cx="11758508" cy="243841"/>
                  <a:chOff x="0" y="0"/>
                  <a:chExt cx="11758506" cy="243839"/>
                </a:xfrm>
              </p:grpSpPr>
              <p:sp>
                <p:nvSpPr>
                  <p:cNvPr id="8052" name="Shape 8052"/>
                  <p:cNvSpPr/>
                  <p:nvPr/>
                </p:nvSpPr>
                <p:spPr>
                  <a:xfrm flipH="1">
                    <a:off x="11239217" y="0"/>
                    <a:ext cx="519290" cy="23932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0"/>
                        </a:moveTo>
                        <a:lnTo>
                          <a:pt x="17092" y="0"/>
                        </a:lnTo>
                        <a:lnTo>
                          <a:pt x="0" y="17550"/>
                        </a:lnTo>
                        <a:lnTo>
                          <a:pt x="8077" y="21600"/>
                        </a:lnTo>
                        <a:lnTo>
                          <a:pt x="19158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9A947F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8053" name="Shape 8053"/>
                  <p:cNvSpPr/>
                  <p:nvPr/>
                </p:nvSpPr>
                <p:spPr>
                  <a:xfrm>
                    <a:off x="0" y="4515"/>
                    <a:ext cx="519289" cy="2393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0"/>
                        </a:moveTo>
                        <a:lnTo>
                          <a:pt x="17092" y="0"/>
                        </a:lnTo>
                        <a:lnTo>
                          <a:pt x="0" y="17550"/>
                        </a:lnTo>
                        <a:lnTo>
                          <a:pt x="8077" y="21600"/>
                        </a:lnTo>
                        <a:lnTo>
                          <a:pt x="19158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9A947F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grpSp>
                <p:nvGrpSpPr>
                  <p:cNvPr id="8089" name="Group 8089"/>
                  <p:cNvGrpSpPr/>
                  <p:nvPr/>
                </p:nvGrpSpPr>
                <p:grpSpPr>
                  <a:xfrm>
                    <a:off x="442524" y="1544"/>
                    <a:ext cx="10864428" cy="242296"/>
                    <a:chOff x="0" y="0"/>
                    <a:chExt cx="10864426" cy="242295"/>
                  </a:xfrm>
                </p:grpSpPr>
                <p:grpSp>
                  <p:nvGrpSpPr>
                    <p:cNvPr id="8075" name="Group 8075"/>
                    <p:cNvGrpSpPr/>
                    <p:nvPr/>
                  </p:nvGrpSpPr>
                  <p:grpSpPr>
                    <a:xfrm>
                      <a:off x="0" y="2257"/>
                      <a:ext cx="6610774" cy="240039"/>
                      <a:chOff x="0" y="0"/>
                      <a:chExt cx="6610773" cy="240037"/>
                    </a:xfrm>
                  </p:grpSpPr>
                  <p:grpSp>
                    <p:nvGrpSpPr>
                      <p:cNvPr id="8056" name="Group 8056"/>
                      <p:cNvGrpSpPr/>
                      <p:nvPr/>
                    </p:nvGrpSpPr>
                    <p:grpSpPr>
                      <a:xfrm>
                        <a:off x="0" y="0"/>
                        <a:ext cx="943611" cy="240038"/>
                        <a:chOff x="0" y="0"/>
                        <a:chExt cx="943610" cy="240037"/>
                      </a:xfrm>
                    </p:grpSpPr>
                    <p:sp>
                      <p:nvSpPr>
                        <p:cNvPr id="8054" name="Shape 8054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8055" name="Shape 8055"/>
                        <p:cNvSpPr/>
                        <p:nvPr/>
                      </p:nvSpPr>
                      <p:spPr>
                        <a:xfrm>
                          <a:off x="467296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8059" name="Group 8059"/>
                      <p:cNvGrpSpPr/>
                      <p:nvPr/>
                    </p:nvGrpSpPr>
                    <p:grpSpPr>
                      <a:xfrm>
                        <a:off x="943848" y="0"/>
                        <a:ext cx="945985" cy="240038"/>
                        <a:chOff x="0" y="0"/>
                        <a:chExt cx="945983" cy="240037"/>
                      </a:xfrm>
                    </p:grpSpPr>
                    <p:sp>
                      <p:nvSpPr>
                        <p:cNvPr id="8057" name="Shape 8057"/>
                        <p:cNvSpPr/>
                        <p:nvPr/>
                      </p:nvSpPr>
                      <p:spPr>
                        <a:xfrm>
                          <a:off x="0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8058" name="Shape 8058"/>
                        <p:cNvSpPr/>
                        <p:nvPr/>
                      </p:nvSpPr>
                      <p:spPr>
                        <a:xfrm>
                          <a:off x="467296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8062" name="Group 8062"/>
                      <p:cNvGrpSpPr/>
                      <p:nvPr/>
                    </p:nvGrpSpPr>
                    <p:grpSpPr>
                      <a:xfrm>
                        <a:off x="1893710" y="0"/>
                        <a:ext cx="939971" cy="240038"/>
                        <a:chOff x="0" y="0"/>
                        <a:chExt cx="939969" cy="240037"/>
                      </a:xfrm>
                    </p:grpSpPr>
                    <p:sp>
                      <p:nvSpPr>
                        <p:cNvPr id="8060" name="Shape 8060"/>
                        <p:cNvSpPr/>
                        <p:nvPr/>
                      </p:nvSpPr>
                      <p:spPr>
                        <a:xfrm>
                          <a:off x="0" y="0"/>
                          <a:ext cx="471707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8061" name="Shape 8061"/>
                        <p:cNvSpPr/>
                        <p:nvPr/>
                      </p:nvSpPr>
                      <p:spPr>
                        <a:xfrm>
                          <a:off x="463672" y="0"/>
                          <a:ext cx="47629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8065" name="Group 8065"/>
                      <p:cNvGrpSpPr/>
                      <p:nvPr/>
                    </p:nvGrpSpPr>
                    <p:grpSpPr>
                      <a:xfrm>
                        <a:off x="2833443" y="0"/>
                        <a:ext cx="943888" cy="240038"/>
                        <a:chOff x="0" y="0"/>
                        <a:chExt cx="943886" cy="240037"/>
                      </a:xfrm>
                    </p:grpSpPr>
                    <p:sp>
                      <p:nvSpPr>
                        <p:cNvPr id="8063" name="Shape 8063"/>
                        <p:cNvSpPr/>
                        <p:nvPr/>
                      </p:nvSpPr>
                      <p:spPr>
                        <a:xfrm>
                          <a:off x="0" y="0"/>
                          <a:ext cx="47644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8064" name="Shape 8064"/>
                        <p:cNvSpPr/>
                        <p:nvPr/>
                      </p:nvSpPr>
                      <p:spPr>
                        <a:xfrm>
                          <a:off x="467439" y="0"/>
                          <a:ext cx="47644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8068" name="Group 8068"/>
                      <p:cNvGrpSpPr/>
                      <p:nvPr/>
                    </p:nvGrpSpPr>
                    <p:grpSpPr>
                      <a:xfrm>
                        <a:off x="3777330" y="0"/>
                        <a:ext cx="943612" cy="240038"/>
                        <a:chOff x="0" y="0"/>
                        <a:chExt cx="943610" cy="240037"/>
                      </a:xfrm>
                    </p:grpSpPr>
                    <p:sp>
                      <p:nvSpPr>
                        <p:cNvPr id="8066" name="Shape 8066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8067" name="Shape 8067"/>
                        <p:cNvSpPr/>
                        <p:nvPr/>
                      </p:nvSpPr>
                      <p:spPr>
                        <a:xfrm>
                          <a:off x="467296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8071" name="Group 8071"/>
                      <p:cNvGrpSpPr/>
                      <p:nvPr/>
                    </p:nvGrpSpPr>
                    <p:grpSpPr>
                      <a:xfrm>
                        <a:off x="4720941" y="0"/>
                        <a:ext cx="946222" cy="240038"/>
                        <a:chOff x="0" y="0"/>
                        <a:chExt cx="946221" cy="240037"/>
                      </a:xfrm>
                    </p:grpSpPr>
                    <p:sp>
                      <p:nvSpPr>
                        <p:cNvPr id="8069" name="Shape 8069"/>
                        <p:cNvSpPr/>
                        <p:nvPr/>
                      </p:nvSpPr>
                      <p:spPr>
                        <a:xfrm>
                          <a:off x="0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8070" name="Shape 8070"/>
                        <p:cNvSpPr/>
                        <p:nvPr/>
                      </p:nvSpPr>
                      <p:spPr>
                        <a:xfrm>
                          <a:off x="467533" y="0"/>
                          <a:ext cx="478689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8074" name="Group 8074"/>
                      <p:cNvGrpSpPr/>
                      <p:nvPr/>
                    </p:nvGrpSpPr>
                    <p:grpSpPr>
                      <a:xfrm>
                        <a:off x="5666925" y="0"/>
                        <a:ext cx="943849" cy="240038"/>
                        <a:chOff x="0" y="0"/>
                        <a:chExt cx="943848" cy="240037"/>
                      </a:xfrm>
                    </p:grpSpPr>
                    <p:sp>
                      <p:nvSpPr>
                        <p:cNvPr id="8072" name="Shape 8072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8073" name="Shape 8073"/>
                        <p:cNvSpPr/>
                        <p:nvPr/>
                      </p:nvSpPr>
                      <p:spPr>
                        <a:xfrm>
                          <a:off x="467533" y="0"/>
                          <a:ext cx="476316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</p:grpSp>
                <p:grpSp>
                  <p:nvGrpSpPr>
                    <p:cNvPr id="8078" name="Group 8078"/>
                    <p:cNvGrpSpPr/>
                    <p:nvPr/>
                  </p:nvGrpSpPr>
                  <p:grpSpPr>
                    <a:xfrm>
                      <a:off x="6610773" y="0"/>
                      <a:ext cx="943752" cy="240038"/>
                      <a:chOff x="0" y="0"/>
                      <a:chExt cx="943750" cy="240037"/>
                    </a:xfrm>
                  </p:grpSpPr>
                  <p:sp>
                    <p:nvSpPr>
                      <p:cNvPr id="8076" name="Shape 8076"/>
                      <p:cNvSpPr/>
                      <p:nvPr/>
                    </p:nvSpPr>
                    <p:spPr>
                      <a:xfrm>
                        <a:off x="0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8077" name="Shape 8077"/>
                      <p:cNvSpPr/>
                      <p:nvPr/>
                    </p:nvSpPr>
                    <p:spPr>
                      <a:xfrm>
                        <a:off x="467369" y="0"/>
                        <a:ext cx="476382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8081" name="Group 8081"/>
                    <p:cNvGrpSpPr/>
                    <p:nvPr/>
                  </p:nvGrpSpPr>
                  <p:grpSpPr>
                    <a:xfrm>
                      <a:off x="7554524" y="0"/>
                      <a:ext cx="946010" cy="240038"/>
                      <a:chOff x="0" y="0"/>
                      <a:chExt cx="946009" cy="240037"/>
                    </a:xfrm>
                  </p:grpSpPr>
                  <p:sp>
                    <p:nvSpPr>
                      <p:cNvPr id="8079" name="Shape 8079"/>
                      <p:cNvSpPr/>
                      <p:nvPr/>
                    </p:nvSpPr>
                    <p:spPr>
                      <a:xfrm>
                        <a:off x="0" y="0"/>
                        <a:ext cx="47871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8080" name="Shape 8080"/>
                      <p:cNvSpPr/>
                      <p:nvPr/>
                    </p:nvSpPr>
                    <p:spPr>
                      <a:xfrm>
                        <a:off x="467300" y="0"/>
                        <a:ext cx="47871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8084" name="Group 8084"/>
                    <p:cNvGrpSpPr/>
                    <p:nvPr/>
                  </p:nvGrpSpPr>
                  <p:grpSpPr>
                    <a:xfrm>
                      <a:off x="8500533" y="0"/>
                      <a:ext cx="943753" cy="240038"/>
                      <a:chOff x="0" y="0"/>
                      <a:chExt cx="943751" cy="240037"/>
                    </a:xfrm>
                  </p:grpSpPr>
                  <p:sp>
                    <p:nvSpPr>
                      <p:cNvPr id="8082" name="Shape 8082"/>
                      <p:cNvSpPr/>
                      <p:nvPr/>
                    </p:nvSpPr>
                    <p:spPr>
                      <a:xfrm>
                        <a:off x="0" y="0"/>
                        <a:ext cx="47589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8083" name="Shape 8083"/>
                      <p:cNvSpPr/>
                      <p:nvPr/>
                    </p:nvSpPr>
                    <p:spPr>
                      <a:xfrm>
                        <a:off x="467862" y="0"/>
                        <a:ext cx="47589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8087" name="Group 8087"/>
                    <p:cNvGrpSpPr/>
                    <p:nvPr/>
                  </p:nvGrpSpPr>
                  <p:grpSpPr>
                    <a:xfrm>
                      <a:off x="9444284" y="0"/>
                      <a:ext cx="943753" cy="240038"/>
                      <a:chOff x="0" y="0"/>
                      <a:chExt cx="943751" cy="240037"/>
                    </a:xfrm>
                  </p:grpSpPr>
                  <p:sp>
                    <p:nvSpPr>
                      <p:cNvPr id="8085" name="Shape 8085"/>
                      <p:cNvSpPr/>
                      <p:nvPr/>
                    </p:nvSpPr>
                    <p:spPr>
                      <a:xfrm>
                        <a:off x="0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8086" name="Shape 8086"/>
                      <p:cNvSpPr/>
                      <p:nvPr/>
                    </p:nvSpPr>
                    <p:spPr>
                      <a:xfrm>
                        <a:off x="467371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sp>
                  <p:nvSpPr>
                    <p:cNvPr id="8088" name="Shape 8088"/>
                    <p:cNvSpPr/>
                    <p:nvPr/>
                  </p:nvSpPr>
                  <p:spPr>
                    <a:xfrm>
                      <a:off x="10388035" y="0"/>
                      <a:ext cx="476392" cy="240038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0504" fill="norm" stroke="1" extrusionOk="0">
                          <a:moveTo>
                            <a:pt x="0" y="0"/>
                          </a:moveTo>
                          <a:lnTo>
                            <a:pt x="0" y="20504"/>
                          </a:lnTo>
                          <a:lnTo>
                            <a:pt x="2534" y="20504"/>
                          </a:lnTo>
                          <a:cubicBezTo>
                            <a:pt x="2512" y="-934"/>
                            <a:pt x="19002" y="-1096"/>
                            <a:pt x="19023" y="20504"/>
                          </a:cubicBezTo>
                          <a:lnTo>
                            <a:pt x="21600" y="20504"/>
                          </a:lnTo>
                          <a:lnTo>
                            <a:pt x="21600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9A947F"/>
                    </a:solidFill>
                    <a:ln w="9525" cap="flat">
                      <a:noFill/>
                      <a:round/>
                    </a:ln>
                    <a:effectLst/>
                  </p:spPr>
                  <p:txBody>
                    <a:bodyPr wrap="square" lIns="72248" tIns="72248" rIns="72248" bIns="72248" numCol="1" anchor="ctr">
                      <a:noAutofit/>
                    </a:bodyPr>
                    <a:lstStyle/>
                    <a:p>
                      <a:pPr marL="40639" marR="40639" defTabSz="914400">
                        <a:defRPr sz="3400">
                          <a:solidFill>
                            <a:srgbClr val="EEEEEE"/>
                          </a:solidFill>
                          <a:uFill>
                            <a:solidFill>
                              <a:srgbClr val="EEEEEE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defRPr>
                      </a:pPr>
                    </a:p>
                  </p:txBody>
                </p:sp>
              </p:grpSp>
            </p:grpSp>
            <p:grpSp>
              <p:nvGrpSpPr>
                <p:cNvPr id="8129" name="Group 8129"/>
                <p:cNvGrpSpPr/>
                <p:nvPr/>
              </p:nvGrpSpPr>
              <p:grpSpPr>
                <a:xfrm>
                  <a:off x="508686" y="839893"/>
                  <a:ext cx="11758508" cy="243841"/>
                  <a:chOff x="0" y="0"/>
                  <a:chExt cx="11758506" cy="243839"/>
                </a:xfrm>
              </p:grpSpPr>
              <p:sp>
                <p:nvSpPr>
                  <p:cNvPr id="8091" name="Shape 8091"/>
                  <p:cNvSpPr/>
                  <p:nvPr/>
                </p:nvSpPr>
                <p:spPr>
                  <a:xfrm flipH="1">
                    <a:off x="11239217" y="0"/>
                    <a:ext cx="519290" cy="23932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0"/>
                        </a:moveTo>
                        <a:lnTo>
                          <a:pt x="17092" y="0"/>
                        </a:lnTo>
                        <a:lnTo>
                          <a:pt x="0" y="17550"/>
                        </a:lnTo>
                        <a:lnTo>
                          <a:pt x="8077" y="21600"/>
                        </a:lnTo>
                        <a:lnTo>
                          <a:pt x="19158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D3D0C7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8092" name="Shape 8092"/>
                  <p:cNvSpPr/>
                  <p:nvPr/>
                </p:nvSpPr>
                <p:spPr>
                  <a:xfrm>
                    <a:off x="0" y="4515"/>
                    <a:ext cx="519289" cy="2393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0"/>
                        </a:moveTo>
                        <a:lnTo>
                          <a:pt x="17092" y="0"/>
                        </a:lnTo>
                        <a:lnTo>
                          <a:pt x="0" y="17550"/>
                        </a:lnTo>
                        <a:lnTo>
                          <a:pt x="8077" y="21600"/>
                        </a:lnTo>
                        <a:lnTo>
                          <a:pt x="19158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D3D0C7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grpSp>
                <p:nvGrpSpPr>
                  <p:cNvPr id="8128" name="Group 8128"/>
                  <p:cNvGrpSpPr/>
                  <p:nvPr/>
                </p:nvGrpSpPr>
                <p:grpSpPr>
                  <a:xfrm>
                    <a:off x="442524" y="1544"/>
                    <a:ext cx="10864428" cy="242296"/>
                    <a:chOff x="0" y="0"/>
                    <a:chExt cx="10864426" cy="242295"/>
                  </a:xfrm>
                </p:grpSpPr>
                <p:grpSp>
                  <p:nvGrpSpPr>
                    <p:cNvPr id="8114" name="Group 8114"/>
                    <p:cNvGrpSpPr/>
                    <p:nvPr/>
                  </p:nvGrpSpPr>
                  <p:grpSpPr>
                    <a:xfrm>
                      <a:off x="0" y="2257"/>
                      <a:ext cx="6610774" cy="240039"/>
                      <a:chOff x="0" y="0"/>
                      <a:chExt cx="6610773" cy="240037"/>
                    </a:xfrm>
                  </p:grpSpPr>
                  <p:grpSp>
                    <p:nvGrpSpPr>
                      <p:cNvPr id="8095" name="Group 8095"/>
                      <p:cNvGrpSpPr/>
                      <p:nvPr/>
                    </p:nvGrpSpPr>
                    <p:grpSpPr>
                      <a:xfrm>
                        <a:off x="0" y="0"/>
                        <a:ext cx="943611" cy="240038"/>
                        <a:chOff x="0" y="0"/>
                        <a:chExt cx="943610" cy="240037"/>
                      </a:xfrm>
                    </p:grpSpPr>
                    <p:sp>
                      <p:nvSpPr>
                        <p:cNvPr id="8093" name="Shape 8093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8094" name="Shape 8094"/>
                        <p:cNvSpPr/>
                        <p:nvPr/>
                      </p:nvSpPr>
                      <p:spPr>
                        <a:xfrm>
                          <a:off x="467296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8098" name="Group 8098"/>
                      <p:cNvGrpSpPr/>
                      <p:nvPr/>
                    </p:nvGrpSpPr>
                    <p:grpSpPr>
                      <a:xfrm>
                        <a:off x="943848" y="0"/>
                        <a:ext cx="945985" cy="240038"/>
                        <a:chOff x="0" y="0"/>
                        <a:chExt cx="945983" cy="240037"/>
                      </a:xfrm>
                    </p:grpSpPr>
                    <p:sp>
                      <p:nvSpPr>
                        <p:cNvPr id="8096" name="Shape 8096"/>
                        <p:cNvSpPr/>
                        <p:nvPr/>
                      </p:nvSpPr>
                      <p:spPr>
                        <a:xfrm>
                          <a:off x="0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8097" name="Shape 8097"/>
                        <p:cNvSpPr/>
                        <p:nvPr/>
                      </p:nvSpPr>
                      <p:spPr>
                        <a:xfrm>
                          <a:off x="467296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8101" name="Group 8101"/>
                      <p:cNvGrpSpPr/>
                      <p:nvPr/>
                    </p:nvGrpSpPr>
                    <p:grpSpPr>
                      <a:xfrm>
                        <a:off x="1893710" y="0"/>
                        <a:ext cx="939971" cy="240038"/>
                        <a:chOff x="0" y="0"/>
                        <a:chExt cx="939969" cy="240037"/>
                      </a:xfrm>
                    </p:grpSpPr>
                    <p:sp>
                      <p:nvSpPr>
                        <p:cNvPr id="8099" name="Shape 8099"/>
                        <p:cNvSpPr/>
                        <p:nvPr/>
                      </p:nvSpPr>
                      <p:spPr>
                        <a:xfrm>
                          <a:off x="0" y="0"/>
                          <a:ext cx="471707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8100" name="Shape 8100"/>
                        <p:cNvSpPr/>
                        <p:nvPr/>
                      </p:nvSpPr>
                      <p:spPr>
                        <a:xfrm>
                          <a:off x="463672" y="0"/>
                          <a:ext cx="47629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8104" name="Group 8104"/>
                      <p:cNvGrpSpPr/>
                      <p:nvPr/>
                    </p:nvGrpSpPr>
                    <p:grpSpPr>
                      <a:xfrm>
                        <a:off x="2833443" y="0"/>
                        <a:ext cx="943888" cy="240038"/>
                        <a:chOff x="0" y="0"/>
                        <a:chExt cx="943886" cy="240037"/>
                      </a:xfrm>
                    </p:grpSpPr>
                    <p:sp>
                      <p:nvSpPr>
                        <p:cNvPr id="8102" name="Shape 8102"/>
                        <p:cNvSpPr/>
                        <p:nvPr/>
                      </p:nvSpPr>
                      <p:spPr>
                        <a:xfrm>
                          <a:off x="0" y="0"/>
                          <a:ext cx="47644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8103" name="Shape 8103"/>
                        <p:cNvSpPr/>
                        <p:nvPr/>
                      </p:nvSpPr>
                      <p:spPr>
                        <a:xfrm>
                          <a:off x="467439" y="0"/>
                          <a:ext cx="47644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8107" name="Group 8107"/>
                      <p:cNvGrpSpPr/>
                      <p:nvPr/>
                    </p:nvGrpSpPr>
                    <p:grpSpPr>
                      <a:xfrm>
                        <a:off x="3777330" y="0"/>
                        <a:ext cx="943612" cy="240038"/>
                        <a:chOff x="0" y="0"/>
                        <a:chExt cx="943610" cy="240037"/>
                      </a:xfrm>
                    </p:grpSpPr>
                    <p:sp>
                      <p:nvSpPr>
                        <p:cNvPr id="8105" name="Shape 8105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8106" name="Shape 8106"/>
                        <p:cNvSpPr/>
                        <p:nvPr/>
                      </p:nvSpPr>
                      <p:spPr>
                        <a:xfrm>
                          <a:off x="467296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8110" name="Group 8110"/>
                      <p:cNvGrpSpPr/>
                      <p:nvPr/>
                    </p:nvGrpSpPr>
                    <p:grpSpPr>
                      <a:xfrm>
                        <a:off x="4720941" y="0"/>
                        <a:ext cx="946222" cy="240038"/>
                        <a:chOff x="0" y="0"/>
                        <a:chExt cx="946221" cy="240037"/>
                      </a:xfrm>
                    </p:grpSpPr>
                    <p:sp>
                      <p:nvSpPr>
                        <p:cNvPr id="8108" name="Shape 8108"/>
                        <p:cNvSpPr/>
                        <p:nvPr/>
                      </p:nvSpPr>
                      <p:spPr>
                        <a:xfrm>
                          <a:off x="0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8109" name="Shape 8109"/>
                        <p:cNvSpPr/>
                        <p:nvPr/>
                      </p:nvSpPr>
                      <p:spPr>
                        <a:xfrm>
                          <a:off x="467533" y="0"/>
                          <a:ext cx="478689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8113" name="Group 8113"/>
                      <p:cNvGrpSpPr/>
                      <p:nvPr/>
                    </p:nvGrpSpPr>
                    <p:grpSpPr>
                      <a:xfrm>
                        <a:off x="5666925" y="0"/>
                        <a:ext cx="943849" cy="240038"/>
                        <a:chOff x="0" y="0"/>
                        <a:chExt cx="943848" cy="240037"/>
                      </a:xfrm>
                    </p:grpSpPr>
                    <p:sp>
                      <p:nvSpPr>
                        <p:cNvPr id="8111" name="Shape 8111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8112" name="Shape 8112"/>
                        <p:cNvSpPr/>
                        <p:nvPr/>
                      </p:nvSpPr>
                      <p:spPr>
                        <a:xfrm>
                          <a:off x="467533" y="0"/>
                          <a:ext cx="476316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</p:grpSp>
                <p:grpSp>
                  <p:nvGrpSpPr>
                    <p:cNvPr id="8117" name="Group 8117"/>
                    <p:cNvGrpSpPr/>
                    <p:nvPr/>
                  </p:nvGrpSpPr>
                  <p:grpSpPr>
                    <a:xfrm>
                      <a:off x="6610773" y="0"/>
                      <a:ext cx="943752" cy="240038"/>
                      <a:chOff x="0" y="0"/>
                      <a:chExt cx="943750" cy="240037"/>
                    </a:xfrm>
                  </p:grpSpPr>
                  <p:sp>
                    <p:nvSpPr>
                      <p:cNvPr id="8115" name="Shape 8115"/>
                      <p:cNvSpPr/>
                      <p:nvPr/>
                    </p:nvSpPr>
                    <p:spPr>
                      <a:xfrm>
                        <a:off x="0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8116" name="Shape 8116"/>
                      <p:cNvSpPr/>
                      <p:nvPr/>
                    </p:nvSpPr>
                    <p:spPr>
                      <a:xfrm>
                        <a:off x="467369" y="0"/>
                        <a:ext cx="476382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8120" name="Group 8120"/>
                    <p:cNvGrpSpPr/>
                    <p:nvPr/>
                  </p:nvGrpSpPr>
                  <p:grpSpPr>
                    <a:xfrm>
                      <a:off x="7554524" y="0"/>
                      <a:ext cx="946010" cy="240038"/>
                      <a:chOff x="0" y="0"/>
                      <a:chExt cx="946009" cy="240037"/>
                    </a:xfrm>
                  </p:grpSpPr>
                  <p:sp>
                    <p:nvSpPr>
                      <p:cNvPr id="8118" name="Shape 8118"/>
                      <p:cNvSpPr/>
                      <p:nvPr/>
                    </p:nvSpPr>
                    <p:spPr>
                      <a:xfrm>
                        <a:off x="0" y="0"/>
                        <a:ext cx="47871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8119" name="Shape 8119"/>
                      <p:cNvSpPr/>
                      <p:nvPr/>
                    </p:nvSpPr>
                    <p:spPr>
                      <a:xfrm>
                        <a:off x="467300" y="0"/>
                        <a:ext cx="47871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8123" name="Group 8123"/>
                    <p:cNvGrpSpPr/>
                    <p:nvPr/>
                  </p:nvGrpSpPr>
                  <p:grpSpPr>
                    <a:xfrm>
                      <a:off x="8500533" y="0"/>
                      <a:ext cx="943753" cy="240038"/>
                      <a:chOff x="0" y="0"/>
                      <a:chExt cx="943751" cy="240037"/>
                    </a:xfrm>
                  </p:grpSpPr>
                  <p:sp>
                    <p:nvSpPr>
                      <p:cNvPr id="8121" name="Shape 8121"/>
                      <p:cNvSpPr/>
                      <p:nvPr/>
                    </p:nvSpPr>
                    <p:spPr>
                      <a:xfrm>
                        <a:off x="0" y="0"/>
                        <a:ext cx="47589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8122" name="Shape 8122"/>
                      <p:cNvSpPr/>
                      <p:nvPr/>
                    </p:nvSpPr>
                    <p:spPr>
                      <a:xfrm>
                        <a:off x="467862" y="0"/>
                        <a:ext cx="47589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8126" name="Group 8126"/>
                    <p:cNvGrpSpPr/>
                    <p:nvPr/>
                  </p:nvGrpSpPr>
                  <p:grpSpPr>
                    <a:xfrm>
                      <a:off x="9444284" y="0"/>
                      <a:ext cx="943753" cy="240038"/>
                      <a:chOff x="0" y="0"/>
                      <a:chExt cx="943751" cy="240037"/>
                    </a:xfrm>
                  </p:grpSpPr>
                  <p:sp>
                    <p:nvSpPr>
                      <p:cNvPr id="8124" name="Shape 8124"/>
                      <p:cNvSpPr/>
                      <p:nvPr/>
                    </p:nvSpPr>
                    <p:spPr>
                      <a:xfrm>
                        <a:off x="0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8125" name="Shape 8125"/>
                      <p:cNvSpPr/>
                      <p:nvPr/>
                    </p:nvSpPr>
                    <p:spPr>
                      <a:xfrm>
                        <a:off x="467371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sp>
                  <p:nvSpPr>
                    <p:cNvPr id="8127" name="Shape 8127"/>
                    <p:cNvSpPr/>
                    <p:nvPr/>
                  </p:nvSpPr>
                  <p:spPr>
                    <a:xfrm>
                      <a:off x="10388035" y="0"/>
                      <a:ext cx="476392" cy="240038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0504" fill="norm" stroke="1" extrusionOk="0">
                          <a:moveTo>
                            <a:pt x="0" y="0"/>
                          </a:moveTo>
                          <a:lnTo>
                            <a:pt x="0" y="20504"/>
                          </a:lnTo>
                          <a:lnTo>
                            <a:pt x="2534" y="20504"/>
                          </a:lnTo>
                          <a:cubicBezTo>
                            <a:pt x="2512" y="-934"/>
                            <a:pt x="19002" y="-1096"/>
                            <a:pt x="19023" y="20504"/>
                          </a:cubicBezTo>
                          <a:lnTo>
                            <a:pt x="21600" y="20504"/>
                          </a:lnTo>
                          <a:lnTo>
                            <a:pt x="21600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D3D0C7"/>
                    </a:solidFill>
                    <a:ln w="9525" cap="flat">
                      <a:noFill/>
                      <a:round/>
                    </a:ln>
                    <a:effectLst/>
                  </p:spPr>
                  <p:txBody>
                    <a:bodyPr wrap="square" lIns="72248" tIns="72248" rIns="72248" bIns="72248" numCol="1" anchor="ctr">
                      <a:noAutofit/>
                    </a:bodyPr>
                    <a:lstStyle/>
                    <a:p>
                      <a:pPr marL="40639" marR="40639" defTabSz="914400">
                        <a:defRPr sz="3400">
                          <a:solidFill>
                            <a:srgbClr val="EEEEEE"/>
                          </a:solidFill>
                          <a:uFill>
                            <a:solidFill>
                              <a:srgbClr val="EEEEEE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defRPr>
                      </a:pPr>
                    </a:p>
                  </p:txBody>
                </p:sp>
              </p:grpSp>
            </p:grpSp>
            <p:grpSp>
              <p:nvGrpSpPr>
                <p:cNvPr id="8132" name="Group 8132"/>
                <p:cNvGrpSpPr/>
                <p:nvPr/>
              </p:nvGrpSpPr>
              <p:grpSpPr>
                <a:xfrm>
                  <a:off x="-1" y="-1"/>
                  <a:ext cx="997787" cy="1116891"/>
                  <a:chOff x="0" y="0"/>
                  <a:chExt cx="997785" cy="1116889"/>
                </a:xfrm>
              </p:grpSpPr>
              <p:sp>
                <p:nvSpPr>
                  <p:cNvPr id="8130" name="Shape 8130"/>
                  <p:cNvSpPr/>
                  <p:nvPr/>
                </p:nvSpPr>
                <p:spPr>
                  <a:xfrm>
                    <a:off x="27093" y="49671"/>
                    <a:ext cx="970693" cy="106721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6702" h="17423" fill="norm" stroke="1" extrusionOk="0">
                        <a:moveTo>
                          <a:pt x="8828" y="0"/>
                        </a:moveTo>
                        <a:cubicBezTo>
                          <a:pt x="-854" y="266"/>
                          <a:pt x="-1115" y="9621"/>
                          <a:pt x="1221" y="13322"/>
                        </a:cubicBezTo>
                        <a:cubicBezTo>
                          <a:pt x="6348" y="21600"/>
                          <a:pt x="20485" y="16227"/>
                          <a:pt x="15745" y="7130"/>
                        </a:cubicBezTo>
                        <a:cubicBezTo>
                          <a:pt x="11324" y="672"/>
                          <a:pt x="1482" y="5865"/>
                          <a:pt x="5062" y="11862"/>
                        </a:cubicBezTo>
                        <a:cubicBezTo>
                          <a:pt x="8004" y="16360"/>
                          <a:pt x="16005" y="13166"/>
                          <a:pt x="12845" y="8278"/>
                        </a:cubicBezTo>
                        <a:cubicBezTo>
                          <a:pt x="10744" y="5216"/>
                          <a:pt x="5407" y="7630"/>
                          <a:pt x="7794" y="10886"/>
                        </a:cubicBezTo>
                        <a:cubicBezTo>
                          <a:pt x="9408" y="12908"/>
                          <a:pt x="12727" y="11362"/>
                          <a:pt x="11400" y="9269"/>
                        </a:cubicBezTo>
                        <a:cubicBezTo>
                          <a:pt x="10559" y="8168"/>
                          <a:pt x="7752" y="8692"/>
                          <a:pt x="9433" y="10581"/>
                        </a:cubicBezTo>
                        <a:cubicBezTo>
                          <a:pt x="8845" y="10761"/>
                          <a:pt x="9147" y="8098"/>
                          <a:pt x="10904" y="9535"/>
                        </a:cubicBezTo>
                        <a:cubicBezTo>
                          <a:pt x="11677" y="10378"/>
                          <a:pt x="10046" y="12260"/>
                          <a:pt x="8500" y="10956"/>
                        </a:cubicBezTo>
                        <a:cubicBezTo>
                          <a:pt x="6189" y="7957"/>
                          <a:pt x="11374" y="6521"/>
                          <a:pt x="12425" y="8934"/>
                        </a:cubicBezTo>
                        <a:cubicBezTo>
                          <a:pt x="14039" y="11667"/>
                          <a:pt x="9340" y="15384"/>
                          <a:pt x="5970" y="11737"/>
                        </a:cubicBezTo>
                        <a:cubicBezTo>
                          <a:pt x="2810" y="6778"/>
                          <a:pt x="10996" y="2023"/>
                          <a:pt x="14652" y="7497"/>
                        </a:cubicBezTo>
                        <a:cubicBezTo>
                          <a:pt x="18115" y="12690"/>
                          <a:pt x="8483" y="20210"/>
                          <a:pt x="2869" y="12651"/>
                        </a:cubicBezTo>
                        <a:cubicBezTo>
                          <a:pt x="1751" y="10433"/>
                          <a:pt x="742" y="3256"/>
                          <a:pt x="8618" y="2085"/>
                        </a:cubicBezTo>
                        <a:lnTo>
                          <a:pt x="8828" y="0"/>
                        </a:lnTo>
                        <a:close/>
                      </a:path>
                    </a:pathLst>
                  </a:custGeom>
                  <a:solidFill>
                    <a:srgbClr val="9A947F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8131" name="Shape 8131"/>
                  <p:cNvSpPr/>
                  <p:nvPr/>
                </p:nvSpPr>
                <p:spPr>
                  <a:xfrm>
                    <a:off x="0" y="0"/>
                    <a:ext cx="970693" cy="106721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6702" h="17423" fill="norm" stroke="1" extrusionOk="0">
                        <a:moveTo>
                          <a:pt x="8828" y="0"/>
                        </a:moveTo>
                        <a:cubicBezTo>
                          <a:pt x="-854" y="266"/>
                          <a:pt x="-1115" y="9621"/>
                          <a:pt x="1221" y="13322"/>
                        </a:cubicBezTo>
                        <a:cubicBezTo>
                          <a:pt x="6348" y="21600"/>
                          <a:pt x="20485" y="16227"/>
                          <a:pt x="15745" y="7130"/>
                        </a:cubicBezTo>
                        <a:cubicBezTo>
                          <a:pt x="11324" y="672"/>
                          <a:pt x="1482" y="5865"/>
                          <a:pt x="5062" y="11862"/>
                        </a:cubicBezTo>
                        <a:cubicBezTo>
                          <a:pt x="8004" y="16360"/>
                          <a:pt x="16005" y="13166"/>
                          <a:pt x="12845" y="8278"/>
                        </a:cubicBezTo>
                        <a:cubicBezTo>
                          <a:pt x="10744" y="5216"/>
                          <a:pt x="5407" y="7630"/>
                          <a:pt x="7794" y="10886"/>
                        </a:cubicBezTo>
                        <a:cubicBezTo>
                          <a:pt x="9408" y="12908"/>
                          <a:pt x="12727" y="11362"/>
                          <a:pt x="11400" y="9269"/>
                        </a:cubicBezTo>
                        <a:cubicBezTo>
                          <a:pt x="10559" y="8168"/>
                          <a:pt x="7752" y="8692"/>
                          <a:pt x="9433" y="10581"/>
                        </a:cubicBezTo>
                        <a:cubicBezTo>
                          <a:pt x="8845" y="10761"/>
                          <a:pt x="9147" y="8098"/>
                          <a:pt x="10904" y="9535"/>
                        </a:cubicBezTo>
                        <a:cubicBezTo>
                          <a:pt x="11677" y="10378"/>
                          <a:pt x="10046" y="12260"/>
                          <a:pt x="8500" y="10956"/>
                        </a:cubicBezTo>
                        <a:cubicBezTo>
                          <a:pt x="6189" y="7957"/>
                          <a:pt x="11374" y="6521"/>
                          <a:pt x="12425" y="8934"/>
                        </a:cubicBezTo>
                        <a:cubicBezTo>
                          <a:pt x="14039" y="11667"/>
                          <a:pt x="9340" y="15384"/>
                          <a:pt x="5970" y="11737"/>
                        </a:cubicBezTo>
                        <a:cubicBezTo>
                          <a:pt x="2810" y="6778"/>
                          <a:pt x="10996" y="2023"/>
                          <a:pt x="14652" y="7497"/>
                        </a:cubicBezTo>
                        <a:cubicBezTo>
                          <a:pt x="18115" y="12690"/>
                          <a:pt x="8483" y="20210"/>
                          <a:pt x="2869" y="12651"/>
                        </a:cubicBezTo>
                        <a:cubicBezTo>
                          <a:pt x="1751" y="10433"/>
                          <a:pt x="742" y="3256"/>
                          <a:pt x="8618" y="2085"/>
                        </a:cubicBezTo>
                        <a:lnTo>
                          <a:pt x="8828" y="0"/>
                        </a:lnTo>
                        <a:close/>
                      </a:path>
                    </a:pathLst>
                  </a:custGeom>
                  <a:solidFill>
                    <a:srgbClr val="D3D0C7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</p:grpSp>
            <p:sp>
              <p:nvSpPr>
                <p:cNvPr id="8133" name="Shape 8133"/>
                <p:cNvSpPr/>
                <p:nvPr/>
              </p:nvSpPr>
              <p:spPr>
                <a:xfrm flipH="1">
                  <a:off x="11823250" y="49671"/>
                  <a:ext cx="970693" cy="106721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6702" h="17423" fill="norm" stroke="1" extrusionOk="0">
                      <a:moveTo>
                        <a:pt x="8828" y="0"/>
                      </a:moveTo>
                      <a:cubicBezTo>
                        <a:pt x="-854" y="266"/>
                        <a:pt x="-1115" y="9621"/>
                        <a:pt x="1221" y="13322"/>
                      </a:cubicBezTo>
                      <a:cubicBezTo>
                        <a:pt x="6348" y="21600"/>
                        <a:pt x="20485" y="16227"/>
                        <a:pt x="15745" y="7130"/>
                      </a:cubicBezTo>
                      <a:cubicBezTo>
                        <a:pt x="11324" y="672"/>
                        <a:pt x="1482" y="5865"/>
                        <a:pt x="5062" y="11862"/>
                      </a:cubicBezTo>
                      <a:cubicBezTo>
                        <a:pt x="8004" y="16360"/>
                        <a:pt x="16005" y="13166"/>
                        <a:pt x="12845" y="8278"/>
                      </a:cubicBezTo>
                      <a:cubicBezTo>
                        <a:pt x="10744" y="5216"/>
                        <a:pt x="5407" y="7630"/>
                        <a:pt x="7794" y="10886"/>
                      </a:cubicBezTo>
                      <a:cubicBezTo>
                        <a:pt x="9408" y="12908"/>
                        <a:pt x="12727" y="11362"/>
                        <a:pt x="11400" y="9269"/>
                      </a:cubicBezTo>
                      <a:cubicBezTo>
                        <a:pt x="10559" y="8168"/>
                        <a:pt x="7752" y="8692"/>
                        <a:pt x="9433" y="10581"/>
                      </a:cubicBezTo>
                      <a:cubicBezTo>
                        <a:pt x="8845" y="10761"/>
                        <a:pt x="9147" y="8098"/>
                        <a:pt x="10904" y="9535"/>
                      </a:cubicBezTo>
                      <a:cubicBezTo>
                        <a:pt x="11677" y="10378"/>
                        <a:pt x="10046" y="12260"/>
                        <a:pt x="8500" y="10956"/>
                      </a:cubicBezTo>
                      <a:cubicBezTo>
                        <a:pt x="6189" y="7957"/>
                        <a:pt x="11374" y="6521"/>
                        <a:pt x="12425" y="8934"/>
                      </a:cubicBezTo>
                      <a:cubicBezTo>
                        <a:pt x="14039" y="11667"/>
                        <a:pt x="9340" y="15384"/>
                        <a:pt x="5970" y="11737"/>
                      </a:cubicBezTo>
                      <a:cubicBezTo>
                        <a:pt x="2810" y="6778"/>
                        <a:pt x="10996" y="2023"/>
                        <a:pt x="14652" y="7497"/>
                      </a:cubicBezTo>
                      <a:cubicBezTo>
                        <a:pt x="18115" y="12690"/>
                        <a:pt x="8483" y="20210"/>
                        <a:pt x="2869" y="12651"/>
                      </a:cubicBezTo>
                      <a:cubicBezTo>
                        <a:pt x="1751" y="10433"/>
                        <a:pt x="742" y="3256"/>
                        <a:pt x="8618" y="2085"/>
                      </a:cubicBezTo>
                      <a:lnTo>
                        <a:pt x="8828" y="0"/>
                      </a:lnTo>
                      <a:close/>
                    </a:path>
                  </a:pathLst>
                </a:custGeom>
                <a:solidFill>
                  <a:srgbClr val="9A947F"/>
                </a:solidFill>
                <a:ln w="9525" cap="flat">
                  <a:noFill/>
                  <a:round/>
                </a:ln>
                <a:effectLst/>
              </p:spPr>
              <p:txBody>
                <a:bodyPr wrap="square" lIns="72248" tIns="72248" rIns="72248" bIns="72248" numCol="1" anchor="ctr">
                  <a:noAutofit/>
                </a:bodyPr>
                <a:lstStyle/>
                <a:p>
                  <a:pPr marL="40639" marR="40639" defTabSz="914400">
                    <a:defRPr sz="3400">
                      <a:solidFill>
                        <a:srgbClr val="EEEEEE"/>
                      </a:solidFill>
                      <a:uFill>
                        <a:solidFill>
                          <a:srgbClr val="EEEEEE"/>
                        </a:solidFill>
                      </a:u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</a:p>
              </p:txBody>
            </p:sp>
            <p:sp>
              <p:nvSpPr>
                <p:cNvPr id="8134" name="Shape 8134"/>
                <p:cNvSpPr/>
                <p:nvPr/>
              </p:nvSpPr>
              <p:spPr>
                <a:xfrm flipH="1">
                  <a:off x="11796157" y="0"/>
                  <a:ext cx="970693" cy="106721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6702" h="17423" fill="norm" stroke="1" extrusionOk="0">
                      <a:moveTo>
                        <a:pt x="8828" y="0"/>
                      </a:moveTo>
                      <a:cubicBezTo>
                        <a:pt x="-854" y="266"/>
                        <a:pt x="-1115" y="9621"/>
                        <a:pt x="1221" y="13322"/>
                      </a:cubicBezTo>
                      <a:cubicBezTo>
                        <a:pt x="6348" y="21600"/>
                        <a:pt x="20485" y="16227"/>
                        <a:pt x="15745" y="7130"/>
                      </a:cubicBezTo>
                      <a:cubicBezTo>
                        <a:pt x="11324" y="672"/>
                        <a:pt x="1482" y="5865"/>
                        <a:pt x="5062" y="11862"/>
                      </a:cubicBezTo>
                      <a:cubicBezTo>
                        <a:pt x="8004" y="16360"/>
                        <a:pt x="16005" y="13166"/>
                        <a:pt x="12845" y="8278"/>
                      </a:cubicBezTo>
                      <a:cubicBezTo>
                        <a:pt x="10744" y="5216"/>
                        <a:pt x="5407" y="7630"/>
                        <a:pt x="7794" y="10886"/>
                      </a:cubicBezTo>
                      <a:cubicBezTo>
                        <a:pt x="9408" y="12908"/>
                        <a:pt x="12727" y="11362"/>
                        <a:pt x="11400" y="9269"/>
                      </a:cubicBezTo>
                      <a:cubicBezTo>
                        <a:pt x="10559" y="8168"/>
                        <a:pt x="7752" y="8692"/>
                        <a:pt x="9433" y="10581"/>
                      </a:cubicBezTo>
                      <a:cubicBezTo>
                        <a:pt x="8845" y="10761"/>
                        <a:pt x="9147" y="8098"/>
                        <a:pt x="10904" y="9535"/>
                      </a:cubicBezTo>
                      <a:cubicBezTo>
                        <a:pt x="11677" y="10378"/>
                        <a:pt x="10046" y="12260"/>
                        <a:pt x="8500" y="10956"/>
                      </a:cubicBezTo>
                      <a:cubicBezTo>
                        <a:pt x="6189" y="7957"/>
                        <a:pt x="11374" y="6521"/>
                        <a:pt x="12425" y="8934"/>
                      </a:cubicBezTo>
                      <a:cubicBezTo>
                        <a:pt x="14039" y="11667"/>
                        <a:pt x="9340" y="15384"/>
                        <a:pt x="5970" y="11737"/>
                      </a:cubicBezTo>
                      <a:cubicBezTo>
                        <a:pt x="2810" y="6778"/>
                        <a:pt x="10996" y="2023"/>
                        <a:pt x="14652" y="7497"/>
                      </a:cubicBezTo>
                      <a:cubicBezTo>
                        <a:pt x="18115" y="12690"/>
                        <a:pt x="8483" y="20210"/>
                        <a:pt x="2869" y="12651"/>
                      </a:cubicBezTo>
                      <a:cubicBezTo>
                        <a:pt x="1751" y="10433"/>
                        <a:pt x="742" y="3256"/>
                        <a:pt x="8618" y="2085"/>
                      </a:cubicBezTo>
                      <a:lnTo>
                        <a:pt x="8828" y="0"/>
                      </a:lnTo>
                      <a:close/>
                    </a:path>
                  </a:pathLst>
                </a:custGeom>
                <a:solidFill>
                  <a:srgbClr val="D3D0C7"/>
                </a:solidFill>
                <a:ln w="9525" cap="flat">
                  <a:noFill/>
                  <a:round/>
                </a:ln>
                <a:effectLst/>
              </p:spPr>
              <p:txBody>
                <a:bodyPr wrap="square" lIns="72248" tIns="72248" rIns="72248" bIns="72248" numCol="1" anchor="ctr">
                  <a:noAutofit/>
                </a:bodyPr>
                <a:lstStyle/>
                <a:p>
                  <a:pPr marL="40639" marR="40639" defTabSz="914400">
                    <a:defRPr sz="3400">
                      <a:solidFill>
                        <a:srgbClr val="EEEEEE"/>
                      </a:solidFill>
                      <a:uFill>
                        <a:solidFill>
                          <a:srgbClr val="EEEEEE"/>
                        </a:solidFill>
                      </a:u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</a:p>
              </p:txBody>
            </p:sp>
            <p:sp>
              <p:nvSpPr>
                <p:cNvPr id="8135" name="Shape 8135"/>
                <p:cNvSpPr/>
                <p:nvPr/>
              </p:nvSpPr>
              <p:spPr>
                <a:xfrm>
                  <a:off x="477077" y="0"/>
                  <a:ext cx="11812695" cy="126436"/>
                </a:xfrm>
                <a:prstGeom prst="rect">
                  <a:avLst/>
                </a:prstGeom>
                <a:solidFill>
                  <a:srgbClr val="D3D0C7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72248" tIns="72248" rIns="72248" bIns="72248" numCol="1" anchor="ctr">
                  <a:noAutofit/>
                </a:bodyPr>
                <a:lstStyle/>
                <a:p>
                  <a:pPr marL="40639" marR="40639" defTabSz="914400">
                    <a:defRPr sz="3400">
                      <a:solidFill>
                        <a:srgbClr val="EEEEEE"/>
                      </a:solidFill>
                      <a:uFill>
                        <a:solidFill>
                          <a:srgbClr val="EEEEEE"/>
                        </a:solidFill>
                      </a:u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</a:p>
              </p:txBody>
            </p:sp>
          </p:grpSp>
        </p:grpSp>
        <p:sp>
          <p:nvSpPr>
            <p:cNvPr id="8138" name="Shape 8138"/>
            <p:cNvSpPr/>
            <p:nvPr/>
          </p:nvSpPr>
          <p:spPr>
            <a:xfrm>
              <a:off x="1083733" y="1144693"/>
              <a:ext cx="10805726" cy="433494"/>
            </a:xfrm>
            <a:prstGeom prst="rect">
              <a:avLst/>
            </a:prstGeom>
            <a:gradFill flip="none" rotWithShape="1">
              <a:gsLst>
                <a:gs pos="0">
                  <a:srgbClr val="817C6B"/>
                </a:gs>
                <a:gs pos="100000">
                  <a:srgbClr val="9A947F"/>
                </a:gs>
              </a:gsLst>
              <a:lin ang="162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72248" tIns="72248" rIns="72248" bIns="72248" numCol="1" anchor="ctr">
              <a:noAutofit/>
            </a:bodyPr>
            <a:lstStyle/>
            <a:p>
              <a:pPr marL="40639" marR="40639" defTabSz="914400">
                <a:defRPr sz="3400">
                  <a:solidFill>
                    <a:srgbClr val="EEEEEE"/>
                  </a:solidFill>
                  <a:uFill>
                    <a:solidFill>
                      <a:srgbClr val="EEEEEE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</p:grpSp>
      <p:sp>
        <p:nvSpPr>
          <p:cNvPr id="8140" name="Shape 8140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Movement</a:t>
            </a:r>
          </a:p>
        </p:txBody>
      </p:sp>
      <p:pic>
        <p:nvPicPr>
          <p:cNvPr id="8141" name="pasted-image.tif"/>
          <p:cNvPicPr>
            <a:picLocks noChangeAspect="1"/>
          </p:cNvPicPr>
          <p:nvPr/>
        </p:nvPicPr>
        <p:blipFill>
          <a:blip r:embed="rId2">
            <a:extLst/>
          </a:blip>
          <a:srcRect l="1706" t="4874" r="1562" b="4892"/>
          <a:stretch>
            <a:fillRect/>
          </a:stretch>
        </p:blipFill>
        <p:spPr>
          <a:xfrm>
            <a:off x="2522085" y="2953215"/>
            <a:ext cx="7960631" cy="57985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5" h="21489" fill="norm" stroke="1" extrusionOk="0">
                <a:moveTo>
                  <a:pt x="10027" y="1"/>
                </a:moveTo>
                <a:cubicBezTo>
                  <a:pt x="9448" y="-8"/>
                  <a:pt x="8860" y="43"/>
                  <a:pt x="8385" y="157"/>
                </a:cubicBezTo>
                <a:cubicBezTo>
                  <a:pt x="7901" y="272"/>
                  <a:pt x="7220" y="517"/>
                  <a:pt x="6857" y="705"/>
                </a:cubicBezTo>
                <a:cubicBezTo>
                  <a:pt x="6325" y="982"/>
                  <a:pt x="5424" y="1636"/>
                  <a:pt x="4740" y="2241"/>
                </a:cubicBezTo>
                <a:cubicBezTo>
                  <a:pt x="2866" y="3899"/>
                  <a:pt x="1297" y="8051"/>
                  <a:pt x="1717" y="10243"/>
                </a:cubicBezTo>
                <a:cubicBezTo>
                  <a:pt x="1800" y="10680"/>
                  <a:pt x="1863" y="10874"/>
                  <a:pt x="2035" y="11228"/>
                </a:cubicBezTo>
                <a:cubicBezTo>
                  <a:pt x="2223" y="11618"/>
                  <a:pt x="2426" y="11735"/>
                  <a:pt x="2611" y="11561"/>
                </a:cubicBezTo>
                <a:cubicBezTo>
                  <a:pt x="2658" y="11517"/>
                  <a:pt x="2828" y="11319"/>
                  <a:pt x="2988" y="11121"/>
                </a:cubicBezTo>
                <a:cubicBezTo>
                  <a:pt x="3485" y="10509"/>
                  <a:pt x="4280" y="9745"/>
                  <a:pt x="5227" y="8966"/>
                </a:cubicBezTo>
                <a:cubicBezTo>
                  <a:pt x="5390" y="8832"/>
                  <a:pt x="5535" y="8722"/>
                  <a:pt x="5549" y="8722"/>
                </a:cubicBezTo>
                <a:cubicBezTo>
                  <a:pt x="5563" y="8722"/>
                  <a:pt x="5669" y="8661"/>
                  <a:pt x="5785" y="8585"/>
                </a:cubicBezTo>
                <a:cubicBezTo>
                  <a:pt x="6231" y="8296"/>
                  <a:pt x="6979" y="7903"/>
                  <a:pt x="7371" y="7753"/>
                </a:cubicBezTo>
                <a:cubicBezTo>
                  <a:pt x="7607" y="7663"/>
                  <a:pt x="7900" y="7665"/>
                  <a:pt x="7926" y="7757"/>
                </a:cubicBezTo>
                <a:cubicBezTo>
                  <a:pt x="7982" y="7957"/>
                  <a:pt x="7739" y="8160"/>
                  <a:pt x="6804" y="8696"/>
                </a:cubicBezTo>
                <a:cubicBezTo>
                  <a:pt x="5910" y="9207"/>
                  <a:pt x="5117" y="9800"/>
                  <a:pt x="4573" y="10361"/>
                </a:cubicBezTo>
                <a:cubicBezTo>
                  <a:pt x="4036" y="10914"/>
                  <a:pt x="3464" y="11701"/>
                  <a:pt x="3255" y="12177"/>
                </a:cubicBezTo>
                <a:cubicBezTo>
                  <a:pt x="3055" y="12631"/>
                  <a:pt x="3040" y="12825"/>
                  <a:pt x="3193" y="12933"/>
                </a:cubicBezTo>
                <a:cubicBezTo>
                  <a:pt x="3253" y="12976"/>
                  <a:pt x="3321" y="12991"/>
                  <a:pt x="3361" y="12970"/>
                </a:cubicBezTo>
                <a:cubicBezTo>
                  <a:pt x="3398" y="12951"/>
                  <a:pt x="3619" y="12697"/>
                  <a:pt x="3853" y="12408"/>
                </a:cubicBezTo>
                <a:cubicBezTo>
                  <a:pt x="4686" y="11376"/>
                  <a:pt x="5115" y="10966"/>
                  <a:pt x="5962" y="10391"/>
                </a:cubicBezTo>
                <a:cubicBezTo>
                  <a:pt x="6612" y="9950"/>
                  <a:pt x="7158" y="9684"/>
                  <a:pt x="7801" y="9494"/>
                </a:cubicBezTo>
                <a:cubicBezTo>
                  <a:pt x="8155" y="9390"/>
                  <a:pt x="8323" y="9366"/>
                  <a:pt x="8763" y="9362"/>
                </a:cubicBezTo>
                <a:cubicBezTo>
                  <a:pt x="9289" y="9357"/>
                  <a:pt x="9298" y="9359"/>
                  <a:pt x="9502" y="9499"/>
                </a:cubicBezTo>
                <a:lnTo>
                  <a:pt x="9708" y="9640"/>
                </a:lnTo>
                <a:lnTo>
                  <a:pt x="9731" y="11146"/>
                </a:lnTo>
                <a:cubicBezTo>
                  <a:pt x="9755" y="12782"/>
                  <a:pt x="9799" y="13321"/>
                  <a:pt x="9942" y="13765"/>
                </a:cubicBezTo>
                <a:cubicBezTo>
                  <a:pt x="10067" y="14150"/>
                  <a:pt x="10211" y="14284"/>
                  <a:pt x="10532" y="14313"/>
                </a:cubicBezTo>
                <a:cubicBezTo>
                  <a:pt x="10886" y="14344"/>
                  <a:pt x="10999" y="14303"/>
                  <a:pt x="11183" y="14082"/>
                </a:cubicBezTo>
                <a:cubicBezTo>
                  <a:pt x="11417" y="13800"/>
                  <a:pt x="11500" y="13902"/>
                  <a:pt x="11412" y="14364"/>
                </a:cubicBezTo>
                <a:cubicBezTo>
                  <a:pt x="11394" y="14458"/>
                  <a:pt x="11355" y="14672"/>
                  <a:pt x="11324" y="14841"/>
                </a:cubicBezTo>
                <a:cubicBezTo>
                  <a:pt x="11168" y="15690"/>
                  <a:pt x="10890" y="16335"/>
                  <a:pt x="10441" y="16888"/>
                </a:cubicBezTo>
                <a:cubicBezTo>
                  <a:pt x="10011" y="17417"/>
                  <a:pt x="9666" y="17661"/>
                  <a:pt x="8831" y="18032"/>
                </a:cubicBezTo>
                <a:cubicBezTo>
                  <a:pt x="8584" y="18142"/>
                  <a:pt x="7341" y="18393"/>
                  <a:pt x="7284" y="18345"/>
                </a:cubicBezTo>
                <a:cubicBezTo>
                  <a:pt x="7217" y="18289"/>
                  <a:pt x="7255" y="18197"/>
                  <a:pt x="7460" y="17922"/>
                </a:cubicBezTo>
                <a:cubicBezTo>
                  <a:pt x="8131" y="17021"/>
                  <a:pt x="8503" y="16138"/>
                  <a:pt x="8779" y="14793"/>
                </a:cubicBezTo>
                <a:cubicBezTo>
                  <a:pt x="8938" y="14021"/>
                  <a:pt x="8959" y="13494"/>
                  <a:pt x="8862" y="12770"/>
                </a:cubicBezTo>
                <a:cubicBezTo>
                  <a:pt x="8800" y="12313"/>
                  <a:pt x="8804" y="12320"/>
                  <a:pt x="8700" y="12451"/>
                </a:cubicBezTo>
                <a:cubicBezTo>
                  <a:pt x="8541" y="12648"/>
                  <a:pt x="7686" y="13374"/>
                  <a:pt x="7385" y="13565"/>
                </a:cubicBezTo>
                <a:cubicBezTo>
                  <a:pt x="7226" y="13667"/>
                  <a:pt x="6887" y="13850"/>
                  <a:pt x="6632" y="13973"/>
                </a:cubicBezTo>
                <a:cubicBezTo>
                  <a:pt x="5706" y="14418"/>
                  <a:pt x="5231" y="14791"/>
                  <a:pt x="5113" y="15166"/>
                </a:cubicBezTo>
                <a:cubicBezTo>
                  <a:pt x="5076" y="15284"/>
                  <a:pt x="5037" y="15453"/>
                  <a:pt x="5026" y="15539"/>
                </a:cubicBezTo>
                <a:cubicBezTo>
                  <a:pt x="5001" y="15749"/>
                  <a:pt x="4941" y="15768"/>
                  <a:pt x="4796" y="15617"/>
                </a:cubicBezTo>
                <a:cubicBezTo>
                  <a:pt x="4509" y="15317"/>
                  <a:pt x="4085" y="15216"/>
                  <a:pt x="2421" y="15051"/>
                </a:cubicBezTo>
                <a:cubicBezTo>
                  <a:pt x="1765" y="14986"/>
                  <a:pt x="1608" y="14955"/>
                  <a:pt x="1235" y="14813"/>
                </a:cubicBezTo>
                <a:cubicBezTo>
                  <a:pt x="832" y="14659"/>
                  <a:pt x="258" y="14300"/>
                  <a:pt x="93" y="14099"/>
                </a:cubicBezTo>
                <a:cubicBezTo>
                  <a:pt x="59" y="14059"/>
                  <a:pt x="21" y="14040"/>
                  <a:pt x="8" y="14058"/>
                </a:cubicBezTo>
                <a:cubicBezTo>
                  <a:pt x="-33" y="14114"/>
                  <a:pt x="99" y="14885"/>
                  <a:pt x="189" y="15117"/>
                </a:cubicBezTo>
                <a:cubicBezTo>
                  <a:pt x="496" y="15908"/>
                  <a:pt x="1051" y="16917"/>
                  <a:pt x="1416" y="17348"/>
                </a:cubicBezTo>
                <a:cubicBezTo>
                  <a:pt x="1530" y="17483"/>
                  <a:pt x="1729" y="17724"/>
                  <a:pt x="1857" y="17882"/>
                </a:cubicBezTo>
                <a:cubicBezTo>
                  <a:pt x="2299" y="18428"/>
                  <a:pt x="2909" y="18902"/>
                  <a:pt x="3509" y="19166"/>
                </a:cubicBezTo>
                <a:cubicBezTo>
                  <a:pt x="3921" y="19347"/>
                  <a:pt x="4154" y="19394"/>
                  <a:pt x="4808" y="19428"/>
                </a:cubicBezTo>
                <a:lnTo>
                  <a:pt x="5340" y="19456"/>
                </a:lnTo>
                <a:lnTo>
                  <a:pt x="5581" y="19670"/>
                </a:lnTo>
                <a:cubicBezTo>
                  <a:pt x="5936" y="19983"/>
                  <a:pt x="6811" y="20555"/>
                  <a:pt x="7222" y="20741"/>
                </a:cubicBezTo>
                <a:cubicBezTo>
                  <a:pt x="7847" y="21026"/>
                  <a:pt x="8958" y="21359"/>
                  <a:pt x="9588" y="21449"/>
                </a:cubicBezTo>
                <a:cubicBezTo>
                  <a:pt x="10591" y="21592"/>
                  <a:pt x="11746" y="21343"/>
                  <a:pt x="12767" y="20763"/>
                </a:cubicBezTo>
                <a:cubicBezTo>
                  <a:pt x="13649" y="20263"/>
                  <a:pt x="14337" y="19753"/>
                  <a:pt x="14658" y="19363"/>
                </a:cubicBezTo>
                <a:cubicBezTo>
                  <a:pt x="14756" y="19244"/>
                  <a:pt x="14966" y="19016"/>
                  <a:pt x="15125" y="18857"/>
                </a:cubicBezTo>
                <a:cubicBezTo>
                  <a:pt x="15714" y="18269"/>
                  <a:pt x="16313" y="17440"/>
                  <a:pt x="16668" y="16725"/>
                </a:cubicBezTo>
                <a:cubicBezTo>
                  <a:pt x="16939" y="16177"/>
                  <a:pt x="17381" y="14845"/>
                  <a:pt x="17524" y="14145"/>
                </a:cubicBezTo>
                <a:cubicBezTo>
                  <a:pt x="17559" y="13971"/>
                  <a:pt x="17636" y="13627"/>
                  <a:pt x="17693" y="13382"/>
                </a:cubicBezTo>
                <a:cubicBezTo>
                  <a:pt x="17800" y="12924"/>
                  <a:pt x="17836" y="12673"/>
                  <a:pt x="17923" y="11749"/>
                </a:cubicBezTo>
                <a:cubicBezTo>
                  <a:pt x="18045" y="10464"/>
                  <a:pt x="18051" y="10230"/>
                  <a:pt x="17990" y="9491"/>
                </a:cubicBezTo>
                <a:cubicBezTo>
                  <a:pt x="17914" y="8587"/>
                  <a:pt x="17915" y="8623"/>
                  <a:pt x="17975" y="8581"/>
                </a:cubicBezTo>
                <a:cubicBezTo>
                  <a:pt x="18003" y="8561"/>
                  <a:pt x="18274" y="8446"/>
                  <a:pt x="18576" y="8324"/>
                </a:cubicBezTo>
                <a:cubicBezTo>
                  <a:pt x="18879" y="8202"/>
                  <a:pt x="19265" y="8026"/>
                  <a:pt x="19436" y="7935"/>
                </a:cubicBezTo>
                <a:cubicBezTo>
                  <a:pt x="19923" y="7675"/>
                  <a:pt x="20650" y="7186"/>
                  <a:pt x="20835" y="6993"/>
                </a:cubicBezTo>
                <a:cubicBezTo>
                  <a:pt x="21170" y="6644"/>
                  <a:pt x="21417" y="6087"/>
                  <a:pt x="21500" y="5495"/>
                </a:cubicBezTo>
                <a:cubicBezTo>
                  <a:pt x="21567" y="5016"/>
                  <a:pt x="21562" y="4848"/>
                  <a:pt x="21471" y="4486"/>
                </a:cubicBezTo>
                <a:cubicBezTo>
                  <a:pt x="21267" y="3673"/>
                  <a:pt x="20753" y="2813"/>
                  <a:pt x="20278" y="2488"/>
                </a:cubicBezTo>
                <a:cubicBezTo>
                  <a:pt x="20136" y="2391"/>
                  <a:pt x="19935" y="2239"/>
                  <a:pt x="19831" y="2152"/>
                </a:cubicBezTo>
                <a:cubicBezTo>
                  <a:pt x="19727" y="2065"/>
                  <a:pt x="19332" y="1812"/>
                  <a:pt x="18954" y="1589"/>
                </a:cubicBezTo>
                <a:cubicBezTo>
                  <a:pt x="17900" y="968"/>
                  <a:pt x="17437" y="755"/>
                  <a:pt x="17018" y="693"/>
                </a:cubicBezTo>
                <a:cubicBezTo>
                  <a:pt x="16911" y="678"/>
                  <a:pt x="16700" y="626"/>
                  <a:pt x="16548" y="580"/>
                </a:cubicBezTo>
                <a:cubicBezTo>
                  <a:pt x="16034" y="422"/>
                  <a:pt x="15896" y="395"/>
                  <a:pt x="15431" y="365"/>
                </a:cubicBezTo>
                <a:cubicBezTo>
                  <a:pt x="15139" y="347"/>
                  <a:pt x="14907" y="355"/>
                  <a:pt x="14805" y="387"/>
                </a:cubicBezTo>
                <a:cubicBezTo>
                  <a:pt x="14668" y="431"/>
                  <a:pt x="14348" y="494"/>
                  <a:pt x="13410" y="661"/>
                </a:cubicBezTo>
                <a:cubicBezTo>
                  <a:pt x="13270" y="686"/>
                  <a:pt x="13008" y="626"/>
                  <a:pt x="12544" y="462"/>
                </a:cubicBezTo>
                <a:cubicBezTo>
                  <a:pt x="12440" y="426"/>
                  <a:pt x="12262" y="374"/>
                  <a:pt x="12149" y="348"/>
                </a:cubicBezTo>
                <a:cubicBezTo>
                  <a:pt x="12035" y="321"/>
                  <a:pt x="11795" y="257"/>
                  <a:pt x="11616" y="205"/>
                </a:cubicBezTo>
                <a:cubicBezTo>
                  <a:pt x="11176" y="78"/>
                  <a:pt x="10606" y="9"/>
                  <a:pt x="10027" y="1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37" name="Group 8237"/>
          <p:cNvGrpSpPr/>
          <p:nvPr/>
        </p:nvGrpSpPr>
        <p:grpSpPr>
          <a:xfrm>
            <a:off x="0" y="-1"/>
            <a:ext cx="13004800" cy="9753601"/>
            <a:chOff x="0" y="0"/>
            <a:chExt cx="13004800" cy="9753600"/>
          </a:xfrm>
        </p:grpSpPr>
        <p:grpSp>
          <p:nvGrpSpPr>
            <p:cNvPr id="8235" name="Group 8235"/>
            <p:cNvGrpSpPr/>
            <p:nvPr/>
          </p:nvGrpSpPr>
          <p:grpSpPr>
            <a:xfrm>
              <a:off x="0" y="0"/>
              <a:ext cx="13004801" cy="9753600"/>
              <a:chOff x="0" y="0"/>
              <a:chExt cx="13004800" cy="9753600"/>
            </a:xfrm>
          </p:grpSpPr>
          <p:sp>
            <p:nvSpPr>
              <p:cNvPr id="8143" name="Shape 8143"/>
              <p:cNvSpPr/>
              <p:nvPr/>
            </p:nvSpPr>
            <p:spPr>
              <a:xfrm>
                <a:off x="11921066" y="1083733"/>
                <a:ext cx="758615" cy="3034454"/>
              </a:xfrm>
              <a:prstGeom prst="rect">
                <a:avLst/>
              </a:prstGeom>
              <a:gradFill flip="none" rotWithShape="1">
                <a:gsLst>
                  <a:gs pos="0">
                    <a:srgbClr val="817C6B"/>
                  </a:gs>
                  <a:gs pos="100000">
                    <a:srgbClr val="D3D0C7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72248" tIns="72248" rIns="72248" bIns="72248" numCol="1" anchor="ctr">
                <a:noAutofit/>
              </a:bodyPr>
              <a:lstStyle/>
              <a:p>
                <a:pPr marL="40639" marR="40639" defTabSz="914400">
                  <a:defRPr sz="3400">
                    <a:solidFill>
                      <a:srgbClr val="EEEEEE"/>
                    </a:solidFill>
                    <a:uFill>
                      <a:solidFill>
                        <a:srgbClr val="EEEEEE"/>
                      </a:solidFill>
                    </a:u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8144" name="Shape 8144"/>
              <p:cNvSpPr/>
              <p:nvPr/>
            </p:nvSpPr>
            <p:spPr>
              <a:xfrm>
                <a:off x="0" y="0"/>
                <a:ext cx="12788054" cy="216747"/>
              </a:xfrm>
              <a:prstGeom prst="rect">
                <a:avLst/>
              </a:prstGeom>
              <a:solidFill>
                <a:srgbClr val="9A94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2248" tIns="72248" rIns="72248" bIns="72248" numCol="1" anchor="ctr">
                <a:noAutofit/>
              </a:bodyPr>
              <a:lstStyle/>
              <a:p>
                <a:pPr marL="40639" marR="40639" defTabSz="914400">
                  <a:defRPr sz="3400">
                    <a:solidFill>
                      <a:srgbClr val="EEEEEE"/>
                    </a:solidFill>
                    <a:uFill>
                      <a:solidFill>
                        <a:srgbClr val="EEEEEE"/>
                      </a:solidFill>
                    </a:u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8145" name="Shape 8145"/>
              <p:cNvSpPr/>
              <p:nvPr/>
            </p:nvSpPr>
            <p:spPr>
              <a:xfrm>
                <a:off x="12679680" y="0"/>
                <a:ext cx="325121" cy="9753600"/>
              </a:xfrm>
              <a:prstGeom prst="rect">
                <a:avLst/>
              </a:prstGeom>
              <a:gradFill flip="none" rotWithShape="1">
                <a:gsLst>
                  <a:gs pos="0">
                    <a:srgbClr val="9A947F"/>
                  </a:gs>
                  <a:gs pos="50000">
                    <a:srgbClr val="BBB6A8"/>
                  </a:gs>
                  <a:gs pos="100000">
                    <a:srgbClr val="9A947F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72248" tIns="72248" rIns="72248" bIns="72248" numCol="1" anchor="ctr">
                <a:noAutofit/>
              </a:bodyPr>
              <a:lstStyle/>
              <a:p>
                <a:pPr marL="40639" marR="40639" defTabSz="914400">
                  <a:defRPr sz="3400">
                    <a:solidFill>
                      <a:srgbClr val="EEEEEE"/>
                    </a:solidFill>
                    <a:uFill>
                      <a:solidFill>
                        <a:srgbClr val="EEEEEE"/>
                      </a:solidFill>
                    </a:u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8146" name="Shape 8146"/>
              <p:cNvSpPr/>
              <p:nvPr/>
            </p:nvSpPr>
            <p:spPr>
              <a:xfrm>
                <a:off x="0" y="0"/>
                <a:ext cx="325121" cy="9753600"/>
              </a:xfrm>
              <a:prstGeom prst="rect">
                <a:avLst/>
              </a:prstGeom>
              <a:gradFill flip="none" rotWithShape="1">
                <a:gsLst>
                  <a:gs pos="0">
                    <a:srgbClr val="9A947F"/>
                  </a:gs>
                  <a:gs pos="50000">
                    <a:srgbClr val="BBB6A8"/>
                  </a:gs>
                  <a:gs pos="100000">
                    <a:srgbClr val="9A947F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72248" tIns="72248" rIns="72248" bIns="72248" numCol="1" anchor="ctr">
                <a:noAutofit/>
              </a:bodyPr>
              <a:lstStyle/>
              <a:p>
                <a:pPr marL="40639" marR="40639" defTabSz="914400">
                  <a:defRPr sz="3400">
                    <a:solidFill>
                      <a:srgbClr val="EEEEEE"/>
                    </a:solidFill>
                    <a:uFill>
                      <a:solidFill>
                        <a:srgbClr val="EEEEEE"/>
                      </a:solidFill>
                    </a:u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8147" name="Shape 8147"/>
              <p:cNvSpPr/>
              <p:nvPr/>
            </p:nvSpPr>
            <p:spPr>
              <a:xfrm>
                <a:off x="325120" y="1083733"/>
                <a:ext cx="758614" cy="3034454"/>
              </a:xfrm>
              <a:prstGeom prst="rect">
                <a:avLst/>
              </a:prstGeom>
              <a:gradFill flip="none" rotWithShape="1">
                <a:gsLst>
                  <a:gs pos="0">
                    <a:srgbClr val="817C6B"/>
                  </a:gs>
                  <a:gs pos="100000">
                    <a:srgbClr val="D3D0C7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72248" tIns="72248" rIns="72248" bIns="72248" numCol="1" anchor="ctr">
                <a:noAutofit/>
              </a:bodyPr>
              <a:lstStyle/>
              <a:p>
                <a:pPr marL="40639" marR="40639" defTabSz="914400">
                  <a:defRPr sz="3400">
                    <a:solidFill>
                      <a:srgbClr val="EEEEEE"/>
                    </a:solidFill>
                    <a:uFill>
                      <a:solidFill>
                        <a:srgbClr val="EEEEEE"/>
                      </a:solidFill>
                    </a:u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grpSp>
            <p:nvGrpSpPr>
              <p:cNvPr id="8234" name="Group 8234"/>
              <p:cNvGrpSpPr/>
              <p:nvPr/>
            </p:nvGrpSpPr>
            <p:grpSpPr>
              <a:xfrm>
                <a:off x="82851" y="72248"/>
                <a:ext cx="12793944" cy="1116891"/>
                <a:chOff x="0" y="0"/>
                <a:chExt cx="12793942" cy="1116889"/>
              </a:xfrm>
            </p:grpSpPr>
            <p:sp>
              <p:nvSpPr>
                <p:cNvPr id="8148" name="Shape 8148"/>
                <p:cNvSpPr/>
                <p:nvPr/>
              </p:nvSpPr>
              <p:spPr>
                <a:xfrm>
                  <a:off x="43584" y="0"/>
                  <a:ext cx="12736126" cy="1083734"/>
                </a:xfrm>
                <a:prstGeom prst="roundRect">
                  <a:avLst>
                    <a:gd name="adj" fmla="val 35156"/>
                  </a:avLst>
                </a:prstGeom>
                <a:solidFill>
                  <a:srgbClr val="BBB6A8"/>
                </a:solidFill>
                <a:ln w="9525" cap="flat">
                  <a:noFill/>
                  <a:round/>
                </a:ln>
                <a:effectLst/>
              </p:spPr>
              <p:txBody>
                <a:bodyPr wrap="square" lIns="72248" tIns="72248" rIns="72248" bIns="72248" numCol="1" anchor="ctr">
                  <a:noAutofit/>
                </a:bodyPr>
                <a:lstStyle/>
                <a:p>
                  <a:pPr marL="40639" marR="40639" defTabSz="914400">
                    <a:defRPr sz="3400">
                      <a:solidFill>
                        <a:srgbClr val="EEEEEE"/>
                      </a:solidFill>
                      <a:uFill>
                        <a:solidFill>
                          <a:srgbClr val="EEEEEE"/>
                        </a:solidFill>
                      </a:u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</a:p>
              </p:txBody>
            </p:sp>
            <p:sp>
              <p:nvSpPr>
                <p:cNvPr id="8149" name="Shape 8149"/>
                <p:cNvSpPr/>
                <p:nvPr/>
              </p:nvSpPr>
              <p:spPr>
                <a:xfrm>
                  <a:off x="477077" y="54186"/>
                  <a:ext cx="11812695" cy="126437"/>
                </a:xfrm>
                <a:prstGeom prst="rect">
                  <a:avLst/>
                </a:prstGeom>
                <a:solidFill>
                  <a:srgbClr val="9A947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72248" tIns="72248" rIns="72248" bIns="72248" numCol="1" anchor="ctr">
                  <a:noAutofit/>
                </a:bodyPr>
                <a:lstStyle/>
                <a:p>
                  <a:pPr marL="40639" marR="40639" defTabSz="914400">
                    <a:defRPr sz="3400">
                      <a:solidFill>
                        <a:srgbClr val="EEEEEE"/>
                      </a:solidFill>
                      <a:uFill>
                        <a:solidFill>
                          <a:srgbClr val="EEEEEE"/>
                        </a:solidFill>
                      </a:u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</a:p>
              </p:txBody>
            </p:sp>
            <p:grpSp>
              <p:nvGrpSpPr>
                <p:cNvPr id="8188" name="Group 8188"/>
                <p:cNvGrpSpPr/>
                <p:nvPr/>
              </p:nvGrpSpPr>
              <p:grpSpPr>
                <a:xfrm>
                  <a:off x="531264" y="842151"/>
                  <a:ext cx="11758508" cy="243841"/>
                  <a:chOff x="0" y="0"/>
                  <a:chExt cx="11758506" cy="243839"/>
                </a:xfrm>
              </p:grpSpPr>
              <p:sp>
                <p:nvSpPr>
                  <p:cNvPr id="8150" name="Shape 8150"/>
                  <p:cNvSpPr/>
                  <p:nvPr/>
                </p:nvSpPr>
                <p:spPr>
                  <a:xfrm flipH="1">
                    <a:off x="11239217" y="0"/>
                    <a:ext cx="519290" cy="23932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0"/>
                        </a:moveTo>
                        <a:lnTo>
                          <a:pt x="17092" y="0"/>
                        </a:lnTo>
                        <a:lnTo>
                          <a:pt x="0" y="17550"/>
                        </a:lnTo>
                        <a:lnTo>
                          <a:pt x="8077" y="21600"/>
                        </a:lnTo>
                        <a:lnTo>
                          <a:pt x="19158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9A947F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8151" name="Shape 8151"/>
                  <p:cNvSpPr/>
                  <p:nvPr/>
                </p:nvSpPr>
                <p:spPr>
                  <a:xfrm>
                    <a:off x="0" y="4515"/>
                    <a:ext cx="519289" cy="2393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0"/>
                        </a:moveTo>
                        <a:lnTo>
                          <a:pt x="17092" y="0"/>
                        </a:lnTo>
                        <a:lnTo>
                          <a:pt x="0" y="17550"/>
                        </a:lnTo>
                        <a:lnTo>
                          <a:pt x="8077" y="21600"/>
                        </a:lnTo>
                        <a:lnTo>
                          <a:pt x="19158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9A947F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grpSp>
                <p:nvGrpSpPr>
                  <p:cNvPr id="8187" name="Group 8187"/>
                  <p:cNvGrpSpPr/>
                  <p:nvPr/>
                </p:nvGrpSpPr>
                <p:grpSpPr>
                  <a:xfrm>
                    <a:off x="442524" y="1544"/>
                    <a:ext cx="10864428" cy="242296"/>
                    <a:chOff x="0" y="0"/>
                    <a:chExt cx="10864426" cy="242295"/>
                  </a:xfrm>
                </p:grpSpPr>
                <p:grpSp>
                  <p:nvGrpSpPr>
                    <p:cNvPr id="8173" name="Group 8173"/>
                    <p:cNvGrpSpPr/>
                    <p:nvPr/>
                  </p:nvGrpSpPr>
                  <p:grpSpPr>
                    <a:xfrm>
                      <a:off x="0" y="2257"/>
                      <a:ext cx="6610774" cy="240039"/>
                      <a:chOff x="0" y="0"/>
                      <a:chExt cx="6610773" cy="240037"/>
                    </a:xfrm>
                  </p:grpSpPr>
                  <p:grpSp>
                    <p:nvGrpSpPr>
                      <p:cNvPr id="8154" name="Group 8154"/>
                      <p:cNvGrpSpPr/>
                      <p:nvPr/>
                    </p:nvGrpSpPr>
                    <p:grpSpPr>
                      <a:xfrm>
                        <a:off x="0" y="0"/>
                        <a:ext cx="943611" cy="240038"/>
                        <a:chOff x="0" y="0"/>
                        <a:chExt cx="943610" cy="240037"/>
                      </a:xfrm>
                    </p:grpSpPr>
                    <p:sp>
                      <p:nvSpPr>
                        <p:cNvPr id="8152" name="Shape 8152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8153" name="Shape 8153"/>
                        <p:cNvSpPr/>
                        <p:nvPr/>
                      </p:nvSpPr>
                      <p:spPr>
                        <a:xfrm>
                          <a:off x="467296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8157" name="Group 8157"/>
                      <p:cNvGrpSpPr/>
                      <p:nvPr/>
                    </p:nvGrpSpPr>
                    <p:grpSpPr>
                      <a:xfrm>
                        <a:off x="943848" y="0"/>
                        <a:ext cx="945985" cy="240038"/>
                        <a:chOff x="0" y="0"/>
                        <a:chExt cx="945983" cy="240037"/>
                      </a:xfrm>
                    </p:grpSpPr>
                    <p:sp>
                      <p:nvSpPr>
                        <p:cNvPr id="8155" name="Shape 8155"/>
                        <p:cNvSpPr/>
                        <p:nvPr/>
                      </p:nvSpPr>
                      <p:spPr>
                        <a:xfrm>
                          <a:off x="0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8156" name="Shape 8156"/>
                        <p:cNvSpPr/>
                        <p:nvPr/>
                      </p:nvSpPr>
                      <p:spPr>
                        <a:xfrm>
                          <a:off x="467296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8160" name="Group 8160"/>
                      <p:cNvGrpSpPr/>
                      <p:nvPr/>
                    </p:nvGrpSpPr>
                    <p:grpSpPr>
                      <a:xfrm>
                        <a:off x="1893710" y="0"/>
                        <a:ext cx="939971" cy="240038"/>
                        <a:chOff x="0" y="0"/>
                        <a:chExt cx="939969" cy="240037"/>
                      </a:xfrm>
                    </p:grpSpPr>
                    <p:sp>
                      <p:nvSpPr>
                        <p:cNvPr id="8158" name="Shape 8158"/>
                        <p:cNvSpPr/>
                        <p:nvPr/>
                      </p:nvSpPr>
                      <p:spPr>
                        <a:xfrm>
                          <a:off x="0" y="0"/>
                          <a:ext cx="471707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8159" name="Shape 8159"/>
                        <p:cNvSpPr/>
                        <p:nvPr/>
                      </p:nvSpPr>
                      <p:spPr>
                        <a:xfrm>
                          <a:off x="463672" y="0"/>
                          <a:ext cx="47629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8163" name="Group 8163"/>
                      <p:cNvGrpSpPr/>
                      <p:nvPr/>
                    </p:nvGrpSpPr>
                    <p:grpSpPr>
                      <a:xfrm>
                        <a:off x="2833443" y="0"/>
                        <a:ext cx="943888" cy="240038"/>
                        <a:chOff x="0" y="0"/>
                        <a:chExt cx="943886" cy="240037"/>
                      </a:xfrm>
                    </p:grpSpPr>
                    <p:sp>
                      <p:nvSpPr>
                        <p:cNvPr id="8161" name="Shape 8161"/>
                        <p:cNvSpPr/>
                        <p:nvPr/>
                      </p:nvSpPr>
                      <p:spPr>
                        <a:xfrm>
                          <a:off x="0" y="0"/>
                          <a:ext cx="47644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8162" name="Shape 8162"/>
                        <p:cNvSpPr/>
                        <p:nvPr/>
                      </p:nvSpPr>
                      <p:spPr>
                        <a:xfrm>
                          <a:off x="467439" y="0"/>
                          <a:ext cx="47644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8166" name="Group 8166"/>
                      <p:cNvGrpSpPr/>
                      <p:nvPr/>
                    </p:nvGrpSpPr>
                    <p:grpSpPr>
                      <a:xfrm>
                        <a:off x="3777330" y="0"/>
                        <a:ext cx="943612" cy="240038"/>
                        <a:chOff x="0" y="0"/>
                        <a:chExt cx="943610" cy="240037"/>
                      </a:xfrm>
                    </p:grpSpPr>
                    <p:sp>
                      <p:nvSpPr>
                        <p:cNvPr id="8164" name="Shape 8164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8165" name="Shape 8165"/>
                        <p:cNvSpPr/>
                        <p:nvPr/>
                      </p:nvSpPr>
                      <p:spPr>
                        <a:xfrm>
                          <a:off x="467296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8169" name="Group 8169"/>
                      <p:cNvGrpSpPr/>
                      <p:nvPr/>
                    </p:nvGrpSpPr>
                    <p:grpSpPr>
                      <a:xfrm>
                        <a:off x="4720941" y="0"/>
                        <a:ext cx="946222" cy="240038"/>
                        <a:chOff x="0" y="0"/>
                        <a:chExt cx="946221" cy="240037"/>
                      </a:xfrm>
                    </p:grpSpPr>
                    <p:sp>
                      <p:nvSpPr>
                        <p:cNvPr id="8167" name="Shape 8167"/>
                        <p:cNvSpPr/>
                        <p:nvPr/>
                      </p:nvSpPr>
                      <p:spPr>
                        <a:xfrm>
                          <a:off x="0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8168" name="Shape 8168"/>
                        <p:cNvSpPr/>
                        <p:nvPr/>
                      </p:nvSpPr>
                      <p:spPr>
                        <a:xfrm>
                          <a:off x="467533" y="0"/>
                          <a:ext cx="478689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8172" name="Group 8172"/>
                      <p:cNvGrpSpPr/>
                      <p:nvPr/>
                    </p:nvGrpSpPr>
                    <p:grpSpPr>
                      <a:xfrm>
                        <a:off x="5666925" y="0"/>
                        <a:ext cx="943849" cy="240038"/>
                        <a:chOff x="0" y="0"/>
                        <a:chExt cx="943848" cy="240037"/>
                      </a:xfrm>
                    </p:grpSpPr>
                    <p:sp>
                      <p:nvSpPr>
                        <p:cNvPr id="8170" name="Shape 8170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8171" name="Shape 8171"/>
                        <p:cNvSpPr/>
                        <p:nvPr/>
                      </p:nvSpPr>
                      <p:spPr>
                        <a:xfrm>
                          <a:off x="467533" y="0"/>
                          <a:ext cx="476316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</p:grpSp>
                <p:grpSp>
                  <p:nvGrpSpPr>
                    <p:cNvPr id="8176" name="Group 8176"/>
                    <p:cNvGrpSpPr/>
                    <p:nvPr/>
                  </p:nvGrpSpPr>
                  <p:grpSpPr>
                    <a:xfrm>
                      <a:off x="6610773" y="0"/>
                      <a:ext cx="943752" cy="240038"/>
                      <a:chOff x="0" y="0"/>
                      <a:chExt cx="943750" cy="240037"/>
                    </a:xfrm>
                  </p:grpSpPr>
                  <p:sp>
                    <p:nvSpPr>
                      <p:cNvPr id="8174" name="Shape 8174"/>
                      <p:cNvSpPr/>
                      <p:nvPr/>
                    </p:nvSpPr>
                    <p:spPr>
                      <a:xfrm>
                        <a:off x="0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8175" name="Shape 8175"/>
                      <p:cNvSpPr/>
                      <p:nvPr/>
                    </p:nvSpPr>
                    <p:spPr>
                      <a:xfrm>
                        <a:off x="467369" y="0"/>
                        <a:ext cx="476382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8179" name="Group 8179"/>
                    <p:cNvGrpSpPr/>
                    <p:nvPr/>
                  </p:nvGrpSpPr>
                  <p:grpSpPr>
                    <a:xfrm>
                      <a:off x="7554524" y="0"/>
                      <a:ext cx="946010" cy="240038"/>
                      <a:chOff x="0" y="0"/>
                      <a:chExt cx="946009" cy="240037"/>
                    </a:xfrm>
                  </p:grpSpPr>
                  <p:sp>
                    <p:nvSpPr>
                      <p:cNvPr id="8177" name="Shape 8177"/>
                      <p:cNvSpPr/>
                      <p:nvPr/>
                    </p:nvSpPr>
                    <p:spPr>
                      <a:xfrm>
                        <a:off x="0" y="0"/>
                        <a:ext cx="47871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8178" name="Shape 8178"/>
                      <p:cNvSpPr/>
                      <p:nvPr/>
                    </p:nvSpPr>
                    <p:spPr>
                      <a:xfrm>
                        <a:off x="467300" y="0"/>
                        <a:ext cx="47871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8182" name="Group 8182"/>
                    <p:cNvGrpSpPr/>
                    <p:nvPr/>
                  </p:nvGrpSpPr>
                  <p:grpSpPr>
                    <a:xfrm>
                      <a:off x="8500533" y="0"/>
                      <a:ext cx="943753" cy="240038"/>
                      <a:chOff x="0" y="0"/>
                      <a:chExt cx="943751" cy="240037"/>
                    </a:xfrm>
                  </p:grpSpPr>
                  <p:sp>
                    <p:nvSpPr>
                      <p:cNvPr id="8180" name="Shape 8180"/>
                      <p:cNvSpPr/>
                      <p:nvPr/>
                    </p:nvSpPr>
                    <p:spPr>
                      <a:xfrm>
                        <a:off x="0" y="0"/>
                        <a:ext cx="47589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8181" name="Shape 8181"/>
                      <p:cNvSpPr/>
                      <p:nvPr/>
                    </p:nvSpPr>
                    <p:spPr>
                      <a:xfrm>
                        <a:off x="467862" y="0"/>
                        <a:ext cx="47589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8185" name="Group 8185"/>
                    <p:cNvGrpSpPr/>
                    <p:nvPr/>
                  </p:nvGrpSpPr>
                  <p:grpSpPr>
                    <a:xfrm>
                      <a:off x="9444284" y="0"/>
                      <a:ext cx="943753" cy="240038"/>
                      <a:chOff x="0" y="0"/>
                      <a:chExt cx="943751" cy="240037"/>
                    </a:xfrm>
                  </p:grpSpPr>
                  <p:sp>
                    <p:nvSpPr>
                      <p:cNvPr id="8183" name="Shape 8183"/>
                      <p:cNvSpPr/>
                      <p:nvPr/>
                    </p:nvSpPr>
                    <p:spPr>
                      <a:xfrm>
                        <a:off x="0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8184" name="Shape 8184"/>
                      <p:cNvSpPr/>
                      <p:nvPr/>
                    </p:nvSpPr>
                    <p:spPr>
                      <a:xfrm>
                        <a:off x="467371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sp>
                  <p:nvSpPr>
                    <p:cNvPr id="8186" name="Shape 8186"/>
                    <p:cNvSpPr/>
                    <p:nvPr/>
                  </p:nvSpPr>
                  <p:spPr>
                    <a:xfrm>
                      <a:off x="10388035" y="0"/>
                      <a:ext cx="476392" cy="240038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0504" fill="norm" stroke="1" extrusionOk="0">
                          <a:moveTo>
                            <a:pt x="0" y="0"/>
                          </a:moveTo>
                          <a:lnTo>
                            <a:pt x="0" y="20504"/>
                          </a:lnTo>
                          <a:lnTo>
                            <a:pt x="2534" y="20504"/>
                          </a:lnTo>
                          <a:cubicBezTo>
                            <a:pt x="2512" y="-934"/>
                            <a:pt x="19002" y="-1096"/>
                            <a:pt x="19023" y="20504"/>
                          </a:cubicBezTo>
                          <a:lnTo>
                            <a:pt x="21600" y="20504"/>
                          </a:lnTo>
                          <a:lnTo>
                            <a:pt x="21600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9A947F"/>
                    </a:solidFill>
                    <a:ln w="9525" cap="flat">
                      <a:noFill/>
                      <a:round/>
                    </a:ln>
                    <a:effectLst/>
                  </p:spPr>
                  <p:txBody>
                    <a:bodyPr wrap="square" lIns="72248" tIns="72248" rIns="72248" bIns="72248" numCol="1" anchor="ctr">
                      <a:noAutofit/>
                    </a:bodyPr>
                    <a:lstStyle/>
                    <a:p>
                      <a:pPr marL="40639" marR="40639" defTabSz="914400">
                        <a:defRPr sz="3400">
                          <a:solidFill>
                            <a:srgbClr val="EEEEEE"/>
                          </a:solidFill>
                          <a:uFill>
                            <a:solidFill>
                              <a:srgbClr val="EEEEEE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defRPr>
                      </a:pPr>
                    </a:p>
                  </p:txBody>
                </p:sp>
              </p:grpSp>
            </p:grpSp>
            <p:grpSp>
              <p:nvGrpSpPr>
                <p:cNvPr id="8227" name="Group 8227"/>
                <p:cNvGrpSpPr/>
                <p:nvPr/>
              </p:nvGrpSpPr>
              <p:grpSpPr>
                <a:xfrm>
                  <a:off x="508686" y="839893"/>
                  <a:ext cx="11758508" cy="243841"/>
                  <a:chOff x="0" y="0"/>
                  <a:chExt cx="11758506" cy="243839"/>
                </a:xfrm>
              </p:grpSpPr>
              <p:sp>
                <p:nvSpPr>
                  <p:cNvPr id="8189" name="Shape 8189"/>
                  <p:cNvSpPr/>
                  <p:nvPr/>
                </p:nvSpPr>
                <p:spPr>
                  <a:xfrm flipH="1">
                    <a:off x="11239217" y="0"/>
                    <a:ext cx="519290" cy="23932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0"/>
                        </a:moveTo>
                        <a:lnTo>
                          <a:pt x="17092" y="0"/>
                        </a:lnTo>
                        <a:lnTo>
                          <a:pt x="0" y="17550"/>
                        </a:lnTo>
                        <a:lnTo>
                          <a:pt x="8077" y="21600"/>
                        </a:lnTo>
                        <a:lnTo>
                          <a:pt x="19158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D3D0C7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8190" name="Shape 8190"/>
                  <p:cNvSpPr/>
                  <p:nvPr/>
                </p:nvSpPr>
                <p:spPr>
                  <a:xfrm>
                    <a:off x="0" y="4515"/>
                    <a:ext cx="519289" cy="2393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0"/>
                        </a:moveTo>
                        <a:lnTo>
                          <a:pt x="17092" y="0"/>
                        </a:lnTo>
                        <a:lnTo>
                          <a:pt x="0" y="17550"/>
                        </a:lnTo>
                        <a:lnTo>
                          <a:pt x="8077" y="21600"/>
                        </a:lnTo>
                        <a:lnTo>
                          <a:pt x="19158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D3D0C7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grpSp>
                <p:nvGrpSpPr>
                  <p:cNvPr id="8226" name="Group 8226"/>
                  <p:cNvGrpSpPr/>
                  <p:nvPr/>
                </p:nvGrpSpPr>
                <p:grpSpPr>
                  <a:xfrm>
                    <a:off x="442524" y="1544"/>
                    <a:ext cx="10864428" cy="242296"/>
                    <a:chOff x="0" y="0"/>
                    <a:chExt cx="10864426" cy="242295"/>
                  </a:xfrm>
                </p:grpSpPr>
                <p:grpSp>
                  <p:nvGrpSpPr>
                    <p:cNvPr id="8212" name="Group 8212"/>
                    <p:cNvGrpSpPr/>
                    <p:nvPr/>
                  </p:nvGrpSpPr>
                  <p:grpSpPr>
                    <a:xfrm>
                      <a:off x="0" y="2257"/>
                      <a:ext cx="6610774" cy="240039"/>
                      <a:chOff x="0" y="0"/>
                      <a:chExt cx="6610773" cy="240037"/>
                    </a:xfrm>
                  </p:grpSpPr>
                  <p:grpSp>
                    <p:nvGrpSpPr>
                      <p:cNvPr id="8193" name="Group 8193"/>
                      <p:cNvGrpSpPr/>
                      <p:nvPr/>
                    </p:nvGrpSpPr>
                    <p:grpSpPr>
                      <a:xfrm>
                        <a:off x="0" y="0"/>
                        <a:ext cx="943611" cy="240038"/>
                        <a:chOff x="0" y="0"/>
                        <a:chExt cx="943610" cy="240037"/>
                      </a:xfrm>
                    </p:grpSpPr>
                    <p:sp>
                      <p:nvSpPr>
                        <p:cNvPr id="8191" name="Shape 8191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8192" name="Shape 8192"/>
                        <p:cNvSpPr/>
                        <p:nvPr/>
                      </p:nvSpPr>
                      <p:spPr>
                        <a:xfrm>
                          <a:off x="467296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8196" name="Group 8196"/>
                      <p:cNvGrpSpPr/>
                      <p:nvPr/>
                    </p:nvGrpSpPr>
                    <p:grpSpPr>
                      <a:xfrm>
                        <a:off x="943848" y="0"/>
                        <a:ext cx="945985" cy="240038"/>
                        <a:chOff x="0" y="0"/>
                        <a:chExt cx="945983" cy="240037"/>
                      </a:xfrm>
                    </p:grpSpPr>
                    <p:sp>
                      <p:nvSpPr>
                        <p:cNvPr id="8194" name="Shape 8194"/>
                        <p:cNvSpPr/>
                        <p:nvPr/>
                      </p:nvSpPr>
                      <p:spPr>
                        <a:xfrm>
                          <a:off x="0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8195" name="Shape 8195"/>
                        <p:cNvSpPr/>
                        <p:nvPr/>
                      </p:nvSpPr>
                      <p:spPr>
                        <a:xfrm>
                          <a:off x="467296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8199" name="Group 8199"/>
                      <p:cNvGrpSpPr/>
                      <p:nvPr/>
                    </p:nvGrpSpPr>
                    <p:grpSpPr>
                      <a:xfrm>
                        <a:off x="1893710" y="0"/>
                        <a:ext cx="939971" cy="240038"/>
                        <a:chOff x="0" y="0"/>
                        <a:chExt cx="939969" cy="240037"/>
                      </a:xfrm>
                    </p:grpSpPr>
                    <p:sp>
                      <p:nvSpPr>
                        <p:cNvPr id="8197" name="Shape 8197"/>
                        <p:cNvSpPr/>
                        <p:nvPr/>
                      </p:nvSpPr>
                      <p:spPr>
                        <a:xfrm>
                          <a:off x="0" y="0"/>
                          <a:ext cx="471707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8198" name="Shape 8198"/>
                        <p:cNvSpPr/>
                        <p:nvPr/>
                      </p:nvSpPr>
                      <p:spPr>
                        <a:xfrm>
                          <a:off x="463672" y="0"/>
                          <a:ext cx="47629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8202" name="Group 8202"/>
                      <p:cNvGrpSpPr/>
                      <p:nvPr/>
                    </p:nvGrpSpPr>
                    <p:grpSpPr>
                      <a:xfrm>
                        <a:off x="2833443" y="0"/>
                        <a:ext cx="943888" cy="240038"/>
                        <a:chOff x="0" y="0"/>
                        <a:chExt cx="943886" cy="240037"/>
                      </a:xfrm>
                    </p:grpSpPr>
                    <p:sp>
                      <p:nvSpPr>
                        <p:cNvPr id="8200" name="Shape 8200"/>
                        <p:cNvSpPr/>
                        <p:nvPr/>
                      </p:nvSpPr>
                      <p:spPr>
                        <a:xfrm>
                          <a:off x="0" y="0"/>
                          <a:ext cx="47644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8201" name="Shape 8201"/>
                        <p:cNvSpPr/>
                        <p:nvPr/>
                      </p:nvSpPr>
                      <p:spPr>
                        <a:xfrm>
                          <a:off x="467439" y="0"/>
                          <a:ext cx="47644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8205" name="Group 8205"/>
                      <p:cNvGrpSpPr/>
                      <p:nvPr/>
                    </p:nvGrpSpPr>
                    <p:grpSpPr>
                      <a:xfrm>
                        <a:off x="3777330" y="0"/>
                        <a:ext cx="943612" cy="240038"/>
                        <a:chOff x="0" y="0"/>
                        <a:chExt cx="943610" cy="240037"/>
                      </a:xfrm>
                    </p:grpSpPr>
                    <p:sp>
                      <p:nvSpPr>
                        <p:cNvPr id="8203" name="Shape 8203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8204" name="Shape 8204"/>
                        <p:cNvSpPr/>
                        <p:nvPr/>
                      </p:nvSpPr>
                      <p:spPr>
                        <a:xfrm>
                          <a:off x="467296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8208" name="Group 8208"/>
                      <p:cNvGrpSpPr/>
                      <p:nvPr/>
                    </p:nvGrpSpPr>
                    <p:grpSpPr>
                      <a:xfrm>
                        <a:off x="4720941" y="0"/>
                        <a:ext cx="946222" cy="240038"/>
                        <a:chOff x="0" y="0"/>
                        <a:chExt cx="946221" cy="240037"/>
                      </a:xfrm>
                    </p:grpSpPr>
                    <p:sp>
                      <p:nvSpPr>
                        <p:cNvPr id="8206" name="Shape 8206"/>
                        <p:cNvSpPr/>
                        <p:nvPr/>
                      </p:nvSpPr>
                      <p:spPr>
                        <a:xfrm>
                          <a:off x="0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8207" name="Shape 8207"/>
                        <p:cNvSpPr/>
                        <p:nvPr/>
                      </p:nvSpPr>
                      <p:spPr>
                        <a:xfrm>
                          <a:off x="467533" y="0"/>
                          <a:ext cx="478689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8211" name="Group 8211"/>
                      <p:cNvGrpSpPr/>
                      <p:nvPr/>
                    </p:nvGrpSpPr>
                    <p:grpSpPr>
                      <a:xfrm>
                        <a:off x="5666925" y="0"/>
                        <a:ext cx="943849" cy="240038"/>
                        <a:chOff x="0" y="0"/>
                        <a:chExt cx="943848" cy="240037"/>
                      </a:xfrm>
                    </p:grpSpPr>
                    <p:sp>
                      <p:nvSpPr>
                        <p:cNvPr id="8209" name="Shape 8209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8210" name="Shape 8210"/>
                        <p:cNvSpPr/>
                        <p:nvPr/>
                      </p:nvSpPr>
                      <p:spPr>
                        <a:xfrm>
                          <a:off x="467533" y="0"/>
                          <a:ext cx="476316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</p:grpSp>
                <p:grpSp>
                  <p:nvGrpSpPr>
                    <p:cNvPr id="8215" name="Group 8215"/>
                    <p:cNvGrpSpPr/>
                    <p:nvPr/>
                  </p:nvGrpSpPr>
                  <p:grpSpPr>
                    <a:xfrm>
                      <a:off x="6610773" y="0"/>
                      <a:ext cx="943752" cy="240038"/>
                      <a:chOff x="0" y="0"/>
                      <a:chExt cx="943750" cy="240037"/>
                    </a:xfrm>
                  </p:grpSpPr>
                  <p:sp>
                    <p:nvSpPr>
                      <p:cNvPr id="8213" name="Shape 8213"/>
                      <p:cNvSpPr/>
                      <p:nvPr/>
                    </p:nvSpPr>
                    <p:spPr>
                      <a:xfrm>
                        <a:off x="0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8214" name="Shape 8214"/>
                      <p:cNvSpPr/>
                      <p:nvPr/>
                    </p:nvSpPr>
                    <p:spPr>
                      <a:xfrm>
                        <a:off x="467369" y="0"/>
                        <a:ext cx="476382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8218" name="Group 8218"/>
                    <p:cNvGrpSpPr/>
                    <p:nvPr/>
                  </p:nvGrpSpPr>
                  <p:grpSpPr>
                    <a:xfrm>
                      <a:off x="7554524" y="0"/>
                      <a:ext cx="946010" cy="240038"/>
                      <a:chOff x="0" y="0"/>
                      <a:chExt cx="946009" cy="240037"/>
                    </a:xfrm>
                  </p:grpSpPr>
                  <p:sp>
                    <p:nvSpPr>
                      <p:cNvPr id="8216" name="Shape 8216"/>
                      <p:cNvSpPr/>
                      <p:nvPr/>
                    </p:nvSpPr>
                    <p:spPr>
                      <a:xfrm>
                        <a:off x="0" y="0"/>
                        <a:ext cx="47871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8217" name="Shape 8217"/>
                      <p:cNvSpPr/>
                      <p:nvPr/>
                    </p:nvSpPr>
                    <p:spPr>
                      <a:xfrm>
                        <a:off x="467300" y="0"/>
                        <a:ext cx="47871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8221" name="Group 8221"/>
                    <p:cNvGrpSpPr/>
                    <p:nvPr/>
                  </p:nvGrpSpPr>
                  <p:grpSpPr>
                    <a:xfrm>
                      <a:off x="8500533" y="0"/>
                      <a:ext cx="943753" cy="240038"/>
                      <a:chOff x="0" y="0"/>
                      <a:chExt cx="943751" cy="240037"/>
                    </a:xfrm>
                  </p:grpSpPr>
                  <p:sp>
                    <p:nvSpPr>
                      <p:cNvPr id="8219" name="Shape 8219"/>
                      <p:cNvSpPr/>
                      <p:nvPr/>
                    </p:nvSpPr>
                    <p:spPr>
                      <a:xfrm>
                        <a:off x="0" y="0"/>
                        <a:ext cx="47589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8220" name="Shape 8220"/>
                      <p:cNvSpPr/>
                      <p:nvPr/>
                    </p:nvSpPr>
                    <p:spPr>
                      <a:xfrm>
                        <a:off x="467862" y="0"/>
                        <a:ext cx="47589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8224" name="Group 8224"/>
                    <p:cNvGrpSpPr/>
                    <p:nvPr/>
                  </p:nvGrpSpPr>
                  <p:grpSpPr>
                    <a:xfrm>
                      <a:off x="9444284" y="0"/>
                      <a:ext cx="943753" cy="240038"/>
                      <a:chOff x="0" y="0"/>
                      <a:chExt cx="943751" cy="240037"/>
                    </a:xfrm>
                  </p:grpSpPr>
                  <p:sp>
                    <p:nvSpPr>
                      <p:cNvPr id="8222" name="Shape 8222"/>
                      <p:cNvSpPr/>
                      <p:nvPr/>
                    </p:nvSpPr>
                    <p:spPr>
                      <a:xfrm>
                        <a:off x="0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8223" name="Shape 8223"/>
                      <p:cNvSpPr/>
                      <p:nvPr/>
                    </p:nvSpPr>
                    <p:spPr>
                      <a:xfrm>
                        <a:off x="467371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sp>
                  <p:nvSpPr>
                    <p:cNvPr id="8225" name="Shape 8225"/>
                    <p:cNvSpPr/>
                    <p:nvPr/>
                  </p:nvSpPr>
                  <p:spPr>
                    <a:xfrm>
                      <a:off x="10388035" y="0"/>
                      <a:ext cx="476392" cy="240038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0504" fill="norm" stroke="1" extrusionOk="0">
                          <a:moveTo>
                            <a:pt x="0" y="0"/>
                          </a:moveTo>
                          <a:lnTo>
                            <a:pt x="0" y="20504"/>
                          </a:lnTo>
                          <a:lnTo>
                            <a:pt x="2534" y="20504"/>
                          </a:lnTo>
                          <a:cubicBezTo>
                            <a:pt x="2512" y="-934"/>
                            <a:pt x="19002" y="-1096"/>
                            <a:pt x="19023" y="20504"/>
                          </a:cubicBezTo>
                          <a:lnTo>
                            <a:pt x="21600" y="20504"/>
                          </a:lnTo>
                          <a:lnTo>
                            <a:pt x="21600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D3D0C7"/>
                    </a:solidFill>
                    <a:ln w="9525" cap="flat">
                      <a:noFill/>
                      <a:round/>
                    </a:ln>
                    <a:effectLst/>
                  </p:spPr>
                  <p:txBody>
                    <a:bodyPr wrap="square" lIns="72248" tIns="72248" rIns="72248" bIns="72248" numCol="1" anchor="ctr">
                      <a:noAutofit/>
                    </a:bodyPr>
                    <a:lstStyle/>
                    <a:p>
                      <a:pPr marL="40639" marR="40639" defTabSz="914400">
                        <a:defRPr sz="3400">
                          <a:solidFill>
                            <a:srgbClr val="EEEEEE"/>
                          </a:solidFill>
                          <a:uFill>
                            <a:solidFill>
                              <a:srgbClr val="EEEEEE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defRPr>
                      </a:pPr>
                    </a:p>
                  </p:txBody>
                </p:sp>
              </p:grpSp>
            </p:grpSp>
            <p:grpSp>
              <p:nvGrpSpPr>
                <p:cNvPr id="8230" name="Group 8230"/>
                <p:cNvGrpSpPr/>
                <p:nvPr/>
              </p:nvGrpSpPr>
              <p:grpSpPr>
                <a:xfrm>
                  <a:off x="-1" y="-1"/>
                  <a:ext cx="997787" cy="1116891"/>
                  <a:chOff x="0" y="0"/>
                  <a:chExt cx="997785" cy="1116889"/>
                </a:xfrm>
              </p:grpSpPr>
              <p:sp>
                <p:nvSpPr>
                  <p:cNvPr id="8228" name="Shape 8228"/>
                  <p:cNvSpPr/>
                  <p:nvPr/>
                </p:nvSpPr>
                <p:spPr>
                  <a:xfrm>
                    <a:off x="27093" y="49671"/>
                    <a:ext cx="970693" cy="106721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6702" h="17423" fill="norm" stroke="1" extrusionOk="0">
                        <a:moveTo>
                          <a:pt x="8828" y="0"/>
                        </a:moveTo>
                        <a:cubicBezTo>
                          <a:pt x="-854" y="266"/>
                          <a:pt x="-1115" y="9621"/>
                          <a:pt x="1221" y="13322"/>
                        </a:cubicBezTo>
                        <a:cubicBezTo>
                          <a:pt x="6348" y="21600"/>
                          <a:pt x="20485" y="16227"/>
                          <a:pt x="15745" y="7130"/>
                        </a:cubicBezTo>
                        <a:cubicBezTo>
                          <a:pt x="11324" y="672"/>
                          <a:pt x="1482" y="5865"/>
                          <a:pt x="5062" y="11862"/>
                        </a:cubicBezTo>
                        <a:cubicBezTo>
                          <a:pt x="8004" y="16360"/>
                          <a:pt x="16005" y="13166"/>
                          <a:pt x="12845" y="8278"/>
                        </a:cubicBezTo>
                        <a:cubicBezTo>
                          <a:pt x="10744" y="5216"/>
                          <a:pt x="5407" y="7630"/>
                          <a:pt x="7794" y="10886"/>
                        </a:cubicBezTo>
                        <a:cubicBezTo>
                          <a:pt x="9408" y="12908"/>
                          <a:pt x="12727" y="11362"/>
                          <a:pt x="11400" y="9269"/>
                        </a:cubicBezTo>
                        <a:cubicBezTo>
                          <a:pt x="10559" y="8168"/>
                          <a:pt x="7752" y="8692"/>
                          <a:pt x="9433" y="10581"/>
                        </a:cubicBezTo>
                        <a:cubicBezTo>
                          <a:pt x="8845" y="10761"/>
                          <a:pt x="9147" y="8098"/>
                          <a:pt x="10904" y="9535"/>
                        </a:cubicBezTo>
                        <a:cubicBezTo>
                          <a:pt x="11677" y="10378"/>
                          <a:pt x="10046" y="12260"/>
                          <a:pt x="8500" y="10956"/>
                        </a:cubicBezTo>
                        <a:cubicBezTo>
                          <a:pt x="6189" y="7957"/>
                          <a:pt x="11374" y="6521"/>
                          <a:pt x="12425" y="8934"/>
                        </a:cubicBezTo>
                        <a:cubicBezTo>
                          <a:pt x="14039" y="11667"/>
                          <a:pt x="9340" y="15384"/>
                          <a:pt x="5970" y="11737"/>
                        </a:cubicBezTo>
                        <a:cubicBezTo>
                          <a:pt x="2810" y="6778"/>
                          <a:pt x="10996" y="2023"/>
                          <a:pt x="14652" y="7497"/>
                        </a:cubicBezTo>
                        <a:cubicBezTo>
                          <a:pt x="18115" y="12690"/>
                          <a:pt x="8483" y="20210"/>
                          <a:pt x="2869" y="12651"/>
                        </a:cubicBezTo>
                        <a:cubicBezTo>
                          <a:pt x="1751" y="10433"/>
                          <a:pt x="742" y="3256"/>
                          <a:pt x="8618" y="2085"/>
                        </a:cubicBezTo>
                        <a:lnTo>
                          <a:pt x="8828" y="0"/>
                        </a:lnTo>
                        <a:close/>
                      </a:path>
                    </a:pathLst>
                  </a:custGeom>
                  <a:solidFill>
                    <a:srgbClr val="9A947F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8229" name="Shape 8229"/>
                  <p:cNvSpPr/>
                  <p:nvPr/>
                </p:nvSpPr>
                <p:spPr>
                  <a:xfrm>
                    <a:off x="0" y="0"/>
                    <a:ext cx="970693" cy="106721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6702" h="17423" fill="norm" stroke="1" extrusionOk="0">
                        <a:moveTo>
                          <a:pt x="8828" y="0"/>
                        </a:moveTo>
                        <a:cubicBezTo>
                          <a:pt x="-854" y="266"/>
                          <a:pt x="-1115" y="9621"/>
                          <a:pt x="1221" y="13322"/>
                        </a:cubicBezTo>
                        <a:cubicBezTo>
                          <a:pt x="6348" y="21600"/>
                          <a:pt x="20485" y="16227"/>
                          <a:pt x="15745" y="7130"/>
                        </a:cubicBezTo>
                        <a:cubicBezTo>
                          <a:pt x="11324" y="672"/>
                          <a:pt x="1482" y="5865"/>
                          <a:pt x="5062" y="11862"/>
                        </a:cubicBezTo>
                        <a:cubicBezTo>
                          <a:pt x="8004" y="16360"/>
                          <a:pt x="16005" y="13166"/>
                          <a:pt x="12845" y="8278"/>
                        </a:cubicBezTo>
                        <a:cubicBezTo>
                          <a:pt x="10744" y="5216"/>
                          <a:pt x="5407" y="7630"/>
                          <a:pt x="7794" y="10886"/>
                        </a:cubicBezTo>
                        <a:cubicBezTo>
                          <a:pt x="9408" y="12908"/>
                          <a:pt x="12727" y="11362"/>
                          <a:pt x="11400" y="9269"/>
                        </a:cubicBezTo>
                        <a:cubicBezTo>
                          <a:pt x="10559" y="8168"/>
                          <a:pt x="7752" y="8692"/>
                          <a:pt x="9433" y="10581"/>
                        </a:cubicBezTo>
                        <a:cubicBezTo>
                          <a:pt x="8845" y="10761"/>
                          <a:pt x="9147" y="8098"/>
                          <a:pt x="10904" y="9535"/>
                        </a:cubicBezTo>
                        <a:cubicBezTo>
                          <a:pt x="11677" y="10378"/>
                          <a:pt x="10046" y="12260"/>
                          <a:pt x="8500" y="10956"/>
                        </a:cubicBezTo>
                        <a:cubicBezTo>
                          <a:pt x="6189" y="7957"/>
                          <a:pt x="11374" y="6521"/>
                          <a:pt x="12425" y="8934"/>
                        </a:cubicBezTo>
                        <a:cubicBezTo>
                          <a:pt x="14039" y="11667"/>
                          <a:pt x="9340" y="15384"/>
                          <a:pt x="5970" y="11737"/>
                        </a:cubicBezTo>
                        <a:cubicBezTo>
                          <a:pt x="2810" y="6778"/>
                          <a:pt x="10996" y="2023"/>
                          <a:pt x="14652" y="7497"/>
                        </a:cubicBezTo>
                        <a:cubicBezTo>
                          <a:pt x="18115" y="12690"/>
                          <a:pt x="8483" y="20210"/>
                          <a:pt x="2869" y="12651"/>
                        </a:cubicBezTo>
                        <a:cubicBezTo>
                          <a:pt x="1751" y="10433"/>
                          <a:pt x="742" y="3256"/>
                          <a:pt x="8618" y="2085"/>
                        </a:cubicBezTo>
                        <a:lnTo>
                          <a:pt x="8828" y="0"/>
                        </a:lnTo>
                        <a:close/>
                      </a:path>
                    </a:pathLst>
                  </a:custGeom>
                  <a:solidFill>
                    <a:srgbClr val="D3D0C7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</p:grpSp>
            <p:sp>
              <p:nvSpPr>
                <p:cNvPr id="8231" name="Shape 8231"/>
                <p:cNvSpPr/>
                <p:nvPr/>
              </p:nvSpPr>
              <p:spPr>
                <a:xfrm flipH="1">
                  <a:off x="11823250" y="49671"/>
                  <a:ext cx="970693" cy="106721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6702" h="17423" fill="norm" stroke="1" extrusionOk="0">
                      <a:moveTo>
                        <a:pt x="8828" y="0"/>
                      </a:moveTo>
                      <a:cubicBezTo>
                        <a:pt x="-854" y="266"/>
                        <a:pt x="-1115" y="9621"/>
                        <a:pt x="1221" y="13322"/>
                      </a:cubicBezTo>
                      <a:cubicBezTo>
                        <a:pt x="6348" y="21600"/>
                        <a:pt x="20485" y="16227"/>
                        <a:pt x="15745" y="7130"/>
                      </a:cubicBezTo>
                      <a:cubicBezTo>
                        <a:pt x="11324" y="672"/>
                        <a:pt x="1482" y="5865"/>
                        <a:pt x="5062" y="11862"/>
                      </a:cubicBezTo>
                      <a:cubicBezTo>
                        <a:pt x="8004" y="16360"/>
                        <a:pt x="16005" y="13166"/>
                        <a:pt x="12845" y="8278"/>
                      </a:cubicBezTo>
                      <a:cubicBezTo>
                        <a:pt x="10744" y="5216"/>
                        <a:pt x="5407" y="7630"/>
                        <a:pt x="7794" y="10886"/>
                      </a:cubicBezTo>
                      <a:cubicBezTo>
                        <a:pt x="9408" y="12908"/>
                        <a:pt x="12727" y="11362"/>
                        <a:pt x="11400" y="9269"/>
                      </a:cubicBezTo>
                      <a:cubicBezTo>
                        <a:pt x="10559" y="8168"/>
                        <a:pt x="7752" y="8692"/>
                        <a:pt x="9433" y="10581"/>
                      </a:cubicBezTo>
                      <a:cubicBezTo>
                        <a:pt x="8845" y="10761"/>
                        <a:pt x="9147" y="8098"/>
                        <a:pt x="10904" y="9535"/>
                      </a:cubicBezTo>
                      <a:cubicBezTo>
                        <a:pt x="11677" y="10378"/>
                        <a:pt x="10046" y="12260"/>
                        <a:pt x="8500" y="10956"/>
                      </a:cubicBezTo>
                      <a:cubicBezTo>
                        <a:pt x="6189" y="7957"/>
                        <a:pt x="11374" y="6521"/>
                        <a:pt x="12425" y="8934"/>
                      </a:cubicBezTo>
                      <a:cubicBezTo>
                        <a:pt x="14039" y="11667"/>
                        <a:pt x="9340" y="15384"/>
                        <a:pt x="5970" y="11737"/>
                      </a:cubicBezTo>
                      <a:cubicBezTo>
                        <a:pt x="2810" y="6778"/>
                        <a:pt x="10996" y="2023"/>
                        <a:pt x="14652" y="7497"/>
                      </a:cubicBezTo>
                      <a:cubicBezTo>
                        <a:pt x="18115" y="12690"/>
                        <a:pt x="8483" y="20210"/>
                        <a:pt x="2869" y="12651"/>
                      </a:cubicBezTo>
                      <a:cubicBezTo>
                        <a:pt x="1751" y="10433"/>
                        <a:pt x="742" y="3256"/>
                        <a:pt x="8618" y="2085"/>
                      </a:cubicBezTo>
                      <a:lnTo>
                        <a:pt x="8828" y="0"/>
                      </a:lnTo>
                      <a:close/>
                    </a:path>
                  </a:pathLst>
                </a:custGeom>
                <a:solidFill>
                  <a:srgbClr val="9A947F"/>
                </a:solidFill>
                <a:ln w="9525" cap="flat">
                  <a:noFill/>
                  <a:round/>
                </a:ln>
                <a:effectLst/>
              </p:spPr>
              <p:txBody>
                <a:bodyPr wrap="square" lIns="72248" tIns="72248" rIns="72248" bIns="72248" numCol="1" anchor="ctr">
                  <a:noAutofit/>
                </a:bodyPr>
                <a:lstStyle/>
                <a:p>
                  <a:pPr marL="40639" marR="40639" defTabSz="914400">
                    <a:defRPr sz="3400">
                      <a:solidFill>
                        <a:srgbClr val="EEEEEE"/>
                      </a:solidFill>
                      <a:uFill>
                        <a:solidFill>
                          <a:srgbClr val="EEEEEE"/>
                        </a:solidFill>
                      </a:u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</a:p>
              </p:txBody>
            </p:sp>
            <p:sp>
              <p:nvSpPr>
                <p:cNvPr id="8232" name="Shape 8232"/>
                <p:cNvSpPr/>
                <p:nvPr/>
              </p:nvSpPr>
              <p:spPr>
                <a:xfrm flipH="1">
                  <a:off x="11796157" y="0"/>
                  <a:ext cx="970693" cy="106721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6702" h="17423" fill="norm" stroke="1" extrusionOk="0">
                      <a:moveTo>
                        <a:pt x="8828" y="0"/>
                      </a:moveTo>
                      <a:cubicBezTo>
                        <a:pt x="-854" y="266"/>
                        <a:pt x="-1115" y="9621"/>
                        <a:pt x="1221" y="13322"/>
                      </a:cubicBezTo>
                      <a:cubicBezTo>
                        <a:pt x="6348" y="21600"/>
                        <a:pt x="20485" y="16227"/>
                        <a:pt x="15745" y="7130"/>
                      </a:cubicBezTo>
                      <a:cubicBezTo>
                        <a:pt x="11324" y="672"/>
                        <a:pt x="1482" y="5865"/>
                        <a:pt x="5062" y="11862"/>
                      </a:cubicBezTo>
                      <a:cubicBezTo>
                        <a:pt x="8004" y="16360"/>
                        <a:pt x="16005" y="13166"/>
                        <a:pt x="12845" y="8278"/>
                      </a:cubicBezTo>
                      <a:cubicBezTo>
                        <a:pt x="10744" y="5216"/>
                        <a:pt x="5407" y="7630"/>
                        <a:pt x="7794" y="10886"/>
                      </a:cubicBezTo>
                      <a:cubicBezTo>
                        <a:pt x="9408" y="12908"/>
                        <a:pt x="12727" y="11362"/>
                        <a:pt x="11400" y="9269"/>
                      </a:cubicBezTo>
                      <a:cubicBezTo>
                        <a:pt x="10559" y="8168"/>
                        <a:pt x="7752" y="8692"/>
                        <a:pt x="9433" y="10581"/>
                      </a:cubicBezTo>
                      <a:cubicBezTo>
                        <a:pt x="8845" y="10761"/>
                        <a:pt x="9147" y="8098"/>
                        <a:pt x="10904" y="9535"/>
                      </a:cubicBezTo>
                      <a:cubicBezTo>
                        <a:pt x="11677" y="10378"/>
                        <a:pt x="10046" y="12260"/>
                        <a:pt x="8500" y="10956"/>
                      </a:cubicBezTo>
                      <a:cubicBezTo>
                        <a:pt x="6189" y="7957"/>
                        <a:pt x="11374" y="6521"/>
                        <a:pt x="12425" y="8934"/>
                      </a:cubicBezTo>
                      <a:cubicBezTo>
                        <a:pt x="14039" y="11667"/>
                        <a:pt x="9340" y="15384"/>
                        <a:pt x="5970" y="11737"/>
                      </a:cubicBezTo>
                      <a:cubicBezTo>
                        <a:pt x="2810" y="6778"/>
                        <a:pt x="10996" y="2023"/>
                        <a:pt x="14652" y="7497"/>
                      </a:cubicBezTo>
                      <a:cubicBezTo>
                        <a:pt x="18115" y="12690"/>
                        <a:pt x="8483" y="20210"/>
                        <a:pt x="2869" y="12651"/>
                      </a:cubicBezTo>
                      <a:cubicBezTo>
                        <a:pt x="1751" y="10433"/>
                        <a:pt x="742" y="3256"/>
                        <a:pt x="8618" y="2085"/>
                      </a:cubicBezTo>
                      <a:lnTo>
                        <a:pt x="8828" y="0"/>
                      </a:lnTo>
                      <a:close/>
                    </a:path>
                  </a:pathLst>
                </a:custGeom>
                <a:solidFill>
                  <a:srgbClr val="D3D0C7"/>
                </a:solidFill>
                <a:ln w="9525" cap="flat">
                  <a:noFill/>
                  <a:round/>
                </a:ln>
                <a:effectLst/>
              </p:spPr>
              <p:txBody>
                <a:bodyPr wrap="square" lIns="72248" tIns="72248" rIns="72248" bIns="72248" numCol="1" anchor="ctr">
                  <a:noAutofit/>
                </a:bodyPr>
                <a:lstStyle/>
                <a:p>
                  <a:pPr marL="40639" marR="40639" defTabSz="914400">
                    <a:defRPr sz="3400">
                      <a:solidFill>
                        <a:srgbClr val="EEEEEE"/>
                      </a:solidFill>
                      <a:uFill>
                        <a:solidFill>
                          <a:srgbClr val="EEEEEE"/>
                        </a:solidFill>
                      </a:u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</a:p>
              </p:txBody>
            </p:sp>
            <p:sp>
              <p:nvSpPr>
                <p:cNvPr id="8233" name="Shape 8233"/>
                <p:cNvSpPr/>
                <p:nvPr/>
              </p:nvSpPr>
              <p:spPr>
                <a:xfrm>
                  <a:off x="477077" y="0"/>
                  <a:ext cx="11812695" cy="126436"/>
                </a:xfrm>
                <a:prstGeom prst="rect">
                  <a:avLst/>
                </a:prstGeom>
                <a:solidFill>
                  <a:srgbClr val="D3D0C7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72248" tIns="72248" rIns="72248" bIns="72248" numCol="1" anchor="ctr">
                  <a:noAutofit/>
                </a:bodyPr>
                <a:lstStyle/>
                <a:p>
                  <a:pPr marL="40639" marR="40639" defTabSz="914400">
                    <a:defRPr sz="3400">
                      <a:solidFill>
                        <a:srgbClr val="EEEEEE"/>
                      </a:solidFill>
                      <a:uFill>
                        <a:solidFill>
                          <a:srgbClr val="EEEEEE"/>
                        </a:solidFill>
                      </a:u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</a:p>
              </p:txBody>
            </p:sp>
          </p:grpSp>
        </p:grpSp>
        <p:sp>
          <p:nvSpPr>
            <p:cNvPr id="8236" name="Shape 8236"/>
            <p:cNvSpPr/>
            <p:nvPr/>
          </p:nvSpPr>
          <p:spPr>
            <a:xfrm>
              <a:off x="1083733" y="1144693"/>
              <a:ext cx="10805726" cy="433494"/>
            </a:xfrm>
            <a:prstGeom prst="rect">
              <a:avLst/>
            </a:prstGeom>
            <a:gradFill flip="none" rotWithShape="1">
              <a:gsLst>
                <a:gs pos="0">
                  <a:srgbClr val="817C6B"/>
                </a:gs>
                <a:gs pos="100000">
                  <a:srgbClr val="9A947F"/>
                </a:gs>
              </a:gsLst>
              <a:lin ang="162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72248" tIns="72248" rIns="72248" bIns="72248" numCol="1" anchor="ctr">
              <a:noAutofit/>
            </a:bodyPr>
            <a:lstStyle/>
            <a:p>
              <a:pPr marL="40639" marR="40639" defTabSz="914400">
                <a:defRPr sz="3400">
                  <a:solidFill>
                    <a:srgbClr val="EEEEEE"/>
                  </a:solidFill>
                  <a:uFill>
                    <a:solidFill>
                      <a:srgbClr val="EEEEEE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</p:grpSp>
      <p:sp>
        <p:nvSpPr>
          <p:cNvPr id="8238" name="Shape 823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Movement</a:t>
            </a:r>
          </a:p>
        </p:txBody>
      </p:sp>
      <p:pic>
        <p:nvPicPr>
          <p:cNvPr id="8239" name="pasted-image.ti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04627" y="2607092"/>
            <a:ext cx="4482001" cy="6790908"/>
          </a:xfrm>
          <a:prstGeom prst="rect">
            <a:avLst/>
          </a:prstGeom>
          <a:ln w="12700">
            <a:miter lim="400000"/>
          </a:ln>
        </p:spPr>
      </p:pic>
      <p:pic>
        <p:nvPicPr>
          <p:cNvPr id="8240" name="pasted-image.ti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860827" y="2606595"/>
            <a:ext cx="4878850" cy="679190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8240" grpId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36" name="Group 8336"/>
          <p:cNvGrpSpPr/>
          <p:nvPr/>
        </p:nvGrpSpPr>
        <p:grpSpPr>
          <a:xfrm>
            <a:off x="0" y="-1"/>
            <a:ext cx="13004800" cy="9753601"/>
            <a:chOff x="0" y="0"/>
            <a:chExt cx="13004800" cy="9753600"/>
          </a:xfrm>
        </p:grpSpPr>
        <p:grpSp>
          <p:nvGrpSpPr>
            <p:cNvPr id="8334" name="Group 8334"/>
            <p:cNvGrpSpPr/>
            <p:nvPr/>
          </p:nvGrpSpPr>
          <p:grpSpPr>
            <a:xfrm>
              <a:off x="0" y="0"/>
              <a:ext cx="13004801" cy="9753600"/>
              <a:chOff x="0" y="0"/>
              <a:chExt cx="13004800" cy="9753600"/>
            </a:xfrm>
          </p:grpSpPr>
          <p:sp>
            <p:nvSpPr>
              <p:cNvPr id="8242" name="Shape 8242"/>
              <p:cNvSpPr/>
              <p:nvPr/>
            </p:nvSpPr>
            <p:spPr>
              <a:xfrm>
                <a:off x="11921066" y="1083733"/>
                <a:ext cx="758615" cy="3034454"/>
              </a:xfrm>
              <a:prstGeom prst="rect">
                <a:avLst/>
              </a:prstGeom>
              <a:gradFill flip="none" rotWithShape="1">
                <a:gsLst>
                  <a:gs pos="0">
                    <a:srgbClr val="817C6B"/>
                  </a:gs>
                  <a:gs pos="100000">
                    <a:srgbClr val="D3D0C7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72248" tIns="72248" rIns="72248" bIns="72248" numCol="1" anchor="ctr">
                <a:noAutofit/>
              </a:bodyPr>
              <a:lstStyle/>
              <a:p>
                <a:pPr marL="40639" marR="40639" defTabSz="914400">
                  <a:defRPr sz="3400">
                    <a:solidFill>
                      <a:srgbClr val="EEEEEE"/>
                    </a:solidFill>
                    <a:uFill>
                      <a:solidFill>
                        <a:srgbClr val="EEEEEE"/>
                      </a:solidFill>
                    </a:u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8243" name="Shape 8243"/>
              <p:cNvSpPr/>
              <p:nvPr/>
            </p:nvSpPr>
            <p:spPr>
              <a:xfrm>
                <a:off x="0" y="0"/>
                <a:ext cx="12788054" cy="216747"/>
              </a:xfrm>
              <a:prstGeom prst="rect">
                <a:avLst/>
              </a:prstGeom>
              <a:solidFill>
                <a:srgbClr val="9A94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2248" tIns="72248" rIns="72248" bIns="72248" numCol="1" anchor="ctr">
                <a:noAutofit/>
              </a:bodyPr>
              <a:lstStyle/>
              <a:p>
                <a:pPr marL="40639" marR="40639" defTabSz="914400">
                  <a:defRPr sz="3400">
                    <a:solidFill>
                      <a:srgbClr val="EEEEEE"/>
                    </a:solidFill>
                    <a:uFill>
                      <a:solidFill>
                        <a:srgbClr val="EEEEEE"/>
                      </a:solidFill>
                    </a:u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8244" name="Shape 8244"/>
              <p:cNvSpPr/>
              <p:nvPr/>
            </p:nvSpPr>
            <p:spPr>
              <a:xfrm>
                <a:off x="12679680" y="0"/>
                <a:ext cx="325121" cy="9753600"/>
              </a:xfrm>
              <a:prstGeom prst="rect">
                <a:avLst/>
              </a:prstGeom>
              <a:gradFill flip="none" rotWithShape="1">
                <a:gsLst>
                  <a:gs pos="0">
                    <a:srgbClr val="9A947F"/>
                  </a:gs>
                  <a:gs pos="50000">
                    <a:srgbClr val="BBB6A8"/>
                  </a:gs>
                  <a:gs pos="100000">
                    <a:srgbClr val="9A947F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72248" tIns="72248" rIns="72248" bIns="72248" numCol="1" anchor="ctr">
                <a:noAutofit/>
              </a:bodyPr>
              <a:lstStyle/>
              <a:p>
                <a:pPr marL="40639" marR="40639" defTabSz="914400">
                  <a:defRPr sz="3400">
                    <a:solidFill>
                      <a:srgbClr val="EEEEEE"/>
                    </a:solidFill>
                    <a:uFill>
                      <a:solidFill>
                        <a:srgbClr val="EEEEEE"/>
                      </a:solidFill>
                    </a:u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8245" name="Shape 8245"/>
              <p:cNvSpPr/>
              <p:nvPr/>
            </p:nvSpPr>
            <p:spPr>
              <a:xfrm>
                <a:off x="0" y="0"/>
                <a:ext cx="325121" cy="9753600"/>
              </a:xfrm>
              <a:prstGeom prst="rect">
                <a:avLst/>
              </a:prstGeom>
              <a:gradFill flip="none" rotWithShape="1">
                <a:gsLst>
                  <a:gs pos="0">
                    <a:srgbClr val="9A947F"/>
                  </a:gs>
                  <a:gs pos="50000">
                    <a:srgbClr val="BBB6A8"/>
                  </a:gs>
                  <a:gs pos="100000">
                    <a:srgbClr val="9A947F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72248" tIns="72248" rIns="72248" bIns="72248" numCol="1" anchor="ctr">
                <a:noAutofit/>
              </a:bodyPr>
              <a:lstStyle/>
              <a:p>
                <a:pPr marL="40639" marR="40639" defTabSz="914400">
                  <a:defRPr sz="3400">
                    <a:solidFill>
                      <a:srgbClr val="EEEEEE"/>
                    </a:solidFill>
                    <a:uFill>
                      <a:solidFill>
                        <a:srgbClr val="EEEEEE"/>
                      </a:solidFill>
                    </a:u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8246" name="Shape 8246"/>
              <p:cNvSpPr/>
              <p:nvPr/>
            </p:nvSpPr>
            <p:spPr>
              <a:xfrm>
                <a:off x="325120" y="1083733"/>
                <a:ext cx="758614" cy="3034454"/>
              </a:xfrm>
              <a:prstGeom prst="rect">
                <a:avLst/>
              </a:prstGeom>
              <a:gradFill flip="none" rotWithShape="1">
                <a:gsLst>
                  <a:gs pos="0">
                    <a:srgbClr val="817C6B"/>
                  </a:gs>
                  <a:gs pos="100000">
                    <a:srgbClr val="D3D0C7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72248" tIns="72248" rIns="72248" bIns="72248" numCol="1" anchor="ctr">
                <a:noAutofit/>
              </a:bodyPr>
              <a:lstStyle/>
              <a:p>
                <a:pPr marL="40639" marR="40639" defTabSz="914400">
                  <a:defRPr sz="3400">
                    <a:solidFill>
                      <a:srgbClr val="EEEEEE"/>
                    </a:solidFill>
                    <a:uFill>
                      <a:solidFill>
                        <a:srgbClr val="EEEEEE"/>
                      </a:solidFill>
                    </a:u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grpSp>
            <p:nvGrpSpPr>
              <p:cNvPr id="8333" name="Group 8333"/>
              <p:cNvGrpSpPr/>
              <p:nvPr/>
            </p:nvGrpSpPr>
            <p:grpSpPr>
              <a:xfrm>
                <a:off x="82851" y="72248"/>
                <a:ext cx="12793944" cy="1116891"/>
                <a:chOff x="0" y="0"/>
                <a:chExt cx="12793942" cy="1116889"/>
              </a:xfrm>
            </p:grpSpPr>
            <p:sp>
              <p:nvSpPr>
                <p:cNvPr id="8247" name="Shape 8247"/>
                <p:cNvSpPr/>
                <p:nvPr/>
              </p:nvSpPr>
              <p:spPr>
                <a:xfrm>
                  <a:off x="43584" y="0"/>
                  <a:ext cx="12736126" cy="1083734"/>
                </a:xfrm>
                <a:prstGeom prst="roundRect">
                  <a:avLst>
                    <a:gd name="adj" fmla="val 35156"/>
                  </a:avLst>
                </a:prstGeom>
                <a:solidFill>
                  <a:srgbClr val="BBB6A8"/>
                </a:solidFill>
                <a:ln w="9525" cap="flat">
                  <a:noFill/>
                  <a:round/>
                </a:ln>
                <a:effectLst/>
              </p:spPr>
              <p:txBody>
                <a:bodyPr wrap="square" lIns="72248" tIns="72248" rIns="72248" bIns="72248" numCol="1" anchor="ctr">
                  <a:noAutofit/>
                </a:bodyPr>
                <a:lstStyle/>
                <a:p>
                  <a:pPr marL="40639" marR="40639" defTabSz="914400">
                    <a:defRPr sz="3400">
                      <a:solidFill>
                        <a:srgbClr val="EEEEEE"/>
                      </a:solidFill>
                      <a:uFill>
                        <a:solidFill>
                          <a:srgbClr val="EEEEEE"/>
                        </a:solidFill>
                      </a:u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</a:p>
              </p:txBody>
            </p:sp>
            <p:sp>
              <p:nvSpPr>
                <p:cNvPr id="8248" name="Shape 8248"/>
                <p:cNvSpPr/>
                <p:nvPr/>
              </p:nvSpPr>
              <p:spPr>
                <a:xfrm>
                  <a:off x="477077" y="54186"/>
                  <a:ext cx="11812695" cy="126437"/>
                </a:xfrm>
                <a:prstGeom prst="rect">
                  <a:avLst/>
                </a:prstGeom>
                <a:solidFill>
                  <a:srgbClr val="9A947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72248" tIns="72248" rIns="72248" bIns="72248" numCol="1" anchor="ctr">
                  <a:noAutofit/>
                </a:bodyPr>
                <a:lstStyle/>
                <a:p>
                  <a:pPr marL="40639" marR="40639" defTabSz="914400">
                    <a:defRPr sz="3400">
                      <a:solidFill>
                        <a:srgbClr val="EEEEEE"/>
                      </a:solidFill>
                      <a:uFill>
                        <a:solidFill>
                          <a:srgbClr val="EEEEEE"/>
                        </a:solidFill>
                      </a:u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</a:p>
              </p:txBody>
            </p:sp>
            <p:grpSp>
              <p:nvGrpSpPr>
                <p:cNvPr id="8287" name="Group 8287"/>
                <p:cNvGrpSpPr/>
                <p:nvPr/>
              </p:nvGrpSpPr>
              <p:grpSpPr>
                <a:xfrm>
                  <a:off x="531264" y="842151"/>
                  <a:ext cx="11758508" cy="243841"/>
                  <a:chOff x="0" y="0"/>
                  <a:chExt cx="11758506" cy="243839"/>
                </a:xfrm>
              </p:grpSpPr>
              <p:sp>
                <p:nvSpPr>
                  <p:cNvPr id="8249" name="Shape 8249"/>
                  <p:cNvSpPr/>
                  <p:nvPr/>
                </p:nvSpPr>
                <p:spPr>
                  <a:xfrm flipH="1">
                    <a:off x="11239217" y="0"/>
                    <a:ext cx="519290" cy="23932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0"/>
                        </a:moveTo>
                        <a:lnTo>
                          <a:pt x="17092" y="0"/>
                        </a:lnTo>
                        <a:lnTo>
                          <a:pt x="0" y="17550"/>
                        </a:lnTo>
                        <a:lnTo>
                          <a:pt x="8077" y="21600"/>
                        </a:lnTo>
                        <a:lnTo>
                          <a:pt x="19158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9A947F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8250" name="Shape 8250"/>
                  <p:cNvSpPr/>
                  <p:nvPr/>
                </p:nvSpPr>
                <p:spPr>
                  <a:xfrm>
                    <a:off x="0" y="4515"/>
                    <a:ext cx="519289" cy="2393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0"/>
                        </a:moveTo>
                        <a:lnTo>
                          <a:pt x="17092" y="0"/>
                        </a:lnTo>
                        <a:lnTo>
                          <a:pt x="0" y="17550"/>
                        </a:lnTo>
                        <a:lnTo>
                          <a:pt x="8077" y="21600"/>
                        </a:lnTo>
                        <a:lnTo>
                          <a:pt x="19158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9A947F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grpSp>
                <p:nvGrpSpPr>
                  <p:cNvPr id="8286" name="Group 8286"/>
                  <p:cNvGrpSpPr/>
                  <p:nvPr/>
                </p:nvGrpSpPr>
                <p:grpSpPr>
                  <a:xfrm>
                    <a:off x="442524" y="1544"/>
                    <a:ext cx="10864428" cy="242296"/>
                    <a:chOff x="0" y="0"/>
                    <a:chExt cx="10864426" cy="242295"/>
                  </a:xfrm>
                </p:grpSpPr>
                <p:grpSp>
                  <p:nvGrpSpPr>
                    <p:cNvPr id="8272" name="Group 8272"/>
                    <p:cNvGrpSpPr/>
                    <p:nvPr/>
                  </p:nvGrpSpPr>
                  <p:grpSpPr>
                    <a:xfrm>
                      <a:off x="0" y="2257"/>
                      <a:ext cx="6610774" cy="240039"/>
                      <a:chOff x="0" y="0"/>
                      <a:chExt cx="6610773" cy="240037"/>
                    </a:xfrm>
                  </p:grpSpPr>
                  <p:grpSp>
                    <p:nvGrpSpPr>
                      <p:cNvPr id="8253" name="Group 8253"/>
                      <p:cNvGrpSpPr/>
                      <p:nvPr/>
                    </p:nvGrpSpPr>
                    <p:grpSpPr>
                      <a:xfrm>
                        <a:off x="0" y="0"/>
                        <a:ext cx="943611" cy="240038"/>
                        <a:chOff x="0" y="0"/>
                        <a:chExt cx="943610" cy="240037"/>
                      </a:xfrm>
                    </p:grpSpPr>
                    <p:sp>
                      <p:nvSpPr>
                        <p:cNvPr id="8251" name="Shape 8251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8252" name="Shape 8252"/>
                        <p:cNvSpPr/>
                        <p:nvPr/>
                      </p:nvSpPr>
                      <p:spPr>
                        <a:xfrm>
                          <a:off x="467296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8256" name="Group 8256"/>
                      <p:cNvGrpSpPr/>
                      <p:nvPr/>
                    </p:nvGrpSpPr>
                    <p:grpSpPr>
                      <a:xfrm>
                        <a:off x="943848" y="0"/>
                        <a:ext cx="945985" cy="240038"/>
                        <a:chOff x="0" y="0"/>
                        <a:chExt cx="945983" cy="240037"/>
                      </a:xfrm>
                    </p:grpSpPr>
                    <p:sp>
                      <p:nvSpPr>
                        <p:cNvPr id="8254" name="Shape 8254"/>
                        <p:cNvSpPr/>
                        <p:nvPr/>
                      </p:nvSpPr>
                      <p:spPr>
                        <a:xfrm>
                          <a:off x="0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8255" name="Shape 8255"/>
                        <p:cNvSpPr/>
                        <p:nvPr/>
                      </p:nvSpPr>
                      <p:spPr>
                        <a:xfrm>
                          <a:off x="467296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8259" name="Group 8259"/>
                      <p:cNvGrpSpPr/>
                      <p:nvPr/>
                    </p:nvGrpSpPr>
                    <p:grpSpPr>
                      <a:xfrm>
                        <a:off x="1893710" y="0"/>
                        <a:ext cx="939971" cy="240038"/>
                        <a:chOff x="0" y="0"/>
                        <a:chExt cx="939969" cy="240037"/>
                      </a:xfrm>
                    </p:grpSpPr>
                    <p:sp>
                      <p:nvSpPr>
                        <p:cNvPr id="8257" name="Shape 8257"/>
                        <p:cNvSpPr/>
                        <p:nvPr/>
                      </p:nvSpPr>
                      <p:spPr>
                        <a:xfrm>
                          <a:off x="0" y="0"/>
                          <a:ext cx="471707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8258" name="Shape 8258"/>
                        <p:cNvSpPr/>
                        <p:nvPr/>
                      </p:nvSpPr>
                      <p:spPr>
                        <a:xfrm>
                          <a:off x="463672" y="0"/>
                          <a:ext cx="47629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8262" name="Group 8262"/>
                      <p:cNvGrpSpPr/>
                      <p:nvPr/>
                    </p:nvGrpSpPr>
                    <p:grpSpPr>
                      <a:xfrm>
                        <a:off x="2833443" y="0"/>
                        <a:ext cx="943888" cy="240038"/>
                        <a:chOff x="0" y="0"/>
                        <a:chExt cx="943886" cy="240037"/>
                      </a:xfrm>
                    </p:grpSpPr>
                    <p:sp>
                      <p:nvSpPr>
                        <p:cNvPr id="8260" name="Shape 8260"/>
                        <p:cNvSpPr/>
                        <p:nvPr/>
                      </p:nvSpPr>
                      <p:spPr>
                        <a:xfrm>
                          <a:off x="0" y="0"/>
                          <a:ext cx="47644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8261" name="Shape 8261"/>
                        <p:cNvSpPr/>
                        <p:nvPr/>
                      </p:nvSpPr>
                      <p:spPr>
                        <a:xfrm>
                          <a:off x="467439" y="0"/>
                          <a:ext cx="47644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8265" name="Group 8265"/>
                      <p:cNvGrpSpPr/>
                      <p:nvPr/>
                    </p:nvGrpSpPr>
                    <p:grpSpPr>
                      <a:xfrm>
                        <a:off x="3777330" y="0"/>
                        <a:ext cx="943612" cy="240038"/>
                        <a:chOff x="0" y="0"/>
                        <a:chExt cx="943610" cy="240037"/>
                      </a:xfrm>
                    </p:grpSpPr>
                    <p:sp>
                      <p:nvSpPr>
                        <p:cNvPr id="8263" name="Shape 8263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8264" name="Shape 8264"/>
                        <p:cNvSpPr/>
                        <p:nvPr/>
                      </p:nvSpPr>
                      <p:spPr>
                        <a:xfrm>
                          <a:off x="467296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8268" name="Group 8268"/>
                      <p:cNvGrpSpPr/>
                      <p:nvPr/>
                    </p:nvGrpSpPr>
                    <p:grpSpPr>
                      <a:xfrm>
                        <a:off x="4720941" y="0"/>
                        <a:ext cx="946222" cy="240038"/>
                        <a:chOff x="0" y="0"/>
                        <a:chExt cx="946221" cy="240037"/>
                      </a:xfrm>
                    </p:grpSpPr>
                    <p:sp>
                      <p:nvSpPr>
                        <p:cNvPr id="8266" name="Shape 8266"/>
                        <p:cNvSpPr/>
                        <p:nvPr/>
                      </p:nvSpPr>
                      <p:spPr>
                        <a:xfrm>
                          <a:off x="0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8267" name="Shape 8267"/>
                        <p:cNvSpPr/>
                        <p:nvPr/>
                      </p:nvSpPr>
                      <p:spPr>
                        <a:xfrm>
                          <a:off x="467533" y="0"/>
                          <a:ext cx="478689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8271" name="Group 8271"/>
                      <p:cNvGrpSpPr/>
                      <p:nvPr/>
                    </p:nvGrpSpPr>
                    <p:grpSpPr>
                      <a:xfrm>
                        <a:off x="5666925" y="0"/>
                        <a:ext cx="943849" cy="240038"/>
                        <a:chOff x="0" y="0"/>
                        <a:chExt cx="943848" cy="240037"/>
                      </a:xfrm>
                    </p:grpSpPr>
                    <p:sp>
                      <p:nvSpPr>
                        <p:cNvPr id="8269" name="Shape 8269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8270" name="Shape 8270"/>
                        <p:cNvSpPr/>
                        <p:nvPr/>
                      </p:nvSpPr>
                      <p:spPr>
                        <a:xfrm>
                          <a:off x="467533" y="0"/>
                          <a:ext cx="476316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</p:grpSp>
                <p:grpSp>
                  <p:nvGrpSpPr>
                    <p:cNvPr id="8275" name="Group 8275"/>
                    <p:cNvGrpSpPr/>
                    <p:nvPr/>
                  </p:nvGrpSpPr>
                  <p:grpSpPr>
                    <a:xfrm>
                      <a:off x="6610773" y="0"/>
                      <a:ext cx="943752" cy="240038"/>
                      <a:chOff x="0" y="0"/>
                      <a:chExt cx="943750" cy="240037"/>
                    </a:xfrm>
                  </p:grpSpPr>
                  <p:sp>
                    <p:nvSpPr>
                      <p:cNvPr id="8273" name="Shape 8273"/>
                      <p:cNvSpPr/>
                      <p:nvPr/>
                    </p:nvSpPr>
                    <p:spPr>
                      <a:xfrm>
                        <a:off x="0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8274" name="Shape 8274"/>
                      <p:cNvSpPr/>
                      <p:nvPr/>
                    </p:nvSpPr>
                    <p:spPr>
                      <a:xfrm>
                        <a:off x="467369" y="0"/>
                        <a:ext cx="476382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8278" name="Group 8278"/>
                    <p:cNvGrpSpPr/>
                    <p:nvPr/>
                  </p:nvGrpSpPr>
                  <p:grpSpPr>
                    <a:xfrm>
                      <a:off x="7554524" y="0"/>
                      <a:ext cx="946010" cy="240038"/>
                      <a:chOff x="0" y="0"/>
                      <a:chExt cx="946009" cy="240037"/>
                    </a:xfrm>
                  </p:grpSpPr>
                  <p:sp>
                    <p:nvSpPr>
                      <p:cNvPr id="8276" name="Shape 8276"/>
                      <p:cNvSpPr/>
                      <p:nvPr/>
                    </p:nvSpPr>
                    <p:spPr>
                      <a:xfrm>
                        <a:off x="0" y="0"/>
                        <a:ext cx="47871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8277" name="Shape 8277"/>
                      <p:cNvSpPr/>
                      <p:nvPr/>
                    </p:nvSpPr>
                    <p:spPr>
                      <a:xfrm>
                        <a:off x="467300" y="0"/>
                        <a:ext cx="47871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8281" name="Group 8281"/>
                    <p:cNvGrpSpPr/>
                    <p:nvPr/>
                  </p:nvGrpSpPr>
                  <p:grpSpPr>
                    <a:xfrm>
                      <a:off x="8500533" y="0"/>
                      <a:ext cx="943753" cy="240038"/>
                      <a:chOff x="0" y="0"/>
                      <a:chExt cx="943751" cy="240037"/>
                    </a:xfrm>
                  </p:grpSpPr>
                  <p:sp>
                    <p:nvSpPr>
                      <p:cNvPr id="8279" name="Shape 8279"/>
                      <p:cNvSpPr/>
                      <p:nvPr/>
                    </p:nvSpPr>
                    <p:spPr>
                      <a:xfrm>
                        <a:off x="0" y="0"/>
                        <a:ext cx="47589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8280" name="Shape 8280"/>
                      <p:cNvSpPr/>
                      <p:nvPr/>
                    </p:nvSpPr>
                    <p:spPr>
                      <a:xfrm>
                        <a:off x="467862" y="0"/>
                        <a:ext cx="47589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8284" name="Group 8284"/>
                    <p:cNvGrpSpPr/>
                    <p:nvPr/>
                  </p:nvGrpSpPr>
                  <p:grpSpPr>
                    <a:xfrm>
                      <a:off x="9444284" y="0"/>
                      <a:ext cx="943753" cy="240038"/>
                      <a:chOff x="0" y="0"/>
                      <a:chExt cx="943751" cy="240037"/>
                    </a:xfrm>
                  </p:grpSpPr>
                  <p:sp>
                    <p:nvSpPr>
                      <p:cNvPr id="8282" name="Shape 8282"/>
                      <p:cNvSpPr/>
                      <p:nvPr/>
                    </p:nvSpPr>
                    <p:spPr>
                      <a:xfrm>
                        <a:off x="0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8283" name="Shape 8283"/>
                      <p:cNvSpPr/>
                      <p:nvPr/>
                    </p:nvSpPr>
                    <p:spPr>
                      <a:xfrm>
                        <a:off x="467371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sp>
                  <p:nvSpPr>
                    <p:cNvPr id="8285" name="Shape 8285"/>
                    <p:cNvSpPr/>
                    <p:nvPr/>
                  </p:nvSpPr>
                  <p:spPr>
                    <a:xfrm>
                      <a:off x="10388035" y="0"/>
                      <a:ext cx="476392" cy="240038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0504" fill="norm" stroke="1" extrusionOk="0">
                          <a:moveTo>
                            <a:pt x="0" y="0"/>
                          </a:moveTo>
                          <a:lnTo>
                            <a:pt x="0" y="20504"/>
                          </a:lnTo>
                          <a:lnTo>
                            <a:pt x="2534" y="20504"/>
                          </a:lnTo>
                          <a:cubicBezTo>
                            <a:pt x="2512" y="-934"/>
                            <a:pt x="19002" y="-1096"/>
                            <a:pt x="19023" y="20504"/>
                          </a:cubicBezTo>
                          <a:lnTo>
                            <a:pt x="21600" y="20504"/>
                          </a:lnTo>
                          <a:lnTo>
                            <a:pt x="21600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9A947F"/>
                    </a:solidFill>
                    <a:ln w="9525" cap="flat">
                      <a:noFill/>
                      <a:round/>
                    </a:ln>
                    <a:effectLst/>
                  </p:spPr>
                  <p:txBody>
                    <a:bodyPr wrap="square" lIns="72248" tIns="72248" rIns="72248" bIns="72248" numCol="1" anchor="ctr">
                      <a:noAutofit/>
                    </a:bodyPr>
                    <a:lstStyle/>
                    <a:p>
                      <a:pPr marL="40639" marR="40639" defTabSz="914400">
                        <a:defRPr sz="3400">
                          <a:solidFill>
                            <a:srgbClr val="EEEEEE"/>
                          </a:solidFill>
                          <a:uFill>
                            <a:solidFill>
                              <a:srgbClr val="EEEEEE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defRPr>
                      </a:pPr>
                    </a:p>
                  </p:txBody>
                </p:sp>
              </p:grpSp>
            </p:grpSp>
            <p:grpSp>
              <p:nvGrpSpPr>
                <p:cNvPr id="8326" name="Group 8326"/>
                <p:cNvGrpSpPr/>
                <p:nvPr/>
              </p:nvGrpSpPr>
              <p:grpSpPr>
                <a:xfrm>
                  <a:off x="508686" y="839893"/>
                  <a:ext cx="11758508" cy="243841"/>
                  <a:chOff x="0" y="0"/>
                  <a:chExt cx="11758506" cy="243839"/>
                </a:xfrm>
              </p:grpSpPr>
              <p:sp>
                <p:nvSpPr>
                  <p:cNvPr id="8288" name="Shape 8288"/>
                  <p:cNvSpPr/>
                  <p:nvPr/>
                </p:nvSpPr>
                <p:spPr>
                  <a:xfrm flipH="1">
                    <a:off x="11239217" y="0"/>
                    <a:ext cx="519290" cy="23932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0"/>
                        </a:moveTo>
                        <a:lnTo>
                          <a:pt x="17092" y="0"/>
                        </a:lnTo>
                        <a:lnTo>
                          <a:pt x="0" y="17550"/>
                        </a:lnTo>
                        <a:lnTo>
                          <a:pt x="8077" y="21600"/>
                        </a:lnTo>
                        <a:lnTo>
                          <a:pt x="19158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D3D0C7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8289" name="Shape 8289"/>
                  <p:cNvSpPr/>
                  <p:nvPr/>
                </p:nvSpPr>
                <p:spPr>
                  <a:xfrm>
                    <a:off x="0" y="4515"/>
                    <a:ext cx="519289" cy="2393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0"/>
                        </a:moveTo>
                        <a:lnTo>
                          <a:pt x="17092" y="0"/>
                        </a:lnTo>
                        <a:lnTo>
                          <a:pt x="0" y="17550"/>
                        </a:lnTo>
                        <a:lnTo>
                          <a:pt x="8077" y="21600"/>
                        </a:lnTo>
                        <a:lnTo>
                          <a:pt x="19158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D3D0C7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grpSp>
                <p:nvGrpSpPr>
                  <p:cNvPr id="8325" name="Group 8325"/>
                  <p:cNvGrpSpPr/>
                  <p:nvPr/>
                </p:nvGrpSpPr>
                <p:grpSpPr>
                  <a:xfrm>
                    <a:off x="442524" y="1544"/>
                    <a:ext cx="10864428" cy="242296"/>
                    <a:chOff x="0" y="0"/>
                    <a:chExt cx="10864426" cy="242295"/>
                  </a:xfrm>
                </p:grpSpPr>
                <p:grpSp>
                  <p:nvGrpSpPr>
                    <p:cNvPr id="8311" name="Group 8311"/>
                    <p:cNvGrpSpPr/>
                    <p:nvPr/>
                  </p:nvGrpSpPr>
                  <p:grpSpPr>
                    <a:xfrm>
                      <a:off x="0" y="2257"/>
                      <a:ext cx="6610774" cy="240039"/>
                      <a:chOff x="0" y="0"/>
                      <a:chExt cx="6610773" cy="240037"/>
                    </a:xfrm>
                  </p:grpSpPr>
                  <p:grpSp>
                    <p:nvGrpSpPr>
                      <p:cNvPr id="8292" name="Group 8292"/>
                      <p:cNvGrpSpPr/>
                      <p:nvPr/>
                    </p:nvGrpSpPr>
                    <p:grpSpPr>
                      <a:xfrm>
                        <a:off x="0" y="0"/>
                        <a:ext cx="943611" cy="240038"/>
                        <a:chOff x="0" y="0"/>
                        <a:chExt cx="943610" cy="240037"/>
                      </a:xfrm>
                    </p:grpSpPr>
                    <p:sp>
                      <p:nvSpPr>
                        <p:cNvPr id="8290" name="Shape 8290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8291" name="Shape 8291"/>
                        <p:cNvSpPr/>
                        <p:nvPr/>
                      </p:nvSpPr>
                      <p:spPr>
                        <a:xfrm>
                          <a:off x="467296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8295" name="Group 8295"/>
                      <p:cNvGrpSpPr/>
                      <p:nvPr/>
                    </p:nvGrpSpPr>
                    <p:grpSpPr>
                      <a:xfrm>
                        <a:off x="943848" y="0"/>
                        <a:ext cx="945985" cy="240038"/>
                        <a:chOff x="0" y="0"/>
                        <a:chExt cx="945983" cy="240037"/>
                      </a:xfrm>
                    </p:grpSpPr>
                    <p:sp>
                      <p:nvSpPr>
                        <p:cNvPr id="8293" name="Shape 8293"/>
                        <p:cNvSpPr/>
                        <p:nvPr/>
                      </p:nvSpPr>
                      <p:spPr>
                        <a:xfrm>
                          <a:off x="0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8294" name="Shape 8294"/>
                        <p:cNvSpPr/>
                        <p:nvPr/>
                      </p:nvSpPr>
                      <p:spPr>
                        <a:xfrm>
                          <a:off x="467296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8298" name="Group 8298"/>
                      <p:cNvGrpSpPr/>
                      <p:nvPr/>
                    </p:nvGrpSpPr>
                    <p:grpSpPr>
                      <a:xfrm>
                        <a:off x="1893710" y="0"/>
                        <a:ext cx="939971" cy="240038"/>
                        <a:chOff x="0" y="0"/>
                        <a:chExt cx="939969" cy="240037"/>
                      </a:xfrm>
                    </p:grpSpPr>
                    <p:sp>
                      <p:nvSpPr>
                        <p:cNvPr id="8296" name="Shape 8296"/>
                        <p:cNvSpPr/>
                        <p:nvPr/>
                      </p:nvSpPr>
                      <p:spPr>
                        <a:xfrm>
                          <a:off x="0" y="0"/>
                          <a:ext cx="471707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8297" name="Shape 8297"/>
                        <p:cNvSpPr/>
                        <p:nvPr/>
                      </p:nvSpPr>
                      <p:spPr>
                        <a:xfrm>
                          <a:off x="463672" y="0"/>
                          <a:ext cx="47629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8301" name="Group 8301"/>
                      <p:cNvGrpSpPr/>
                      <p:nvPr/>
                    </p:nvGrpSpPr>
                    <p:grpSpPr>
                      <a:xfrm>
                        <a:off x="2833443" y="0"/>
                        <a:ext cx="943888" cy="240038"/>
                        <a:chOff x="0" y="0"/>
                        <a:chExt cx="943886" cy="240037"/>
                      </a:xfrm>
                    </p:grpSpPr>
                    <p:sp>
                      <p:nvSpPr>
                        <p:cNvPr id="8299" name="Shape 8299"/>
                        <p:cNvSpPr/>
                        <p:nvPr/>
                      </p:nvSpPr>
                      <p:spPr>
                        <a:xfrm>
                          <a:off x="0" y="0"/>
                          <a:ext cx="47644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8300" name="Shape 8300"/>
                        <p:cNvSpPr/>
                        <p:nvPr/>
                      </p:nvSpPr>
                      <p:spPr>
                        <a:xfrm>
                          <a:off x="467439" y="0"/>
                          <a:ext cx="47644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8304" name="Group 8304"/>
                      <p:cNvGrpSpPr/>
                      <p:nvPr/>
                    </p:nvGrpSpPr>
                    <p:grpSpPr>
                      <a:xfrm>
                        <a:off x="3777330" y="0"/>
                        <a:ext cx="943612" cy="240038"/>
                        <a:chOff x="0" y="0"/>
                        <a:chExt cx="943610" cy="240037"/>
                      </a:xfrm>
                    </p:grpSpPr>
                    <p:sp>
                      <p:nvSpPr>
                        <p:cNvPr id="8302" name="Shape 8302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8303" name="Shape 8303"/>
                        <p:cNvSpPr/>
                        <p:nvPr/>
                      </p:nvSpPr>
                      <p:spPr>
                        <a:xfrm>
                          <a:off x="467296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8307" name="Group 8307"/>
                      <p:cNvGrpSpPr/>
                      <p:nvPr/>
                    </p:nvGrpSpPr>
                    <p:grpSpPr>
                      <a:xfrm>
                        <a:off x="4720941" y="0"/>
                        <a:ext cx="946222" cy="240038"/>
                        <a:chOff x="0" y="0"/>
                        <a:chExt cx="946221" cy="240037"/>
                      </a:xfrm>
                    </p:grpSpPr>
                    <p:sp>
                      <p:nvSpPr>
                        <p:cNvPr id="8305" name="Shape 8305"/>
                        <p:cNvSpPr/>
                        <p:nvPr/>
                      </p:nvSpPr>
                      <p:spPr>
                        <a:xfrm>
                          <a:off x="0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8306" name="Shape 8306"/>
                        <p:cNvSpPr/>
                        <p:nvPr/>
                      </p:nvSpPr>
                      <p:spPr>
                        <a:xfrm>
                          <a:off x="467533" y="0"/>
                          <a:ext cx="478689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8310" name="Group 8310"/>
                      <p:cNvGrpSpPr/>
                      <p:nvPr/>
                    </p:nvGrpSpPr>
                    <p:grpSpPr>
                      <a:xfrm>
                        <a:off x="5666925" y="0"/>
                        <a:ext cx="943849" cy="240038"/>
                        <a:chOff x="0" y="0"/>
                        <a:chExt cx="943848" cy="240037"/>
                      </a:xfrm>
                    </p:grpSpPr>
                    <p:sp>
                      <p:nvSpPr>
                        <p:cNvPr id="8308" name="Shape 8308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8309" name="Shape 8309"/>
                        <p:cNvSpPr/>
                        <p:nvPr/>
                      </p:nvSpPr>
                      <p:spPr>
                        <a:xfrm>
                          <a:off x="467533" y="0"/>
                          <a:ext cx="476316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</p:grpSp>
                <p:grpSp>
                  <p:nvGrpSpPr>
                    <p:cNvPr id="8314" name="Group 8314"/>
                    <p:cNvGrpSpPr/>
                    <p:nvPr/>
                  </p:nvGrpSpPr>
                  <p:grpSpPr>
                    <a:xfrm>
                      <a:off x="6610773" y="0"/>
                      <a:ext cx="943752" cy="240038"/>
                      <a:chOff x="0" y="0"/>
                      <a:chExt cx="943750" cy="240037"/>
                    </a:xfrm>
                  </p:grpSpPr>
                  <p:sp>
                    <p:nvSpPr>
                      <p:cNvPr id="8312" name="Shape 8312"/>
                      <p:cNvSpPr/>
                      <p:nvPr/>
                    </p:nvSpPr>
                    <p:spPr>
                      <a:xfrm>
                        <a:off x="0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8313" name="Shape 8313"/>
                      <p:cNvSpPr/>
                      <p:nvPr/>
                    </p:nvSpPr>
                    <p:spPr>
                      <a:xfrm>
                        <a:off x="467369" y="0"/>
                        <a:ext cx="476382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8317" name="Group 8317"/>
                    <p:cNvGrpSpPr/>
                    <p:nvPr/>
                  </p:nvGrpSpPr>
                  <p:grpSpPr>
                    <a:xfrm>
                      <a:off x="7554524" y="0"/>
                      <a:ext cx="946010" cy="240038"/>
                      <a:chOff x="0" y="0"/>
                      <a:chExt cx="946009" cy="240037"/>
                    </a:xfrm>
                  </p:grpSpPr>
                  <p:sp>
                    <p:nvSpPr>
                      <p:cNvPr id="8315" name="Shape 8315"/>
                      <p:cNvSpPr/>
                      <p:nvPr/>
                    </p:nvSpPr>
                    <p:spPr>
                      <a:xfrm>
                        <a:off x="0" y="0"/>
                        <a:ext cx="47871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8316" name="Shape 8316"/>
                      <p:cNvSpPr/>
                      <p:nvPr/>
                    </p:nvSpPr>
                    <p:spPr>
                      <a:xfrm>
                        <a:off x="467300" y="0"/>
                        <a:ext cx="47871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8320" name="Group 8320"/>
                    <p:cNvGrpSpPr/>
                    <p:nvPr/>
                  </p:nvGrpSpPr>
                  <p:grpSpPr>
                    <a:xfrm>
                      <a:off x="8500533" y="0"/>
                      <a:ext cx="943753" cy="240038"/>
                      <a:chOff x="0" y="0"/>
                      <a:chExt cx="943751" cy="240037"/>
                    </a:xfrm>
                  </p:grpSpPr>
                  <p:sp>
                    <p:nvSpPr>
                      <p:cNvPr id="8318" name="Shape 8318"/>
                      <p:cNvSpPr/>
                      <p:nvPr/>
                    </p:nvSpPr>
                    <p:spPr>
                      <a:xfrm>
                        <a:off x="0" y="0"/>
                        <a:ext cx="47589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8319" name="Shape 8319"/>
                      <p:cNvSpPr/>
                      <p:nvPr/>
                    </p:nvSpPr>
                    <p:spPr>
                      <a:xfrm>
                        <a:off x="467862" y="0"/>
                        <a:ext cx="47589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8323" name="Group 8323"/>
                    <p:cNvGrpSpPr/>
                    <p:nvPr/>
                  </p:nvGrpSpPr>
                  <p:grpSpPr>
                    <a:xfrm>
                      <a:off x="9444284" y="0"/>
                      <a:ext cx="943753" cy="240038"/>
                      <a:chOff x="0" y="0"/>
                      <a:chExt cx="943751" cy="240037"/>
                    </a:xfrm>
                  </p:grpSpPr>
                  <p:sp>
                    <p:nvSpPr>
                      <p:cNvPr id="8321" name="Shape 8321"/>
                      <p:cNvSpPr/>
                      <p:nvPr/>
                    </p:nvSpPr>
                    <p:spPr>
                      <a:xfrm>
                        <a:off x="0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8322" name="Shape 8322"/>
                      <p:cNvSpPr/>
                      <p:nvPr/>
                    </p:nvSpPr>
                    <p:spPr>
                      <a:xfrm>
                        <a:off x="467371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sp>
                  <p:nvSpPr>
                    <p:cNvPr id="8324" name="Shape 8324"/>
                    <p:cNvSpPr/>
                    <p:nvPr/>
                  </p:nvSpPr>
                  <p:spPr>
                    <a:xfrm>
                      <a:off x="10388035" y="0"/>
                      <a:ext cx="476392" cy="240038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0504" fill="norm" stroke="1" extrusionOk="0">
                          <a:moveTo>
                            <a:pt x="0" y="0"/>
                          </a:moveTo>
                          <a:lnTo>
                            <a:pt x="0" y="20504"/>
                          </a:lnTo>
                          <a:lnTo>
                            <a:pt x="2534" y="20504"/>
                          </a:lnTo>
                          <a:cubicBezTo>
                            <a:pt x="2512" y="-934"/>
                            <a:pt x="19002" y="-1096"/>
                            <a:pt x="19023" y="20504"/>
                          </a:cubicBezTo>
                          <a:lnTo>
                            <a:pt x="21600" y="20504"/>
                          </a:lnTo>
                          <a:lnTo>
                            <a:pt x="21600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D3D0C7"/>
                    </a:solidFill>
                    <a:ln w="9525" cap="flat">
                      <a:noFill/>
                      <a:round/>
                    </a:ln>
                    <a:effectLst/>
                  </p:spPr>
                  <p:txBody>
                    <a:bodyPr wrap="square" lIns="72248" tIns="72248" rIns="72248" bIns="72248" numCol="1" anchor="ctr">
                      <a:noAutofit/>
                    </a:bodyPr>
                    <a:lstStyle/>
                    <a:p>
                      <a:pPr marL="40639" marR="40639" defTabSz="914400">
                        <a:defRPr sz="3400">
                          <a:solidFill>
                            <a:srgbClr val="EEEEEE"/>
                          </a:solidFill>
                          <a:uFill>
                            <a:solidFill>
                              <a:srgbClr val="EEEEEE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defRPr>
                      </a:pPr>
                    </a:p>
                  </p:txBody>
                </p:sp>
              </p:grpSp>
            </p:grpSp>
            <p:grpSp>
              <p:nvGrpSpPr>
                <p:cNvPr id="8329" name="Group 8329"/>
                <p:cNvGrpSpPr/>
                <p:nvPr/>
              </p:nvGrpSpPr>
              <p:grpSpPr>
                <a:xfrm>
                  <a:off x="-1" y="-1"/>
                  <a:ext cx="997787" cy="1116891"/>
                  <a:chOff x="0" y="0"/>
                  <a:chExt cx="997785" cy="1116889"/>
                </a:xfrm>
              </p:grpSpPr>
              <p:sp>
                <p:nvSpPr>
                  <p:cNvPr id="8327" name="Shape 8327"/>
                  <p:cNvSpPr/>
                  <p:nvPr/>
                </p:nvSpPr>
                <p:spPr>
                  <a:xfrm>
                    <a:off x="27093" y="49671"/>
                    <a:ext cx="970693" cy="106721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6702" h="17423" fill="norm" stroke="1" extrusionOk="0">
                        <a:moveTo>
                          <a:pt x="8828" y="0"/>
                        </a:moveTo>
                        <a:cubicBezTo>
                          <a:pt x="-854" y="266"/>
                          <a:pt x="-1115" y="9621"/>
                          <a:pt x="1221" y="13322"/>
                        </a:cubicBezTo>
                        <a:cubicBezTo>
                          <a:pt x="6348" y="21600"/>
                          <a:pt x="20485" y="16227"/>
                          <a:pt x="15745" y="7130"/>
                        </a:cubicBezTo>
                        <a:cubicBezTo>
                          <a:pt x="11324" y="672"/>
                          <a:pt x="1482" y="5865"/>
                          <a:pt x="5062" y="11862"/>
                        </a:cubicBezTo>
                        <a:cubicBezTo>
                          <a:pt x="8004" y="16360"/>
                          <a:pt x="16005" y="13166"/>
                          <a:pt x="12845" y="8278"/>
                        </a:cubicBezTo>
                        <a:cubicBezTo>
                          <a:pt x="10744" y="5216"/>
                          <a:pt x="5407" y="7630"/>
                          <a:pt x="7794" y="10886"/>
                        </a:cubicBezTo>
                        <a:cubicBezTo>
                          <a:pt x="9408" y="12908"/>
                          <a:pt x="12727" y="11362"/>
                          <a:pt x="11400" y="9269"/>
                        </a:cubicBezTo>
                        <a:cubicBezTo>
                          <a:pt x="10559" y="8168"/>
                          <a:pt x="7752" y="8692"/>
                          <a:pt x="9433" y="10581"/>
                        </a:cubicBezTo>
                        <a:cubicBezTo>
                          <a:pt x="8845" y="10761"/>
                          <a:pt x="9147" y="8098"/>
                          <a:pt x="10904" y="9535"/>
                        </a:cubicBezTo>
                        <a:cubicBezTo>
                          <a:pt x="11677" y="10378"/>
                          <a:pt x="10046" y="12260"/>
                          <a:pt x="8500" y="10956"/>
                        </a:cubicBezTo>
                        <a:cubicBezTo>
                          <a:pt x="6189" y="7957"/>
                          <a:pt x="11374" y="6521"/>
                          <a:pt x="12425" y="8934"/>
                        </a:cubicBezTo>
                        <a:cubicBezTo>
                          <a:pt x="14039" y="11667"/>
                          <a:pt x="9340" y="15384"/>
                          <a:pt x="5970" y="11737"/>
                        </a:cubicBezTo>
                        <a:cubicBezTo>
                          <a:pt x="2810" y="6778"/>
                          <a:pt x="10996" y="2023"/>
                          <a:pt x="14652" y="7497"/>
                        </a:cubicBezTo>
                        <a:cubicBezTo>
                          <a:pt x="18115" y="12690"/>
                          <a:pt x="8483" y="20210"/>
                          <a:pt x="2869" y="12651"/>
                        </a:cubicBezTo>
                        <a:cubicBezTo>
                          <a:pt x="1751" y="10433"/>
                          <a:pt x="742" y="3256"/>
                          <a:pt x="8618" y="2085"/>
                        </a:cubicBezTo>
                        <a:lnTo>
                          <a:pt x="8828" y="0"/>
                        </a:lnTo>
                        <a:close/>
                      </a:path>
                    </a:pathLst>
                  </a:custGeom>
                  <a:solidFill>
                    <a:srgbClr val="9A947F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8328" name="Shape 8328"/>
                  <p:cNvSpPr/>
                  <p:nvPr/>
                </p:nvSpPr>
                <p:spPr>
                  <a:xfrm>
                    <a:off x="0" y="0"/>
                    <a:ext cx="970693" cy="106721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6702" h="17423" fill="norm" stroke="1" extrusionOk="0">
                        <a:moveTo>
                          <a:pt x="8828" y="0"/>
                        </a:moveTo>
                        <a:cubicBezTo>
                          <a:pt x="-854" y="266"/>
                          <a:pt x="-1115" y="9621"/>
                          <a:pt x="1221" y="13322"/>
                        </a:cubicBezTo>
                        <a:cubicBezTo>
                          <a:pt x="6348" y="21600"/>
                          <a:pt x="20485" y="16227"/>
                          <a:pt x="15745" y="7130"/>
                        </a:cubicBezTo>
                        <a:cubicBezTo>
                          <a:pt x="11324" y="672"/>
                          <a:pt x="1482" y="5865"/>
                          <a:pt x="5062" y="11862"/>
                        </a:cubicBezTo>
                        <a:cubicBezTo>
                          <a:pt x="8004" y="16360"/>
                          <a:pt x="16005" y="13166"/>
                          <a:pt x="12845" y="8278"/>
                        </a:cubicBezTo>
                        <a:cubicBezTo>
                          <a:pt x="10744" y="5216"/>
                          <a:pt x="5407" y="7630"/>
                          <a:pt x="7794" y="10886"/>
                        </a:cubicBezTo>
                        <a:cubicBezTo>
                          <a:pt x="9408" y="12908"/>
                          <a:pt x="12727" y="11362"/>
                          <a:pt x="11400" y="9269"/>
                        </a:cubicBezTo>
                        <a:cubicBezTo>
                          <a:pt x="10559" y="8168"/>
                          <a:pt x="7752" y="8692"/>
                          <a:pt x="9433" y="10581"/>
                        </a:cubicBezTo>
                        <a:cubicBezTo>
                          <a:pt x="8845" y="10761"/>
                          <a:pt x="9147" y="8098"/>
                          <a:pt x="10904" y="9535"/>
                        </a:cubicBezTo>
                        <a:cubicBezTo>
                          <a:pt x="11677" y="10378"/>
                          <a:pt x="10046" y="12260"/>
                          <a:pt x="8500" y="10956"/>
                        </a:cubicBezTo>
                        <a:cubicBezTo>
                          <a:pt x="6189" y="7957"/>
                          <a:pt x="11374" y="6521"/>
                          <a:pt x="12425" y="8934"/>
                        </a:cubicBezTo>
                        <a:cubicBezTo>
                          <a:pt x="14039" y="11667"/>
                          <a:pt x="9340" y="15384"/>
                          <a:pt x="5970" y="11737"/>
                        </a:cubicBezTo>
                        <a:cubicBezTo>
                          <a:pt x="2810" y="6778"/>
                          <a:pt x="10996" y="2023"/>
                          <a:pt x="14652" y="7497"/>
                        </a:cubicBezTo>
                        <a:cubicBezTo>
                          <a:pt x="18115" y="12690"/>
                          <a:pt x="8483" y="20210"/>
                          <a:pt x="2869" y="12651"/>
                        </a:cubicBezTo>
                        <a:cubicBezTo>
                          <a:pt x="1751" y="10433"/>
                          <a:pt x="742" y="3256"/>
                          <a:pt x="8618" y="2085"/>
                        </a:cubicBezTo>
                        <a:lnTo>
                          <a:pt x="8828" y="0"/>
                        </a:lnTo>
                        <a:close/>
                      </a:path>
                    </a:pathLst>
                  </a:custGeom>
                  <a:solidFill>
                    <a:srgbClr val="D3D0C7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</p:grpSp>
            <p:sp>
              <p:nvSpPr>
                <p:cNvPr id="8330" name="Shape 8330"/>
                <p:cNvSpPr/>
                <p:nvPr/>
              </p:nvSpPr>
              <p:spPr>
                <a:xfrm flipH="1">
                  <a:off x="11823250" y="49671"/>
                  <a:ext cx="970693" cy="106721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6702" h="17423" fill="norm" stroke="1" extrusionOk="0">
                      <a:moveTo>
                        <a:pt x="8828" y="0"/>
                      </a:moveTo>
                      <a:cubicBezTo>
                        <a:pt x="-854" y="266"/>
                        <a:pt x="-1115" y="9621"/>
                        <a:pt x="1221" y="13322"/>
                      </a:cubicBezTo>
                      <a:cubicBezTo>
                        <a:pt x="6348" y="21600"/>
                        <a:pt x="20485" y="16227"/>
                        <a:pt x="15745" y="7130"/>
                      </a:cubicBezTo>
                      <a:cubicBezTo>
                        <a:pt x="11324" y="672"/>
                        <a:pt x="1482" y="5865"/>
                        <a:pt x="5062" y="11862"/>
                      </a:cubicBezTo>
                      <a:cubicBezTo>
                        <a:pt x="8004" y="16360"/>
                        <a:pt x="16005" y="13166"/>
                        <a:pt x="12845" y="8278"/>
                      </a:cubicBezTo>
                      <a:cubicBezTo>
                        <a:pt x="10744" y="5216"/>
                        <a:pt x="5407" y="7630"/>
                        <a:pt x="7794" y="10886"/>
                      </a:cubicBezTo>
                      <a:cubicBezTo>
                        <a:pt x="9408" y="12908"/>
                        <a:pt x="12727" y="11362"/>
                        <a:pt x="11400" y="9269"/>
                      </a:cubicBezTo>
                      <a:cubicBezTo>
                        <a:pt x="10559" y="8168"/>
                        <a:pt x="7752" y="8692"/>
                        <a:pt x="9433" y="10581"/>
                      </a:cubicBezTo>
                      <a:cubicBezTo>
                        <a:pt x="8845" y="10761"/>
                        <a:pt x="9147" y="8098"/>
                        <a:pt x="10904" y="9535"/>
                      </a:cubicBezTo>
                      <a:cubicBezTo>
                        <a:pt x="11677" y="10378"/>
                        <a:pt x="10046" y="12260"/>
                        <a:pt x="8500" y="10956"/>
                      </a:cubicBezTo>
                      <a:cubicBezTo>
                        <a:pt x="6189" y="7957"/>
                        <a:pt x="11374" y="6521"/>
                        <a:pt x="12425" y="8934"/>
                      </a:cubicBezTo>
                      <a:cubicBezTo>
                        <a:pt x="14039" y="11667"/>
                        <a:pt x="9340" y="15384"/>
                        <a:pt x="5970" y="11737"/>
                      </a:cubicBezTo>
                      <a:cubicBezTo>
                        <a:pt x="2810" y="6778"/>
                        <a:pt x="10996" y="2023"/>
                        <a:pt x="14652" y="7497"/>
                      </a:cubicBezTo>
                      <a:cubicBezTo>
                        <a:pt x="18115" y="12690"/>
                        <a:pt x="8483" y="20210"/>
                        <a:pt x="2869" y="12651"/>
                      </a:cubicBezTo>
                      <a:cubicBezTo>
                        <a:pt x="1751" y="10433"/>
                        <a:pt x="742" y="3256"/>
                        <a:pt x="8618" y="2085"/>
                      </a:cubicBezTo>
                      <a:lnTo>
                        <a:pt x="8828" y="0"/>
                      </a:lnTo>
                      <a:close/>
                    </a:path>
                  </a:pathLst>
                </a:custGeom>
                <a:solidFill>
                  <a:srgbClr val="9A947F"/>
                </a:solidFill>
                <a:ln w="9525" cap="flat">
                  <a:noFill/>
                  <a:round/>
                </a:ln>
                <a:effectLst/>
              </p:spPr>
              <p:txBody>
                <a:bodyPr wrap="square" lIns="72248" tIns="72248" rIns="72248" bIns="72248" numCol="1" anchor="ctr">
                  <a:noAutofit/>
                </a:bodyPr>
                <a:lstStyle/>
                <a:p>
                  <a:pPr marL="40639" marR="40639" defTabSz="914400">
                    <a:defRPr sz="3400">
                      <a:solidFill>
                        <a:srgbClr val="EEEEEE"/>
                      </a:solidFill>
                      <a:uFill>
                        <a:solidFill>
                          <a:srgbClr val="EEEEEE"/>
                        </a:solidFill>
                      </a:u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</a:p>
              </p:txBody>
            </p:sp>
            <p:sp>
              <p:nvSpPr>
                <p:cNvPr id="8331" name="Shape 8331"/>
                <p:cNvSpPr/>
                <p:nvPr/>
              </p:nvSpPr>
              <p:spPr>
                <a:xfrm flipH="1">
                  <a:off x="11796157" y="0"/>
                  <a:ext cx="970693" cy="106721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6702" h="17423" fill="norm" stroke="1" extrusionOk="0">
                      <a:moveTo>
                        <a:pt x="8828" y="0"/>
                      </a:moveTo>
                      <a:cubicBezTo>
                        <a:pt x="-854" y="266"/>
                        <a:pt x="-1115" y="9621"/>
                        <a:pt x="1221" y="13322"/>
                      </a:cubicBezTo>
                      <a:cubicBezTo>
                        <a:pt x="6348" y="21600"/>
                        <a:pt x="20485" y="16227"/>
                        <a:pt x="15745" y="7130"/>
                      </a:cubicBezTo>
                      <a:cubicBezTo>
                        <a:pt x="11324" y="672"/>
                        <a:pt x="1482" y="5865"/>
                        <a:pt x="5062" y="11862"/>
                      </a:cubicBezTo>
                      <a:cubicBezTo>
                        <a:pt x="8004" y="16360"/>
                        <a:pt x="16005" y="13166"/>
                        <a:pt x="12845" y="8278"/>
                      </a:cubicBezTo>
                      <a:cubicBezTo>
                        <a:pt x="10744" y="5216"/>
                        <a:pt x="5407" y="7630"/>
                        <a:pt x="7794" y="10886"/>
                      </a:cubicBezTo>
                      <a:cubicBezTo>
                        <a:pt x="9408" y="12908"/>
                        <a:pt x="12727" y="11362"/>
                        <a:pt x="11400" y="9269"/>
                      </a:cubicBezTo>
                      <a:cubicBezTo>
                        <a:pt x="10559" y="8168"/>
                        <a:pt x="7752" y="8692"/>
                        <a:pt x="9433" y="10581"/>
                      </a:cubicBezTo>
                      <a:cubicBezTo>
                        <a:pt x="8845" y="10761"/>
                        <a:pt x="9147" y="8098"/>
                        <a:pt x="10904" y="9535"/>
                      </a:cubicBezTo>
                      <a:cubicBezTo>
                        <a:pt x="11677" y="10378"/>
                        <a:pt x="10046" y="12260"/>
                        <a:pt x="8500" y="10956"/>
                      </a:cubicBezTo>
                      <a:cubicBezTo>
                        <a:pt x="6189" y="7957"/>
                        <a:pt x="11374" y="6521"/>
                        <a:pt x="12425" y="8934"/>
                      </a:cubicBezTo>
                      <a:cubicBezTo>
                        <a:pt x="14039" y="11667"/>
                        <a:pt x="9340" y="15384"/>
                        <a:pt x="5970" y="11737"/>
                      </a:cubicBezTo>
                      <a:cubicBezTo>
                        <a:pt x="2810" y="6778"/>
                        <a:pt x="10996" y="2023"/>
                        <a:pt x="14652" y="7497"/>
                      </a:cubicBezTo>
                      <a:cubicBezTo>
                        <a:pt x="18115" y="12690"/>
                        <a:pt x="8483" y="20210"/>
                        <a:pt x="2869" y="12651"/>
                      </a:cubicBezTo>
                      <a:cubicBezTo>
                        <a:pt x="1751" y="10433"/>
                        <a:pt x="742" y="3256"/>
                        <a:pt x="8618" y="2085"/>
                      </a:cubicBezTo>
                      <a:lnTo>
                        <a:pt x="8828" y="0"/>
                      </a:lnTo>
                      <a:close/>
                    </a:path>
                  </a:pathLst>
                </a:custGeom>
                <a:solidFill>
                  <a:srgbClr val="D3D0C7"/>
                </a:solidFill>
                <a:ln w="9525" cap="flat">
                  <a:noFill/>
                  <a:round/>
                </a:ln>
                <a:effectLst/>
              </p:spPr>
              <p:txBody>
                <a:bodyPr wrap="square" lIns="72248" tIns="72248" rIns="72248" bIns="72248" numCol="1" anchor="ctr">
                  <a:noAutofit/>
                </a:bodyPr>
                <a:lstStyle/>
                <a:p>
                  <a:pPr marL="40639" marR="40639" defTabSz="914400">
                    <a:defRPr sz="3400">
                      <a:solidFill>
                        <a:srgbClr val="EEEEEE"/>
                      </a:solidFill>
                      <a:uFill>
                        <a:solidFill>
                          <a:srgbClr val="EEEEEE"/>
                        </a:solidFill>
                      </a:u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</a:p>
              </p:txBody>
            </p:sp>
            <p:sp>
              <p:nvSpPr>
                <p:cNvPr id="8332" name="Shape 8332"/>
                <p:cNvSpPr/>
                <p:nvPr/>
              </p:nvSpPr>
              <p:spPr>
                <a:xfrm>
                  <a:off x="477077" y="0"/>
                  <a:ext cx="11812695" cy="126436"/>
                </a:xfrm>
                <a:prstGeom prst="rect">
                  <a:avLst/>
                </a:prstGeom>
                <a:solidFill>
                  <a:srgbClr val="D3D0C7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72248" tIns="72248" rIns="72248" bIns="72248" numCol="1" anchor="ctr">
                  <a:noAutofit/>
                </a:bodyPr>
                <a:lstStyle/>
                <a:p>
                  <a:pPr marL="40639" marR="40639" defTabSz="914400">
                    <a:defRPr sz="3400">
                      <a:solidFill>
                        <a:srgbClr val="EEEEEE"/>
                      </a:solidFill>
                      <a:uFill>
                        <a:solidFill>
                          <a:srgbClr val="EEEEEE"/>
                        </a:solidFill>
                      </a:u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</a:p>
              </p:txBody>
            </p:sp>
          </p:grpSp>
        </p:grpSp>
        <p:sp>
          <p:nvSpPr>
            <p:cNvPr id="8335" name="Shape 8335"/>
            <p:cNvSpPr/>
            <p:nvPr/>
          </p:nvSpPr>
          <p:spPr>
            <a:xfrm>
              <a:off x="1083733" y="1144693"/>
              <a:ext cx="10805726" cy="433494"/>
            </a:xfrm>
            <a:prstGeom prst="rect">
              <a:avLst/>
            </a:prstGeom>
            <a:gradFill flip="none" rotWithShape="1">
              <a:gsLst>
                <a:gs pos="0">
                  <a:srgbClr val="817C6B"/>
                </a:gs>
                <a:gs pos="100000">
                  <a:srgbClr val="9A947F"/>
                </a:gs>
              </a:gsLst>
              <a:lin ang="162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72248" tIns="72248" rIns="72248" bIns="72248" numCol="1" anchor="ctr">
              <a:noAutofit/>
            </a:bodyPr>
            <a:lstStyle/>
            <a:p>
              <a:pPr marL="40639" marR="40639" defTabSz="914400">
                <a:defRPr sz="3400">
                  <a:solidFill>
                    <a:srgbClr val="EEEEEE"/>
                  </a:solidFill>
                  <a:uFill>
                    <a:solidFill>
                      <a:srgbClr val="EEEEEE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</p:grpSp>
      <p:sp>
        <p:nvSpPr>
          <p:cNvPr id="8337" name="Shape 8337"/>
          <p:cNvSpPr/>
          <p:nvPr/>
        </p:nvSpPr>
        <p:spPr>
          <a:xfrm>
            <a:off x="2658542" y="2472314"/>
            <a:ext cx="7687716" cy="57487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2248" tIns="72248" rIns="72248" bIns="72248">
            <a:spAutoFit/>
          </a:bodyPr>
          <a:lstStyle/>
          <a:p>
            <a:pPr marL="40639" marR="40639" defTabSz="914400">
              <a:buClr>
                <a:srgbClr val="EEEEEE"/>
              </a:buClr>
              <a:buFont typeface="Times New Roman"/>
              <a:defRPr sz="6400">
                <a:solidFill>
                  <a:srgbClr val="EEEEEE"/>
                </a:solidFill>
                <a:uFill>
                  <a:solidFill>
                    <a:srgbClr val="EEEEEE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Draw one or more elements in a way that the relative </a:t>
            </a:r>
            <a:r>
              <a:rPr b="1"/>
              <a:t>sizes</a:t>
            </a:r>
            <a:r>
              <a:t> of the lines, shapes, textures or forms are explored.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33" name="Group 8433"/>
          <p:cNvGrpSpPr/>
          <p:nvPr/>
        </p:nvGrpSpPr>
        <p:grpSpPr>
          <a:xfrm>
            <a:off x="0" y="-1"/>
            <a:ext cx="13004800" cy="9753601"/>
            <a:chOff x="0" y="0"/>
            <a:chExt cx="13004800" cy="9753600"/>
          </a:xfrm>
        </p:grpSpPr>
        <p:grpSp>
          <p:nvGrpSpPr>
            <p:cNvPr id="8431" name="Group 8431"/>
            <p:cNvGrpSpPr/>
            <p:nvPr/>
          </p:nvGrpSpPr>
          <p:grpSpPr>
            <a:xfrm>
              <a:off x="0" y="0"/>
              <a:ext cx="13004801" cy="9753600"/>
              <a:chOff x="0" y="0"/>
              <a:chExt cx="13004800" cy="9753600"/>
            </a:xfrm>
          </p:grpSpPr>
          <p:sp>
            <p:nvSpPr>
              <p:cNvPr id="8339" name="Shape 8339"/>
              <p:cNvSpPr/>
              <p:nvPr/>
            </p:nvSpPr>
            <p:spPr>
              <a:xfrm>
                <a:off x="11921066" y="1083733"/>
                <a:ext cx="758615" cy="3034454"/>
              </a:xfrm>
              <a:prstGeom prst="rect">
                <a:avLst/>
              </a:prstGeom>
              <a:gradFill flip="none" rotWithShape="1">
                <a:gsLst>
                  <a:gs pos="0">
                    <a:srgbClr val="817C6B"/>
                  </a:gs>
                  <a:gs pos="100000">
                    <a:srgbClr val="D3D0C7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72248" tIns="72248" rIns="72248" bIns="72248" numCol="1" anchor="ctr">
                <a:noAutofit/>
              </a:bodyPr>
              <a:lstStyle/>
              <a:p>
                <a:pPr marL="40639" marR="40639" defTabSz="914400">
                  <a:defRPr sz="3400">
                    <a:solidFill>
                      <a:srgbClr val="EEEEEE"/>
                    </a:solidFill>
                    <a:uFill>
                      <a:solidFill>
                        <a:srgbClr val="EEEEEE"/>
                      </a:solidFill>
                    </a:u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8340" name="Shape 8340"/>
              <p:cNvSpPr/>
              <p:nvPr/>
            </p:nvSpPr>
            <p:spPr>
              <a:xfrm>
                <a:off x="0" y="0"/>
                <a:ext cx="12788054" cy="216747"/>
              </a:xfrm>
              <a:prstGeom prst="rect">
                <a:avLst/>
              </a:prstGeom>
              <a:solidFill>
                <a:srgbClr val="9A94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2248" tIns="72248" rIns="72248" bIns="72248" numCol="1" anchor="ctr">
                <a:noAutofit/>
              </a:bodyPr>
              <a:lstStyle/>
              <a:p>
                <a:pPr marL="40639" marR="40639" defTabSz="914400">
                  <a:defRPr sz="3400">
                    <a:solidFill>
                      <a:srgbClr val="EEEEEE"/>
                    </a:solidFill>
                    <a:uFill>
                      <a:solidFill>
                        <a:srgbClr val="EEEEEE"/>
                      </a:solidFill>
                    </a:u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8341" name="Shape 8341"/>
              <p:cNvSpPr/>
              <p:nvPr/>
            </p:nvSpPr>
            <p:spPr>
              <a:xfrm>
                <a:off x="12679680" y="0"/>
                <a:ext cx="325121" cy="9753600"/>
              </a:xfrm>
              <a:prstGeom prst="rect">
                <a:avLst/>
              </a:prstGeom>
              <a:gradFill flip="none" rotWithShape="1">
                <a:gsLst>
                  <a:gs pos="0">
                    <a:srgbClr val="9A947F"/>
                  </a:gs>
                  <a:gs pos="50000">
                    <a:srgbClr val="BBB6A8"/>
                  </a:gs>
                  <a:gs pos="100000">
                    <a:srgbClr val="9A947F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72248" tIns="72248" rIns="72248" bIns="72248" numCol="1" anchor="ctr">
                <a:noAutofit/>
              </a:bodyPr>
              <a:lstStyle/>
              <a:p>
                <a:pPr marL="40639" marR="40639" defTabSz="914400">
                  <a:defRPr sz="3400">
                    <a:solidFill>
                      <a:srgbClr val="EEEEEE"/>
                    </a:solidFill>
                    <a:uFill>
                      <a:solidFill>
                        <a:srgbClr val="EEEEEE"/>
                      </a:solidFill>
                    </a:u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8342" name="Shape 8342"/>
              <p:cNvSpPr/>
              <p:nvPr/>
            </p:nvSpPr>
            <p:spPr>
              <a:xfrm>
                <a:off x="0" y="0"/>
                <a:ext cx="325121" cy="9753600"/>
              </a:xfrm>
              <a:prstGeom prst="rect">
                <a:avLst/>
              </a:prstGeom>
              <a:gradFill flip="none" rotWithShape="1">
                <a:gsLst>
                  <a:gs pos="0">
                    <a:srgbClr val="9A947F"/>
                  </a:gs>
                  <a:gs pos="50000">
                    <a:srgbClr val="BBB6A8"/>
                  </a:gs>
                  <a:gs pos="100000">
                    <a:srgbClr val="9A947F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72248" tIns="72248" rIns="72248" bIns="72248" numCol="1" anchor="ctr">
                <a:noAutofit/>
              </a:bodyPr>
              <a:lstStyle/>
              <a:p>
                <a:pPr marL="40639" marR="40639" defTabSz="914400">
                  <a:defRPr sz="3400">
                    <a:solidFill>
                      <a:srgbClr val="EEEEEE"/>
                    </a:solidFill>
                    <a:uFill>
                      <a:solidFill>
                        <a:srgbClr val="EEEEEE"/>
                      </a:solidFill>
                    </a:u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8343" name="Shape 8343"/>
              <p:cNvSpPr/>
              <p:nvPr/>
            </p:nvSpPr>
            <p:spPr>
              <a:xfrm>
                <a:off x="325120" y="1083733"/>
                <a:ext cx="758614" cy="3034454"/>
              </a:xfrm>
              <a:prstGeom prst="rect">
                <a:avLst/>
              </a:prstGeom>
              <a:gradFill flip="none" rotWithShape="1">
                <a:gsLst>
                  <a:gs pos="0">
                    <a:srgbClr val="817C6B"/>
                  </a:gs>
                  <a:gs pos="100000">
                    <a:srgbClr val="D3D0C7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72248" tIns="72248" rIns="72248" bIns="72248" numCol="1" anchor="ctr">
                <a:noAutofit/>
              </a:bodyPr>
              <a:lstStyle/>
              <a:p>
                <a:pPr marL="40639" marR="40639" defTabSz="914400">
                  <a:defRPr sz="3400">
                    <a:solidFill>
                      <a:srgbClr val="EEEEEE"/>
                    </a:solidFill>
                    <a:uFill>
                      <a:solidFill>
                        <a:srgbClr val="EEEEEE"/>
                      </a:solidFill>
                    </a:u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grpSp>
            <p:nvGrpSpPr>
              <p:cNvPr id="8430" name="Group 8430"/>
              <p:cNvGrpSpPr/>
              <p:nvPr/>
            </p:nvGrpSpPr>
            <p:grpSpPr>
              <a:xfrm>
                <a:off x="82851" y="72248"/>
                <a:ext cx="12793944" cy="1116891"/>
                <a:chOff x="0" y="0"/>
                <a:chExt cx="12793942" cy="1116889"/>
              </a:xfrm>
            </p:grpSpPr>
            <p:sp>
              <p:nvSpPr>
                <p:cNvPr id="8344" name="Shape 8344"/>
                <p:cNvSpPr/>
                <p:nvPr/>
              </p:nvSpPr>
              <p:spPr>
                <a:xfrm>
                  <a:off x="43584" y="0"/>
                  <a:ext cx="12736126" cy="1083734"/>
                </a:xfrm>
                <a:prstGeom prst="roundRect">
                  <a:avLst>
                    <a:gd name="adj" fmla="val 35156"/>
                  </a:avLst>
                </a:prstGeom>
                <a:solidFill>
                  <a:srgbClr val="BBB6A8"/>
                </a:solidFill>
                <a:ln w="9525" cap="flat">
                  <a:noFill/>
                  <a:round/>
                </a:ln>
                <a:effectLst/>
              </p:spPr>
              <p:txBody>
                <a:bodyPr wrap="square" lIns="72248" tIns="72248" rIns="72248" bIns="72248" numCol="1" anchor="ctr">
                  <a:noAutofit/>
                </a:bodyPr>
                <a:lstStyle/>
                <a:p>
                  <a:pPr marL="40639" marR="40639" defTabSz="914400">
                    <a:defRPr sz="3400">
                      <a:solidFill>
                        <a:srgbClr val="EEEEEE"/>
                      </a:solidFill>
                      <a:uFill>
                        <a:solidFill>
                          <a:srgbClr val="EEEEEE"/>
                        </a:solidFill>
                      </a:u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</a:p>
              </p:txBody>
            </p:sp>
            <p:sp>
              <p:nvSpPr>
                <p:cNvPr id="8345" name="Shape 8345"/>
                <p:cNvSpPr/>
                <p:nvPr/>
              </p:nvSpPr>
              <p:spPr>
                <a:xfrm>
                  <a:off x="477077" y="54186"/>
                  <a:ext cx="11812695" cy="126437"/>
                </a:xfrm>
                <a:prstGeom prst="rect">
                  <a:avLst/>
                </a:prstGeom>
                <a:solidFill>
                  <a:srgbClr val="9A947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72248" tIns="72248" rIns="72248" bIns="72248" numCol="1" anchor="ctr">
                  <a:noAutofit/>
                </a:bodyPr>
                <a:lstStyle/>
                <a:p>
                  <a:pPr marL="40639" marR="40639" defTabSz="914400">
                    <a:defRPr sz="3400">
                      <a:solidFill>
                        <a:srgbClr val="EEEEEE"/>
                      </a:solidFill>
                      <a:uFill>
                        <a:solidFill>
                          <a:srgbClr val="EEEEEE"/>
                        </a:solidFill>
                      </a:u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</a:p>
              </p:txBody>
            </p:sp>
            <p:grpSp>
              <p:nvGrpSpPr>
                <p:cNvPr id="8384" name="Group 8384"/>
                <p:cNvGrpSpPr/>
                <p:nvPr/>
              </p:nvGrpSpPr>
              <p:grpSpPr>
                <a:xfrm>
                  <a:off x="531264" y="842151"/>
                  <a:ext cx="11758508" cy="243841"/>
                  <a:chOff x="0" y="0"/>
                  <a:chExt cx="11758506" cy="243839"/>
                </a:xfrm>
              </p:grpSpPr>
              <p:sp>
                <p:nvSpPr>
                  <p:cNvPr id="8346" name="Shape 8346"/>
                  <p:cNvSpPr/>
                  <p:nvPr/>
                </p:nvSpPr>
                <p:spPr>
                  <a:xfrm flipH="1">
                    <a:off x="11239217" y="0"/>
                    <a:ext cx="519290" cy="23932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0"/>
                        </a:moveTo>
                        <a:lnTo>
                          <a:pt x="17092" y="0"/>
                        </a:lnTo>
                        <a:lnTo>
                          <a:pt x="0" y="17550"/>
                        </a:lnTo>
                        <a:lnTo>
                          <a:pt x="8077" y="21600"/>
                        </a:lnTo>
                        <a:lnTo>
                          <a:pt x="19158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9A947F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8347" name="Shape 8347"/>
                  <p:cNvSpPr/>
                  <p:nvPr/>
                </p:nvSpPr>
                <p:spPr>
                  <a:xfrm>
                    <a:off x="0" y="4515"/>
                    <a:ext cx="519289" cy="2393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0"/>
                        </a:moveTo>
                        <a:lnTo>
                          <a:pt x="17092" y="0"/>
                        </a:lnTo>
                        <a:lnTo>
                          <a:pt x="0" y="17550"/>
                        </a:lnTo>
                        <a:lnTo>
                          <a:pt x="8077" y="21600"/>
                        </a:lnTo>
                        <a:lnTo>
                          <a:pt x="19158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9A947F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grpSp>
                <p:nvGrpSpPr>
                  <p:cNvPr id="8383" name="Group 8383"/>
                  <p:cNvGrpSpPr/>
                  <p:nvPr/>
                </p:nvGrpSpPr>
                <p:grpSpPr>
                  <a:xfrm>
                    <a:off x="442524" y="1544"/>
                    <a:ext cx="10864428" cy="242296"/>
                    <a:chOff x="0" y="0"/>
                    <a:chExt cx="10864426" cy="242295"/>
                  </a:xfrm>
                </p:grpSpPr>
                <p:grpSp>
                  <p:nvGrpSpPr>
                    <p:cNvPr id="8369" name="Group 8369"/>
                    <p:cNvGrpSpPr/>
                    <p:nvPr/>
                  </p:nvGrpSpPr>
                  <p:grpSpPr>
                    <a:xfrm>
                      <a:off x="0" y="2257"/>
                      <a:ext cx="6610774" cy="240039"/>
                      <a:chOff x="0" y="0"/>
                      <a:chExt cx="6610773" cy="240037"/>
                    </a:xfrm>
                  </p:grpSpPr>
                  <p:grpSp>
                    <p:nvGrpSpPr>
                      <p:cNvPr id="8350" name="Group 8350"/>
                      <p:cNvGrpSpPr/>
                      <p:nvPr/>
                    </p:nvGrpSpPr>
                    <p:grpSpPr>
                      <a:xfrm>
                        <a:off x="0" y="0"/>
                        <a:ext cx="943611" cy="240038"/>
                        <a:chOff x="0" y="0"/>
                        <a:chExt cx="943610" cy="240037"/>
                      </a:xfrm>
                    </p:grpSpPr>
                    <p:sp>
                      <p:nvSpPr>
                        <p:cNvPr id="8348" name="Shape 8348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8349" name="Shape 8349"/>
                        <p:cNvSpPr/>
                        <p:nvPr/>
                      </p:nvSpPr>
                      <p:spPr>
                        <a:xfrm>
                          <a:off x="467296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8353" name="Group 8353"/>
                      <p:cNvGrpSpPr/>
                      <p:nvPr/>
                    </p:nvGrpSpPr>
                    <p:grpSpPr>
                      <a:xfrm>
                        <a:off x="943848" y="0"/>
                        <a:ext cx="945985" cy="240038"/>
                        <a:chOff x="0" y="0"/>
                        <a:chExt cx="945983" cy="240037"/>
                      </a:xfrm>
                    </p:grpSpPr>
                    <p:sp>
                      <p:nvSpPr>
                        <p:cNvPr id="8351" name="Shape 8351"/>
                        <p:cNvSpPr/>
                        <p:nvPr/>
                      </p:nvSpPr>
                      <p:spPr>
                        <a:xfrm>
                          <a:off x="0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8352" name="Shape 8352"/>
                        <p:cNvSpPr/>
                        <p:nvPr/>
                      </p:nvSpPr>
                      <p:spPr>
                        <a:xfrm>
                          <a:off x="467296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8356" name="Group 8356"/>
                      <p:cNvGrpSpPr/>
                      <p:nvPr/>
                    </p:nvGrpSpPr>
                    <p:grpSpPr>
                      <a:xfrm>
                        <a:off x="1893710" y="0"/>
                        <a:ext cx="939971" cy="240038"/>
                        <a:chOff x="0" y="0"/>
                        <a:chExt cx="939969" cy="240037"/>
                      </a:xfrm>
                    </p:grpSpPr>
                    <p:sp>
                      <p:nvSpPr>
                        <p:cNvPr id="8354" name="Shape 8354"/>
                        <p:cNvSpPr/>
                        <p:nvPr/>
                      </p:nvSpPr>
                      <p:spPr>
                        <a:xfrm>
                          <a:off x="0" y="0"/>
                          <a:ext cx="471707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8355" name="Shape 8355"/>
                        <p:cNvSpPr/>
                        <p:nvPr/>
                      </p:nvSpPr>
                      <p:spPr>
                        <a:xfrm>
                          <a:off x="463672" y="0"/>
                          <a:ext cx="47629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8359" name="Group 8359"/>
                      <p:cNvGrpSpPr/>
                      <p:nvPr/>
                    </p:nvGrpSpPr>
                    <p:grpSpPr>
                      <a:xfrm>
                        <a:off x="2833443" y="0"/>
                        <a:ext cx="943888" cy="240038"/>
                        <a:chOff x="0" y="0"/>
                        <a:chExt cx="943886" cy="240037"/>
                      </a:xfrm>
                    </p:grpSpPr>
                    <p:sp>
                      <p:nvSpPr>
                        <p:cNvPr id="8357" name="Shape 8357"/>
                        <p:cNvSpPr/>
                        <p:nvPr/>
                      </p:nvSpPr>
                      <p:spPr>
                        <a:xfrm>
                          <a:off x="0" y="0"/>
                          <a:ext cx="47644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8358" name="Shape 8358"/>
                        <p:cNvSpPr/>
                        <p:nvPr/>
                      </p:nvSpPr>
                      <p:spPr>
                        <a:xfrm>
                          <a:off x="467439" y="0"/>
                          <a:ext cx="47644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8362" name="Group 8362"/>
                      <p:cNvGrpSpPr/>
                      <p:nvPr/>
                    </p:nvGrpSpPr>
                    <p:grpSpPr>
                      <a:xfrm>
                        <a:off x="3777330" y="0"/>
                        <a:ext cx="943612" cy="240038"/>
                        <a:chOff x="0" y="0"/>
                        <a:chExt cx="943610" cy="240037"/>
                      </a:xfrm>
                    </p:grpSpPr>
                    <p:sp>
                      <p:nvSpPr>
                        <p:cNvPr id="8360" name="Shape 8360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8361" name="Shape 8361"/>
                        <p:cNvSpPr/>
                        <p:nvPr/>
                      </p:nvSpPr>
                      <p:spPr>
                        <a:xfrm>
                          <a:off x="467296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8365" name="Group 8365"/>
                      <p:cNvGrpSpPr/>
                      <p:nvPr/>
                    </p:nvGrpSpPr>
                    <p:grpSpPr>
                      <a:xfrm>
                        <a:off x="4720941" y="0"/>
                        <a:ext cx="946222" cy="240038"/>
                        <a:chOff x="0" y="0"/>
                        <a:chExt cx="946221" cy="240037"/>
                      </a:xfrm>
                    </p:grpSpPr>
                    <p:sp>
                      <p:nvSpPr>
                        <p:cNvPr id="8363" name="Shape 8363"/>
                        <p:cNvSpPr/>
                        <p:nvPr/>
                      </p:nvSpPr>
                      <p:spPr>
                        <a:xfrm>
                          <a:off x="0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8364" name="Shape 8364"/>
                        <p:cNvSpPr/>
                        <p:nvPr/>
                      </p:nvSpPr>
                      <p:spPr>
                        <a:xfrm>
                          <a:off x="467533" y="0"/>
                          <a:ext cx="478689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8368" name="Group 8368"/>
                      <p:cNvGrpSpPr/>
                      <p:nvPr/>
                    </p:nvGrpSpPr>
                    <p:grpSpPr>
                      <a:xfrm>
                        <a:off x="5666925" y="0"/>
                        <a:ext cx="943849" cy="240038"/>
                        <a:chOff x="0" y="0"/>
                        <a:chExt cx="943848" cy="240037"/>
                      </a:xfrm>
                    </p:grpSpPr>
                    <p:sp>
                      <p:nvSpPr>
                        <p:cNvPr id="8366" name="Shape 8366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8367" name="Shape 8367"/>
                        <p:cNvSpPr/>
                        <p:nvPr/>
                      </p:nvSpPr>
                      <p:spPr>
                        <a:xfrm>
                          <a:off x="467533" y="0"/>
                          <a:ext cx="476316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</p:grpSp>
                <p:grpSp>
                  <p:nvGrpSpPr>
                    <p:cNvPr id="8372" name="Group 8372"/>
                    <p:cNvGrpSpPr/>
                    <p:nvPr/>
                  </p:nvGrpSpPr>
                  <p:grpSpPr>
                    <a:xfrm>
                      <a:off x="6610773" y="0"/>
                      <a:ext cx="943752" cy="240038"/>
                      <a:chOff x="0" y="0"/>
                      <a:chExt cx="943750" cy="240037"/>
                    </a:xfrm>
                  </p:grpSpPr>
                  <p:sp>
                    <p:nvSpPr>
                      <p:cNvPr id="8370" name="Shape 8370"/>
                      <p:cNvSpPr/>
                      <p:nvPr/>
                    </p:nvSpPr>
                    <p:spPr>
                      <a:xfrm>
                        <a:off x="0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8371" name="Shape 8371"/>
                      <p:cNvSpPr/>
                      <p:nvPr/>
                    </p:nvSpPr>
                    <p:spPr>
                      <a:xfrm>
                        <a:off x="467369" y="0"/>
                        <a:ext cx="476382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8375" name="Group 8375"/>
                    <p:cNvGrpSpPr/>
                    <p:nvPr/>
                  </p:nvGrpSpPr>
                  <p:grpSpPr>
                    <a:xfrm>
                      <a:off x="7554524" y="0"/>
                      <a:ext cx="946010" cy="240038"/>
                      <a:chOff x="0" y="0"/>
                      <a:chExt cx="946009" cy="240037"/>
                    </a:xfrm>
                  </p:grpSpPr>
                  <p:sp>
                    <p:nvSpPr>
                      <p:cNvPr id="8373" name="Shape 8373"/>
                      <p:cNvSpPr/>
                      <p:nvPr/>
                    </p:nvSpPr>
                    <p:spPr>
                      <a:xfrm>
                        <a:off x="0" y="0"/>
                        <a:ext cx="47871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8374" name="Shape 8374"/>
                      <p:cNvSpPr/>
                      <p:nvPr/>
                    </p:nvSpPr>
                    <p:spPr>
                      <a:xfrm>
                        <a:off x="467300" y="0"/>
                        <a:ext cx="47871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8378" name="Group 8378"/>
                    <p:cNvGrpSpPr/>
                    <p:nvPr/>
                  </p:nvGrpSpPr>
                  <p:grpSpPr>
                    <a:xfrm>
                      <a:off x="8500533" y="0"/>
                      <a:ext cx="943753" cy="240038"/>
                      <a:chOff x="0" y="0"/>
                      <a:chExt cx="943751" cy="240037"/>
                    </a:xfrm>
                  </p:grpSpPr>
                  <p:sp>
                    <p:nvSpPr>
                      <p:cNvPr id="8376" name="Shape 8376"/>
                      <p:cNvSpPr/>
                      <p:nvPr/>
                    </p:nvSpPr>
                    <p:spPr>
                      <a:xfrm>
                        <a:off x="0" y="0"/>
                        <a:ext cx="47589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8377" name="Shape 8377"/>
                      <p:cNvSpPr/>
                      <p:nvPr/>
                    </p:nvSpPr>
                    <p:spPr>
                      <a:xfrm>
                        <a:off x="467862" y="0"/>
                        <a:ext cx="47589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8381" name="Group 8381"/>
                    <p:cNvGrpSpPr/>
                    <p:nvPr/>
                  </p:nvGrpSpPr>
                  <p:grpSpPr>
                    <a:xfrm>
                      <a:off x="9444284" y="0"/>
                      <a:ext cx="943753" cy="240038"/>
                      <a:chOff x="0" y="0"/>
                      <a:chExt cx="943751" cy="240037"/>
                    </a:xfrm>
                  </p:grpSpPr>
                  <p:sp>
                    <p:nvSpPr>
                      <p:cNvPr id="8379" name="Shape 8379"/>
                      <p:cNvSpPr/>
                      <p:nvPr/>
                    </p:nvSpPr>
                    <p:spPr>
                      <a:xfrm>
                        <a:off x="0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8380" name="Shape 8380"/>
                      <p:cNvSpPr/>
                      <p:nvPr/>
                    </p:nvSpPr>
                    <p:spPr>
                      <a:xfrm>
                        <a:off x="467371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sp>
                  <p:nvSpPr>
                    <p:cNvPr id="8382" name="Shape 8382"/>
                    <p:cNvSpPr/>
                    <p:nvPr/>
                  </p:nvSpPr>
                  <p:spPr>
                    <a:xfrm>
                      <a:off x="10388035" y="0"/>
                      <a:ext cx="476392" cy="240038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0504" fill="norm" stroke="1" extrusionOk="0">
                          <a:moveTo>
                            <a:pt x="0" y="0"/>
                          </a:moveTo>
                          <a:lnTo>
                            <a:pt x="0" y="20504"/>
                          </a:lnTo>
                          <a:lnTo>
                            <a:pt x="2534" y="20504"/>
                          </a:lnTo>
                          <a:cubicBezTo>
                            <a:pt x="2512" y="-934"/>
                            <a:pt x="19002" y="-1096"/>
                            <a:pt x="19023" y="20504"/>
                          </a:cubicBezTo>
                          <a:lnTo>
                            <a:pt x="21600" y="20504"/>
                          </a:lnTo>
                          <a:lnTo>
                            <a:pt x="21600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9A947F"/>
                    </a:solidFill>
                    <a:ln w="9525" cap="flat">
                      <a:noFill/>
                      <a:round/>
                    </a:ln>
                    <a:effectLst/>
                  </p:spPr>
                  <p:txBody>
                    <a:bodyPr wrap="square" lIns="72248" tIns="72248" rIns="72248" bIns="72248" numCol="1" anchor="ctr">
                      <a:noAutofit/>
                    </a:bodyPr>
                    <a:lstStyle/>
                    <a:p>
                      <a:pPr marL="40639" marR="40639" defTabSz="914400">
                        <a:defRPr sz="3400">
                          <a:solidFill>
                            <a:srgbClr val="EEEEEE"/>
                          </a:solidFill>
                          <a:uFill>
                            <a:solidFill>
                              <a:srgbClr val="EEEEEE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defRPr>
                      </a:pPr>
                    </a:p>
                  </p:txBody>
                </p:sp>
              </p:grpSp>
            </p:grpSp>
            <p:grpSp>
              <p:nvGrpSpPr>
                <p:cNvPr id="8423" name="Group 8423"/>
                <p:cNvGrpSpPr/>
                <p:nvPr/>
              </p:nvGrpSpPr>
              <p:grpSpPr>
                <a:xfrm>
                  <a:off x="508686" y="839893"/>
                  <a:ext cx="11758508" cy="243841"/>
                  <a:chOff x="0" y="0"/>
                  <a:chExt cx="11758506" cy="243839"/>
                </a:xfrm>
              </p:grpSpPr>
              <p:sp>
                <p:nvSpPr>
                  <p:cNvPr id="8385" name="Shape 8385"/>
                  <p:cNvSpPr/>
                  <p:nvPr/>
                </p:nvSpPr>
                <p:spPr>
                  <a:xfrm flipH="1">
                    <a:off x="11239217" y="0"/>
                    <a:ext cx="519290" cy="23932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0"/>
                        </a:moveTo>
                        <a:lnTo>
                          <a:pt x="17092" y="0"/>
                        </a:lnTo>
                        <a:lnTo>
                          <a:pt x="0" y="17550"/>
                        </a:lnTo>
                        <a:lnTo>
                          <a:pt x="8077" y="21600"/>
                        </a:lnTo>
                        <a:lnTo>
                          <a:pt x="19158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D3D0C7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8386" name="Shape 8386"/>
                  <p:cNvSpPr/>
                  <p:nvPr/>
                </p:nvSpPr>
                <p:spPr>
                  <a:xfrm>
                    <a:off x="0" y="4515"/>
                    <a:ext cx="519289" cy="2393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0"/>
                        </a:moveTo>
                        <a:lnTo>
                          <a:pt x="17092" y="0"/>
                        </a:lnTo>
                        <a:lnTo>
                          <a:pt x="0" y="17550"/>
                        </a:lnTo>
                        <a:lnTo>
                          <a:pt x="8077" y="21600"/>
                        </a:lnTo>
                        <a:lnTo>
                          <a:pt x="19158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D3D0C7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grpSp>
                <p:nvGrpSpPr>
                  <p:cNvPr id="8422" name="Group 8422"/>
                  <p:cNvGrpSpPr/>
                  <p:nvPr/>
                </p:nvGrpSpPr>
                <p:grpSpPr>
                  <a:xfrm>
                    <a:off x="442524" y="1544"/>
                    <a:ext cx="10864428" cy="242296"/>
                    <a:chOff x="0" y="0"/>
                    <a:chExt cx="10864426" cy="242295"/>
                  </a:xfrm>
                </p:grpSpPr>
                <p:grpSp>
                  <p:nvGrpSpPr>
                    <p:cNvPr id="8408" name="Group 8408"/>
                    <p:cNvGrpSpPr/>
                    <p:nvPr/>
                  </p:nvGrpSpPr>
                  <p:grpSpPr>
                    <a:xfrm>
                      <a:off x="0" y="2257"/>
                      <a:ext cx="6610774" cy="240039"/>
                      <a:chOff x="0" y="0"/>
                      <a:chExt cx="6610773" cy="240037"/>
                    </a:xfrm>
                  </p:grpSpPr>
                  <p:grpSp>
                    <p:nvGrpSpPr>
                      <p:cNvPr id="8389" name="Group 8389"/>
                      <p:cNvGrpSpPr/>
                      <p:nvPr/>
                    </p:nvGrpSpPr>
                    <p:grpSpPr>
                      <a:xfrm>
                        <a:off x="0" y="0"/>
                        <a:ext cx="943611" cy="240038"/>
                        <a:chOff x="0" y="0"/>
                        <a:chExt cx="943610" cy="240037"/>
                      </a:xfrm>
                    </p:grpSpPr>
                    <p:sp>
                      <p:nvSpPr>
                        <p:cNvPr id="8387" name="Shape 8387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8388" name="Shape 8388"/>
                        <p:cNvSpPr/>
                        <p:nvPr/>
                      </p:nvSpPr>
                      <p:spPr>
                        <a:xfrm>
                          <a:off x="467296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8392" name="Group 8392"/>
                      <p:cNvGrpSpPr/>
                      <p:nvPr/>
                    </p:nvGrpSpPr>
                    <p:grpSpPr>
                      <a:xfrm>
                        <a:off x="943848" y="0"/>
                        <a:ext cx="945985" cy="240038"/>
                        <a:chOff x="0" y="0"/>
                        <a:chExt cx="945983" cy="240037"/>
                      </a:xfrm>
                    </p:grpSpPr>
                    <p:sp>
                      <p:nvSpPr>
                        <p:cNvPr id="8390" name="Shape 8390"/>
                        <p:cNvSpPr/>
                        <p:nvPr/>
                      </p:nvSpPr>
                      <p:spPr>
                        <a:xfrm>
                          <a:off x="0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8391" name="Shape 8391"/>
                        <p:cNvSpPr/>
                        <p:nvPr/>
                      </p:nvSpPr>
                      <p:spPr>
                        <a:xfrm>
                          <a:off x="467296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8395" name="Group 8395"/>
                      <p:cNvGrpSpPr/>
                      <p:nvPr/>
                    </p:nvGrpSpPr>
                    <p:grpSpPr>
                      <a:xfrm>
                        <a:off x="1893710" y="0"/>
                        <a:ext cx="939971" cy="240038"/>
                        <a:chOff x="0" y="0"/>
                        <a:chExt cx="939969" cy="240037"/>
                      </a:xfrm>
                    </p:grpSpPr>
                    <p:sp>
                      <p:nvSpPr>
                        <p:cNvPr id="8393" name="Shape 8393"/>
                        <p:cNvSpPr/>
                        <p:nvPr/>
                      </p:nvSpPr>
                      <p:spPr>
                        <a:xfrm>
                          <a:off x="0" y="0"/>
                          <a:ext cx="471707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8394" name="Shape 8394"/>
                        <p:cNvSpPr/>
                        <p:nvPr/>
                      </p:nvSpPr>
                      <p:spPr>
                        <a:xfrm>
                          <a:off x="463672" y="0"/>
                          <a:ext cx="47629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8398" name="Group 8398"/>
                      <p:cNvGrpSpPr/>
                      <p:nvPr/>
                    </p:nvGrpSpPr>
                    <p:grpSpPr>
                      <a:xfrm>
                        <a:off x="2833443" y="0"/>
                        <a:ext cx="943888" cy="240038"/>
                        <a:chOff x="0" y="0"/>
                        <a:chExt cx="943886" cy="240037"/>
                      </a:xfrm>
                    </p:grpSpPr>
                    <p:sp>
                      <p:nvSpPr>
                        <p:cNvPr id="8396" name="Shape 8396"/>
                        <p:cNvSpPr/>
                        <p:nvPr/>
                      </p:nvSpPr>
                      <p:spPr>
                        <a:xfrm>
                          <a:off x="0" y="0"/>
                          <a:ext cx="47644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8397" name="Shape 8397"/>
                        <p:cNvSpPr/>
                        <p:nvPr/>
                      </p:nvSpPr>
                      <p:spPr>
                        <a:xfrm>
                          <a:off x="467439" y="0"/>
                          <a:ext cx="47644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8401" name="Group 8401"/>
                      <p:cNvGrpSpPr/>
                      <p:nvPr/>
                    </p:nvGrpSpPr>
                    <p:grpSpPr>
                      <a:xfrm>
                        <a:off x="3777330" y="0"/>
                        <a:ext cx="943612" cy="240038"/>
                        <a:chOff x="0" y="0"/>
                        <a:chExt cx="943610" cy="240037"/>
                      </a:xfrm>
                    </p:grpSpPr>
                    <p:sp>
                      <p:nvSpPr>
                        <p:cNvPr id="8399" name="Shape 8399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8400" name="Shape 8400"/>
                        <p:cNvSpPr/>
                        <p:nvPr/>
                      </p:nvSpPr>
                      <p:spPr>
                        <a:xfrm>
                          <a:off x="467296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8404" name="Group 8404"/>
                      <p:cNvGrpSpPr/>
                      <p:nvPr/>
                    </p:nvGrpSpPr>
                    <p:grpSpPr>
                      <a:xfrm>
                        <a:off x="4720941" y="0"/>
                        <a:ext cx="946222" cy="240038"/>
                        <a:chOff x="0" y="0"/>
                        <a:chExt cx="946221" cy="240037"/>
                      </a:xfrm>
                    </p:grpSpPr>
                    <p:sp>
                      <p:nvSpPr>
                        <p:cNvPr id="8402" name="Shape 8402"/>
                        <p:cNvSpPr/>
                        <p:nvPr/>
                      </p:nvSpPr>
                      <p:spPr>
                        <a:xfrm>
                          <a:off x="0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8403" name="Shape 8403"/>
                        <p:cNvSpPr/>
                        <p:nvPr/>
                      </p:nvSpPr>
                      <p:spPr>
                        <a:xfrm>
                          <a:off x="467533" y="0"/>
                          <a:ext cx="478689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8407" name="Group 8407"/>
                      <p:cNvGrpSpPr/>
                      <p:nvPr/>
                    </p:nvGrpSpPr>
                    <p:grpSpPr>
                      <a:xfrm>
                        <a:off x="5666925" y="0"/>
                        <a:ext cx="943849" cy="240038"/>
                        <a:chOff x="0" y="0"/>
                        <a:chExt cx="943848" cy="240037"/>
                      </a:xfrm>
                    </p:grpSpPr>
                    <p:sp>
                      <p:nvSpPr>
                        <p:cNvPr id="8405" name="Shape 8405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8406" name="Shape 8406"/>
                        <p:cNvSpPr/>
                        <p:nvPr/>
                      </p:nvSpPr>
                      <p:spPr>
                        <a:xfrm>
                          <a:off x="467533" y="0"/>
                          <a:ext cx="476316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</p:grpSp>
                <p:grpSp>
                  <p:nvGrpSpPr>
                    <p:cNvPr id="8411" name="Group 8411"/>
                    <p:cNvGrpSpPr/>
                    <p:nvPr/>
                  </p:nvGrpSpPr>
                  <p:grpSpPr>
                    <a:xfrm>
                      <a:off x="6610773" y="0"/>
                      <a:ext cx="943752" cy="240038"/>
                      <a:chOff x="0" y="0"/>
                      <a:chExt cx="943750" cy="240037"/>
                    </a:xfrm>
                  </p:grpSpPr>
                  <p:sp>
                    <p:nvSpPr>
                      <p:cNvPr id="8409" name="Shape 8409"/>
                      <p:cNvSpPr/>
                      <p:nvPr/>
                    </p:nvSpPr>
                    <p:spPr>
                      <a:xfrm>
                        <a:off x="0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8410" name="Shape 8410"/>
                      <p:cNvSpPr/>
                      <p:nvPr/>
                    </p:nvSpPr>
                    <p:spPr>
                      <a:xfrm>
                        <a:off x="467369" y="0"/>
                        <a:ext cx="476382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8414" name="Group 8414"/>
                    <p:cNvGrpSpPr/>
                    <p:nvPr/>
                  </p:nvGrpSpPr>
                  <p:grpSpPr>
                    <a:xfrm>
                      <a:off x="7554524" y="0"/>
                      <a:ext cx="946010" cy="240038"/>
                      <a:chOff x="0" y="0"/>
                      <a:chExt cx="946009" cy="240037"/>
                    </a:xfrm>
                  </p:grpSpPr>
                  <p:sp>
                    <p:nvSpPr>
                      <p:cNvPr id="8412" name="Shape 8412"/>
                      <p:cNvSpPr/>
                      <p:nvPr/>
                    </p:nvSpPr>
                    <p:spPr>
                      <a:xfrm>
                        <a:off x="0" y="0"/>
                        <a:ext cx="47871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8413" name="Shape 8413"/>
                      <p:cNvSpPr/>
                      <p:nvPr/>
                    </p:nvSpPr>
                    <p:spPr>
                      <a:xfrm>
                        <a:off x="467300" y="0"/>
                        <a:ext cx="47871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8417" name="Group 8417"/>
                    <p:cNvGrpSpPr/>
                    <p:nvPr/>
                  </p:nvGrpSpPr>
                  <p:grpSpPr>
                    <a:xfrm>
                      <a:off x="8500533" y="0"/>
                      <a:ext cx="943753" cy="240038"/>
                      <a:chOff x="0" y="0"/>
                      <a:chExt cx="943751" cy="240037"/>
                    </a:xfrm>
                  </p:grpSpPr>
                  <p:sp>
                    <p:nvSpPr>
                      <p:cNvPr id="8415" name="Shape 8415"/>
                      <p:cNvSpPr/>
                      <p:nvPr/>
                    </p:nvSpPr>
                    <p:spPr>
                      <a:xfrm>
                        <a:off x="0" y="0"/>
                        <a:ext cx="47589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8416" name="Shape 8416"/>
                      <p:cNvSpPr/>
                      <p:nvPr/>
                    </p:nvSpPr>
                    <p:spPr>
                      <a:xfrm>
                        <a:off x="467862" y="0"/>
                        <a:ext cx="47589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8420" name="Group 8420"/>
                    <p:cNvGrpSpPr/>
                    <p:nvPr/>
                  </p:nvGrpSpPr>
                  <p:grpSpPr>
                    <a:xfrm>
                      <a:off x="9444284" y="0"/>
                      <a:ext cx="943753" cy="240038"/>
                      <a:chOff x="0" y="0"/>
                      <a:chExt cx="943751" cy="240037"/>
                    </a:xfrm>
                  </p:grpSpPr>
                  <p:sp>
                    <p:nvSpPr>
                      <p:cNvPr id="8418" name="Shape 8418"/>
                      <p:cNvSpPr/>
                      <p:nvPr/>
                    </p:nvSpPr>
                    <p:spPr>
                      <a:xfrm>
                        <a:off x="0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8419" name="Shape 8419"/>
                      <p:cNvSpPr/>
                      <p:nvPr/>
                    </p:nvSpPr>
                    <p:spPr>
                      <a:xfrm>
                        <a:off x="467371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sp>
                  <p:nvSpPr>
                    <p:cNvPr id="8421" name="Shape 8421"/>
                    <p:cNvSpPr/>
                    <p:nvPr/>
                  </p:nvSpPr>
                  <p:spPr>
                    <a:xfrm>
                      <a:off x="10388035" y="0"/>
                      <a:ext cx="476392" cy="240038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0504" fill="norm" stroke="1" extrusionOk="0">
                          <a:moveTo>
                            <a:pt x="0" y="0"/>
                          </a:moveTo>
                          <a:lnTo>
                            <a:pt x="0" y="20504"/>
                          </a:lnTo>
                          <a:lnTo>
                            <a:pt x="2534" y="20504"/>
                          </a:lnTo>
                          <a:cubicBezTo>
                            <a:pt x="2512" y="-934"/>
                            <a:pt x="19002" y="-1096"/>
                            <a:pt x="19023" y="20504"/>
                          </a:cubicBezTo>
                          <a:lnTo>
                            <a:pt x="21600" y="20504"/>
                          </a:lnTo>
                          <a:lnTo>
                            <a:pt x="21600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D3D0C7"/>
                    </a:solidFill>
                    <a:ln w="9525" cap="flat">
                      <a:noFill/>
                      <a:round/>
                    </a:ln>
                    <a:effectLst/>
                  </p:spPr>
                  <p:txBody>
                    <a:bodyPr wrap="square" lIns="72248" tIns="72248" rIns="72248" bIns="72248" numCol="1" anchor="ctr">
                      <a:noAutofit/>
                    </a:bodyPr>
                    <a:lstStyle/>
                    <a:p>
                      <a:pPr marL="40639" marR="40639" defTabSz="914400">
                        <a:defRPr sz="3400">
                          <a:solidFill>
                            <a:srgbClr val="EEEEEE"/>
                          </a:solidFill>
                          <a:uFill>
                            <a:solidFill>
                              <a:srgbClr val="EEEEEE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defRPr>
                      </a:pPr>
                    </a:p>
                  </p:txBody>
                </p:sp>
              </p:grpSp>
            </p:grpSp>
            <p:grpSp>
              <p:nvGrpSpPr>
                <p:cNvPr id="8426" name="Group 8426"/>
                <p:cNvGrpSpPr/>
                <p:nvPr/>
              </p:nvGrpSpPr>
              <p:grpSpPr>
                <a:xfrm>
                  <a:off x="-1" y="-1"/>
                  <a:ext cx="997787" cy="1116891"/>
                  <a:chOff x="0" y="0"/>
                  <a:chExt cx="997785" cy="1116889"/>
                </a:xfrm>
              </p:grpSpPr>
              <p:sp>
                <p:nvSpPr>
                  <p:cNvPr id="8424" name="Shape 8424"/>
                  <p:cNvSpPr/>
                  <p:nvPr/>
                </p:nvSpPr>
                <p:spPr>
                  <a:xfrm>
                    <a:off x="27093" y="49671"/>
                    <a:ext cx="970693" cy="106721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6702" h="17423" fill="norm" stroke="1" extrusionOk="0">
                        <a:moveTo>
                          <a:pt x="8828" y="0"/>
                        </a:moveTo>
                        <a:cubicBezTo>
                          <a:pt x="-854" y="266"/>
                          <a:pt x="-1115" y="9621"/>
                          <a:pt x="1221" y="13322"/>
                        </a:cubicBezTo>
                        <a:cubicBezTo>
                          <a:pt x="6348" y="21600"/>
                          <a:pt x="20485" y="16227"/>
                          <a:pt x="15745" y="7130"/>
                        </a:cubicBezTo>
                        <a:cubicBezTo>
                          <a:pt x="11324" y="672"/>
                          <a:pt x="1482" y="5865"/>
                          <a:pt x="5062" y="11862"/>
                        </a:cubicBezTo>
                        <a:cubicBezTo>
                          <a:pt x="8004" y="16360"/>
                          <a:pt x="16005" y="13166"/>
                          <a:pt x="12845" y="8278"/>
                        </a:cubicBezTo>
                        <a:cubicBezTo>
                          <a:pt x="10744" y="5216"/>
                          <a:pt x="5407" y="7630"/>
                          <a:pt x="7794" y="10886"/>
                        </a:cubicBezTo>
                        <a:cubicBezTo>
                          <a:pt x="9408" y="12908"/>
                          <a:pt x="12727" y="11362"/>
                          <a:pt x="11400" y="9269"/>
                        </a:cubicBezTo>
                        <a:cubicBezTo>
                          <a:pt x="10559" y="8168"/>
                          <a:pt x="7752" y="8692"/>
                          <a:pt x="9433" y="10581"/>
                        </a:cubicBezTo>
                        <a:cubicBezTo>
                          <a:pt x="8845" y="10761"/>
                          <a:pt x="9147" y="8098"/>
                          <a:pt x="10904" y="9535"/>
                        </a:cubicBezTo>
                        <a:cubicBezTo>
                          <a:pt x="11677" y="10378"/>
                          <a:pt x="10046" y="12260"/>
                          <a:pt x="8500" y="10956"/>
                        </a:cubicBezTo>
                        <a:cubicBezTo>
                          <a:pt x="6189" y="7957"/>
                          <a:pt x="11374" y="6521"/>
                          <a:pt x="12425" y="8934"/>
                        </a:cubicBezTo>
                        <a:cubicBezTo>
                          <a:pt x="14039" y="11667"/>
                          <a:pt x="9340" y="15384"/>
                          <a:pt x="5970" y="11737"/>
                        </a:cubicBezTo>
                        <a:cubicBezTo>
                          <a:pt x="2810" y="6778"/>
                          <a:pt x="10996" y="2023"/>
                          <a:pt x="14652" y="7497"/>
                        </a:cubicBezTo>
                        <a:cubicBezTo>
                          <a:pt x="18115" y="12690"/>
                          <a:pt x="8483" y="20210"/>
                          <a:pt x="2869" y="12651"/>
                        </a:cubicBezTo>
                        <a:cubicBezTo>
                          <a:pt x="1751" y="10433"/>
                          <a:pt x="742" y="3256"/>
                          <a:pt x="8618" y="2085"/>
                        </a:cubicBezTo>
                        <a:lnTo>
                          <a:pt x="8828" y="0"/>
                        </a:lnTo>
                        <a:close/>
                      </a:path>
                    </a:pathLst>
                  </a:custGeom>
                  <a:solidFill>
                    <a:srgbClr val="9A947F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8425" name="Shape 8425"/>
                  <p:cNvSpPr/>
                  <p:nvPr/>
                </p:nvSpPr>
                <p:spPr>
                  <a:xfrm>
                    <a:off x="0" y="0"/>
                    <a:ext cx="970693" cy="106721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6702" h="17423" fill="norm" stroke="1" extrusionOk="0">
                        <a:moveTo>
                          <a:pt x="8828" y="0"/>
                        </a:moveTo>
                        <a:cubicBezTo>
                          <a:pt x="-854" y="266"/>
                          <a:pt x="-1115" y="9621"/>
                          <a:pt x="1221" y="13322"/>
                        </a:cubicBezTo>
                        <a:cubicBezTo>
                          <a:pt x="6348" y="21600"/>
                          <a:pt x="20485" y="16227"/>
                          <a:pt x="15745" y="7130"/>
                        </a:cubicBezTo>
                        <a:cubicBezTo>
                          <a:pt x="11324" y="672"/>
                          <a:pt x="1482" y="5865"/>
                          <a:pt x="5062" y="11862"/>
                        </a:cubicBezTo>
                        <a:cubicBezTo>
                          <a:pt x="8004" y="16360"/>
                          <a:pt x="16005" y="13166"/>
                          <a:pt x="12845" y="8278"/>
                        </a:cubicBezTo>
                        <a:cubicBezTo>
                          <a:pt x="10744" y="5216"/>
                          <a:pt x="5407" y="7630"/>
                          <a:pt x="7794" y="10886"/>
                        </a:cubicBezTo>
                        <a:cubicBezTo>
                          <a:pt x="9408" y="12908"/>
                          <a:pt x="12727" y="11362"/>
                          <a:pt x="11400" y="9269"/>
                        </a:cubicBezTo>
                        <a:cubicBezTo>
                          <a:pt x="10559" y="8168"/>
                          <a:pt x="7752" y="8692"/>
                          <a:pt x="9433" y="10581"/>
                        </a:cubicBezTo>
                        <a:cubicBezTo>
                          <a:pt x="8845" y="10761"/>
                          <a:pt x="9147" y="8098"/>
                          <a:pt x="10904" y="9535"/>
                        </a:cubicBezTo>
                        <a:cubicBezTo>
                          <a:pt x="11677" y="10378"/>
                          <a:pt x="10046" y="12260"/>
                          <a:pt x="8500" y="10956"/>
                        </a:cubicBezTo>
                        <a:cubicBezTo>
                          <a:pt x="6189" y="7957"/>
                          <a:pt x="11374" y="6521"/>
                          <a:pt x="12425" y="8934"/>
                        </a:cubicBezTo>
                        <a:cubicBezTo>
                          <a:pt x="14039" y="11667"/>
                          <a:pt x="9340" y="15384"/>
                          <a:pt x="5970" y="11737"/>
                        </a:cubicBezTo>
                        <a:cubicBezTo>
                          <a:pt x="2810" y="6778"/>
                          <a:pt x="10996" y="2023"/>
                          <a:pt x="14652" y="7497"/>
                        </a:cubicBezTo>
                        <a:cubicBezTo>
                          <a:pt x="18115" y="12690"/>
                          <a:pt x="8483" y="20210"/>
                          <a:pt x="2869" y="12651"/>
                        </a:cubicBezTo>
                        <a:cubicBezTo>
                          <a:pt x="1751" y="10433"/>
                          <a:pt x="742" y="3256"/>
                          <a:pt x="8618" y="2085"/>
                        </a:cubicBezTo>
                        <a:lnTo>
                          <a:pt x="8828" y="0"/>
                        </a:lnTo>
                        <a:close/>
                      </a:path>
                    </a:pathLst>
                  </a:custGeom>
                  <a:solidFill>
                    <a:srgbClr val="D3D0C7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</p:grpSp>
            <p:sp>
              <p:nvSpPr>
                <p:cNvPr id="8427" name="Shape 8427"/>
                <p:cNvSpPr/>
                <p:nvPr/>
              </p:nvSpPr>
              <p:spPr>
                <a:xfrm flipH="1">
                  <a:off x="11823250" y="49671"/>
                  <a:ext cx="970693" cy="106721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6702" h="17423" fill="norm" stroke="1" extrusionOk="0">
                      <a:moveTo>
                        <a:pt x="8828" y="0"/>
                      </a:moveTo>
                      <a:cubicBezTo>
                        <a:pt x="-854" y="266"/>
                        <a:pt x="-1115" y="9621"/>
                        <a:pt x="1221" y="13322"/>
                      </a:cubicBezTo>
                      <a:cubicBezTo>
                        <a:pt x="6348" y="21600"/>
                        <a:pt x="20485" y="16227"/>
                        <a:pt x="15745" y="7130"/>
                      </a:cubicBezTo>
                      <a:cubicBezTo>
                        <a:pt x="11324" y="672"/>
                        <a:pt x="1482" y="5865"/>
                        <a:pt x="5062" y="11862"/>
                      </a:cubicBezTo>
                      <a:cubicBezTo>
                        <a:pt x="8004" y="16360"/>
                        <a:pt x="16005" y="13166"/>
                        <a:pt x="12845" y="8278"/>
                      </a:cubicBezTo>
                      <a:cubicBezTo>
                        <a:pt x="10744" y="5216"/>
                        <a:pt x="5407" y="7630"/>
                        <a:pt x="7794" y="10886"/>
                      </a:cubicBezTo>
                      <a:cubicBezTo>
                        <a:pt x="9408" y="12908"/>
                        <a:pt x="12727" y="11362"/>
                        <a:pt x="11400" y="9269"/>
                      </a:cubicBezTo>
                      <a:cubicBezTo>
                        <a:pt x="10559" y="8168"/>
                        <a:pt x="7752" y="8692"/>
                        <a:pt x="9433" y="10581"/>
                      </a:cubicBezTo>
                      <a:cubicBezTo>
                        <a:pt x="8845" y="10761"/>
                        <a:pt x="9147" y="8098"/>
                        <a:pt x="10904" y="9535"/>
                      </a:cubicBezTo>
                      <a:cubicBezTo>
                        <a:pt x="11677" y="10378"/>
                        <a:pt x="10046" y="12260"/>
                        <a:pt x="8500" y="10956"/>
                      </a:cubicBezTo>
                      <a:cubicBezTo>
                        <a:pt x="6189" y="7957"/>
                        <a:pt x="11374" y="6521"/>
                        <a:pt x="12425" y="8934"/>
                      </a:cubicBezTo>
                      <a:cubicBezTo>
                        <a:pt x="14039" y="11667"/>
                        <a:pt x="9340" y="15384"/>
                        <a:pt x="5970" y="11737"/>
                      </a:cubicBezTo>
                      <a:cubicBezTo>
                        <a:pt x="2810" y="6778"/>
                        <a:pt x="10996" y="2023"/>
                        <a:pt x="14652" y="7497"/>
                      </a:cubicBezTo>
                      <a:cubicBezTo>
                        <a:pt x="18115" y="12690"/>
                        <a:pt x="8483" y="20210"/>
                        <a:pt x="2869" y="12651"/>
                      </a:cubicBezTo>
                      <a:cubicBezTo>
                        <a:pt x="1751" y="10433"/>
                        <a:pt x="742" y="3256"/>
                        <a:pt x="8618" y="2085"/>
                      </a:cubicBezTo>
                      <a:lnTo>
                        <a:pt x="8828" y="0"/>
                      </a:lnTo>
                      <a:close/>
                    </a:path>
                  </a:pathLst>
                </a:custGeom>
                <a:solidFill>
                  <a:srgbClr val="9A947F"/>
                </a:solidFill>
                <a:ln w="9525" cap="flat">
                  <a:noFill/>
                  <a:round/>
                </a:ln>
                <a:effectLst/>
              </p:spPr>
              <p:txBody>
                <a:bodyPr wrap="square" lIns="72248" tIns="72248" rIns="72248" bIns="72248" numCol="1" anchor="ctr">
                  <a:noAutofit/>
                </a:bodyPr>
                <a:lstStyle/>
                <a:p>
                  <a:pPr marL="40639" marR="40639" defTabSz="914400">
                    <a:defRPr sz="3400">
                      <a:solidFill>
                        <a:srgbClr val="EEEEEE"/>
                      </a:solidFill>
                      <a:uFill>
                        <a:solidFill>
                          <a:srgbClr val="EEEEEE"/>
                        </a:solidFill>
                      </a:u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</a:p>
              </p:txBody>
            </p:sp>
            <p:sp>
              <p:nvSpPr>
                <p:cNvPr id="8428" name="Shape 8428"/>
                <p:cNvSpPr/>
                <p:nvPr/>
              </p:nvSpPr>
              <p:spPr>
                <a:xfrm flipH="1">
                  <a:off x="11796157" y="0"/>
                  <a:ext cx="970693" cy="106721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6702" h="17423" fill="norm" stroke="1" extrusionOk="0">
                      <a:moveTo>
                        <a:pt x="8828" y="0"/>
                      </a:moveTo>
                      <a:cubicBezTo>
                        <a:pt x="-854" y="266"/>
                        <a:pt x="-1115" y="9621"/>
                        <a:pt x="1221" y="13322"/>
                      </a:cubicBezTo>
                      <a:cubicBezTo>
                        <a:pt x="6348" y="21600"/>
                        <a:pt x="20485" y="16227"/>
                        <a:pt x="15745" y="7130"/>
                      </a:cubicBezTo>
                      <a:cubicBezTo>
                        <a:pt x="11324" y="672"/>
                        <a:pt x="1482" y="5865"/>
                        <a:pt x="5062" y="11862"/>
                      </a:cubicBezTo>
                      <a:cubicBezTo>
                        <a:pt x="8004" y="16360"/>
                        <a:pt x="16005" y="13166"/>
                        <a:pt x="12845" y="8278"/>
                      </a:cubicBezTo>
                      <a:cubicBezTo>
                        <a:pt x="10744" y="5216"/>
                        <a:pt x="5407" y="7630"/>
                        <a:pt x="7794" y="10886"/>
                      </a:cubicBezTo>
                      <a:cubicBezTo>
                        <a:pt x="9408" y="12908"/>
                        <a:pt x="12727" y="11362"/>
                        <a:pt x="11400" y="9269"/>
                      </a:cubicBezTo>
                      <a:cubicBezTo>
                        <a:pt x="10559" y="8168"/>
                        <a:pt x="7752" y="8692"/>
                        <a:pt x="9433" y="10581"/>
                      </a:cubicBezTo>
                      <a:cubicBezTo>
                        <a:pt x="8845" y="10761"/>
                        <a:pt x="9147" y="8098"/>
                        <a:pt x="10904" y="9535"/>
                      </a:cubicBezTo>
                      <a:cubicBezTo>
                        <a:pt x="11677" y="10378"/>
                        <a:pt x="10046" y="12260"/>
                        <a:pt x="8500" y="10956"/>
                      </a:cubicBezTo>
                      <a:cubicBezTo>
                        <a:pt x="6189" y="7957"/>
                        <a:pt x="11374" y="6521"/>
                        <a:pt x="12425" y="8934"/>
                      </a:cubicBezTo>
                      <a:cubicBezTo>
                        <a:pt x="14039" y="11667"/>
                        <a:pt x="9340" y="15384"/>
                        <a:pt x="5970" y="11737"/>
                      </a:cubicBezTo>
                      <a:cubicBezTo>
                        <a:pt x="2810" y="6778"/>
                        <a:pt x="10996" y="2023"/>
                        <a:pt x="14652" y="7497"/>
                      </a:cubicBezTo>
                      <a:cubicBezTo>
                        <a:pt x="18115" y="12690"/>
                        <a:pt x="8483" y="20210"/>
                        <a:pt x="2869" y="12651"/>
                      </a:cubicBezTo>
                      <a:cubicBezTo>
                        <a:pt x="1751" y="10433"/>
                        <a:pt x="742" y="3256"/>
                        <a:pt x="8618" y="2085"/>
                      </a:cubicBezTo>
                      <a:lnTo>
                        <a:pt x="8828" y="0"/>
                      </a:lnTo>
                      <a:close/>
                    </a:path>
                  </a:pathLst>
                </a:custGeom>
                <a:solidFill>
                  <a:srgbClr val="D3D0C7"/>
                </a:solidFill>
                <a:ln w="9525" cap="flat">
                  <a:noFill/>
                  <a:round/>
                </a:ln>
                <a:effectLst/>
              </p:spPr>
              <p:txBody>
                <a:bodyPr wrap="square" lIns="72248" tIns="72248" rIns="72248" bIns="72248" numCol="1" anchor="ctr">
                  <a:noAutofit/>
                </a:bodyPr>
                <a:lstStyle/>
                <a:p>
                  <a:pPr marL="40639" marR="40639" defTabSz="914400">
                    <a:defRPr sz="3400">
                      <a:solidFill>
                        <a:srgbClr val="EEEEEE"/>
                      </a:solidFill>
                      <a:uFill>
                        <a:solidFill>
                          <a:srgbClr val="EEEEEE"/>
                        </a:solidFill>
                      </a:u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</a:p>
              </p:txBody>
            </p:sp>
            <p:sp>
              <p:nvSpPr>
                <p:cNvPr id="8429" name="Shape 8429"/>
                <p:cNvSpPr/>
                <p:nvPr/>
              </p:nvSpPr>
              <p:spPr>
                <a:xfrm>
                  <a:off x="477077" y="0"/>
                  <a:ext cx="11812695" cy="126436"/>
                </a:xfrm>
                <a:prstGeom prst="rect">
                  <a:avLst/>
                </a:prstGeom>
                <a:solidFill>
                  <a:srgbClr val="D3D0C7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72248" tIns="72248" rIns="72248" bIns="72248" numCol="1" anchor="ctr">
                  <a:noAutofit/>
                </a:bodyPr>
                <a:lstStyle/>
                <a:p>
                  <a:pPr marL="40639" marR="40639" defTabSz="914400">
                    <a:defRPr sz="3400">
                      <a:solidFill>
                        <a:srgbClr val="EEEEEE"/>
                      </a:solidFill>
                      <a:uFill>
                        <a:solidFill>
                          <a:srgbClr val="EEEEEE"/>
                        </a:solidFill>
                      </a:u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</a:p>
              </p:txBody>
            </p:sp>
          </p:grpSp>
        </p:grpSp>
        <p:sp>
          <p:nvSpPr>
            <p:cNvPr id="8432" name="Shape 8432"/>
            <p:cNvSpPr/>
            <p:nvPr/>
          </p:nvSpPr>
          <p:spPr>
            <a:xfrm>
              <a:off x="1083733" y="1144693"/>
              <a:ext cx="10805726" cy="433494"/>
            </a:xfrm>
            <a:prstGeom prst="rect">
              <a:avLst/>
            </a:prstGeom>
            <a:gradFill flip="none" rotWithShape="1">
              <a:gsLst>
                <a:gs pos="0">
                  <a:srgbClr val="817C6B"/>
                </a:gs>
                <a:gs pos="100000">
                  <a:srgbClr val="9A947F"/>
                </a:gs>
              </a:gsLst>
              <a:lin ang="162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72248" tIns="72248" rIns="72248" bIns="72248" numCol="1" anchor="ctr">
              <a:noAutofit/>
            </a:bodyPr>
            <a:lstStyle/>
            <a:p>
              <a:pPr marL="40639" marR="40639" defTabSz="914400">
                <a:defRPr sz="3400">
                  <a:solidFill>
                    <a:srgbClr val="EEEEEE"/>
                  </a:solidFill>
                  <a:uFill>
                    <a:solidFill>
                      <a:srgbClr val="EEEEEE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</p:grpSp>
      <p:sp>
        <p:nvSpPr>
          <p:cNvPr id="8434" name="Shape 8434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Proportion/ scale</a:t>
            </a:r>
          </a:p>
        </p:txBody>
      </p:sp>
      <p:sp>
        <p:nvSpPr>
          <p:cNvPr id="8435" name="Shape 8435"/>
          <p:cNvSpPr/>
          <p:nvPr>
            <p:ph type="body" sz="quarter" idx="1"/>
          </p:nvPr>
        </p:nvSpPr>
        <p:spPr>
          <a:xfrm>
            <a:off x="975359" y="3034453"/>
            <a:ext cx="10928024" cy="1473502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EEEEEE"/>
              </a:buClr>
              <a:buFont typeface="Times New Roman"/>
              <a:buBlip>
                <a:blip r:embed="rId2"/>
              </a:buBlip>
              <a:defRPr sz="4000"/>
            </a:pPr>
            <a:r>
              <a:rPr b="1"/>
              <a:t>Proportion</a:t>
            </a:r>
            <a:r>
              <a:t>: relationship of sizes within an object</a:t>
            </a:r>
          </a:p>
          <a:p>
            <a:pPr>
              <a:buClr>
                <a:srgbClr val="EEEEEE"/>
              </a:buClr>
              <a:buFont typeface="Times New Roman"/>
              <a:buBlip>
                <a:blip r:embed="rId2"/>
              </a:buBlip>
              <a:defRPr sz="4000"/>
            </a:pPr>
            <a:r>
              <a:rPr b="1"/>
              <a:t>Scale</a:t>
            </a:r>
            <a:r>
              <a:t>: size of one object in relation to another</a:t>
            </a:r>
          </a:p>
        </p:txBody>
      </p:sp>
      <p:pic>
        <p:nvPicPr>
          <p:cNvPr id="8436" name="pasted-image.ti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987500" y="4650244"/>
            <a:ext cx="7922424" cy="4370279"/>
          </a:xfrm>
          <a:prstGeom prst="rect">
            <a:avLst/>
          </a:prstGeom>
          <a:ln w="12700">
            <a:miter lim="400000"/>
          </a:ln>
        </p:spPr>
      </p:pic>
      <p:pic>
        <p:nvPicPr>
          <p:cNvPr id="8437" name="pasted-image.ti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842198" y="4650244"/>
            <a:ext cx="5830419" cy="437027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43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nodeType="with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8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8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8437" grpId="2"/>
      <p:bldP build="p" bldLvl="5" animBg="1" rev="0" advAuto="0" spid="8435" grpId="1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533" name="Group 8533"/>
          <p:cNvGrpSpPr/>
          <p:nvPr/>
        </p:nvGrpSpPr>
        <p:grpSpPr>
          <a:xfrm>
            <a:off x="0" y="-1"/>
            <a:ext cx="13004800" cy="9753601"/>
            <a:chOff x="0" y="0"/>
            <a:chExt cx="13004800" cy="9753600"/>
          </a:xfrm>
        </p:grpSpPr>
        <p:grpSp>
          <p:nvGrpSpPr>
            <p:cNvPr id="8531" name="Group 8531"/>
            <p:cNvGrpSpPr/>
            <p:nvPr/>
          </p:nvGrpSpPr>
          <p:grpSpPr>
            <a:xfrm>
              <a:off x="0" y="0"/>
              <a:ext cx="13004801" cy="9753600"/>
              <a:chOff x="0" y="0"/>
              <a:chExt cx="13004800" cy="9753600"/>
            </a:xfrm>
          </p:grpSpPr>
          <p:sp>
            <p:nvSpPr>
              <p:cNvPr id="8439" name="Shape 8439"/>
              <p:cNvSpPr/>
              <p:nvPr/>
            </p:nvSpPr>
            <p:spPr>
              <a:xfrm>
                <a:off x="11921066" y="1083733"/>
                <a:ext cx="758615" cy="3034454"/>
              </a:xfrm>
              <a:prstGeom prst="rect">
                <a:avLst/>
              </a:prstGeom>
              <a:gradFill flip="none" rotWithShape="1">
                <a:gsLst>
                  <a:gs pos="0">
                    <a:srgbClr val="817C6B"/>
                  </a:gs>
                  <a:gs pos="100000">
                    <a:srgbClr val="D3D0C7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72248" tIns="72248" rIns="72248" bIns="72248" numCol="1" anchor="ctr">
                <a:noAutofit/>
              </a:bodyPr>
              <a:lstStyle/>
              <a:p>
                <a:pPr marL="40639" marR="40639" defTabSz="914400">
                  <a:defRPr sz="3400">
                    <a:solidFill>
                      <a:srgbClr val="EEEEEE"/>
                    </a:solidFill>
                    <a:uFill>
                      <a:solidFill>
                        <a:srgbClr val="EEEEEE"/>
                      </a:solidFill>
                    </a:u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8440" name="Shape 8440"/>
              <p:cNvSpPr/>
              <p:nvPr/>
            </p:nvSpPr>
            <p:spPr>
              <a:xfrm>
                <a:off x="0" y="0"/>
                <a:ext cx="12788054" cy="216747"/>
              </a:xfrm>
              <a:prstGeom prst="rect">
                <a:avLst/>
              </a:prstGeom>
              <a:solidFill>
                <a:srgbClr val="9A94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2248" tIns="72248" rIns="72248" bIns="72248" numCol="1" anchor="ctr">
                <a:noAutofit/>
              </a:bodyPr>
              <a:lstStyle/>
              <a:p>
                <a:pPr marL="40639" marR="40639" defTabSz="914400">
                  <a:defRPr sz="3400">
                    <a:solidFill>
                      <a:srgbClr val="EEEEEE"/>
                    </a:solidFill>
                    <a:uFill>
                      <a:solidFill>
                        <a:srgbClr val="EEEEEE"/>
                      </a:solidFill>
                    </a:u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8441" name="Shape 8441"/>
              <p:cNvSpPr/>
              <p:nvPr/>
            </p:nvSpPr>
            <p:spPr>
              <a:xfrm>
                <a:off x="12679680" y="0"/>
                <a:ext cx="325121" cy="9753600"/>
              </a:xfrm>
              <a:prstGeom prst="rect">
                <a:avLst/>
              </a:prstGeom>
              <a:gradFill flip="none" rotWithShape="1">
                <a:gsLst>
                  <a:gs pos="0">
                    <a:srgbClr val="9A947F"/>
                  </a:gs>
                  <a:gs pos="50000">
                    <a:srgbClr val="BBB6A8"/>
                  </a:gs>
                  <a:gs pos="100000">
                    <a:srgbClr val="9A947F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72248" tIns="72248" rIns="72248" bIns="72248" numCol="1" anchor="ctr">
                <a:noAutofit/>
              </a:bodyPr>
              <a:lstStyle/>
              <a:p>
                <a:pPr marL="40639" marR="40639" defTabSz="914400">
                  <a:defRPr sz="3400">
                    <a:solidFill>
                      <a:srgbClr val="EEEEEE"/>
                    </a:solidFill>
                    <a:uFill>
                      <a:solidFill>
                        <a:srgbClr val="EEEEEE"/>
                      </a:solidFill>
                    </a:u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8442" name="Shape 8442"/>
              <p:cNvSpPr/>
              <p:nvPr/>
            </p:nvSpPr>
            <p:spPr>
              <a:xfrm>
                <a:off x="0" y="0"/>
                <a:ext cx="325121" cy="9753600"/>
              </a:xfrm>
              <a:prstGeom prst="rect">
                <a:avLst/>
              </a:prstGeom>
              <a:gradFill flip="none" rotWithShape="1">
                <a:gsLst>
                  <a:gs pos="0">
                    <a:srgbClr val="9A947F"/>
                  </a:gs>
                  <a:gs pos="50000">
                    <a:srgbClr val="BBB6A8"/>
                  </a:gs>
                  <a:gs pos="100000">
                    <a:srgbClr val="9A947F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72248" tIns="72248" rIns="72248" bIns="72248" numCol="1" anchor="ctr">
                <a:noAutofit/>
              </a:bodyPr>
              <a:lstStyle/>
              <a:p>
                <a:pPr marL="40639" marR="40639" defTabSz="914400">
                  <a:defRPr sz="3400">
                    <a:solidFill>
                      <a:srgbClr val="EEEEEE"/>
                    </a:solidFill>
                    <a:uFill>
                      <a:solidFill>
                        <a:srgbClr val="EEEEEE"/>
                      </a:solidFill>
                    </a:u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8443" name="Shape 8443"/>
              <p:cNvSpPr/>
              <p:nvPr/>
            </p:nvSpPr>
            <p:spPr>
              <a:xfrm>
                <a:off x="325120" y="1083733"/>
                <a:ext cx="758614" cy="3034454"/>
              </a:xfrm>
              <a:prstGeom prst="rect">
                <a:avLst/>
              </a:prstGeom>
              <a:gradFill flip="none" rotWithShape="1">
                <a:gsLst>
                  <a:gs pos="0">
                    <a:srgbClr val="817C6B"/>
                  </a:gs>
                  <a:gs pos="100000">
                    <a:srgbClr val="D3D0C7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72248" tIns="72248" rIns="72248" bIns="72248" numCol="1" anchor="ctr">
                <a:noAutofit/>
              </a:bodyPr>
              <a:lstStyle/>
              <a:p>
                <a:pPr marL="40639" marR="40639" defTabSz="914400">
                  <a:defRPr sz="3400">
                    <a:solidFill>
                      <a:srgbClr val="EEEEEE"/>
                    </a:solidFill>
                    <a:uFill>
                      <a:solidFill>
                        <a:srgbClr val="EEEEEE"/>
                      </a:solidFill>
                    </a:u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grpSp>
            <p:nvGrpSpPr>
              <p:cNvPr id="8530" name="Group 8530"/>
              <p:cNvGrpSpPr/>
              <p:nvPr/>
            </p:nvGrpSpPr>
            <p:grpSpPr>
              <a:xfrm>
                <a:off x="82851" y="72248"/>
                <a:ext cx="12793944" cy="1116891"/>
                <a:chOff x="0" y="0"/>
                <a:chExt cx="12793942" cy="1116889"/>
              </a:xfrm>
            </p:grpSpPr>
            <p:sp>
              <p:nvSpPr>
                <p:cNvPr id="8444" name="Shape 8444"/>
                <p:cNvSpPr/>
                <p:nvPr/>
              </p:nvSpPr>
              <p:spPr>
                <a:xfrm>
                  <a:off x="43584" y="0"/>
                  <a:ext cx="12736126" cy="1083734"/>
                </a:xfrm>
                <a:prstGeom prst="roundRect">
                  <a:avLst>
                    <a:gd name="adj" fmla="val 35156"/>
                  </a:avLst>
                </a:prstGeom>
                <a:solidFill>
                  <a:srgbClr val="BBB6A8"/>
                </a:solidFill>
                <a:ln w="9525" cap="flat">
                  <a:noFill/>
                  <a:round/>
                </a:ln>
                <a:effectLst/>
              </p:spPr>
              <p:txBody>
                <a:bodyPr wrap="square" lIns="72248" tIns="72248" rIns="72248" bIns="72248" numCol="1" anchor="ctr">
                  <a:noAutofit/>
                </a:bodyPr>
                <a:lstStyle/>
                <a:p>
                  <a:pPr marL="40639" marR="40639" defTabSz="914400">
                    <a:defRPr sz="3400">
                      <a:solidFill>
                        <a:srgbClr val="EEEEEE"/>
                      </a:solidFill>
                      <a:uFill>
                        <a:solidFill>
                          <a:srgbClr val="EEEEEE"/>
                        </a:solidFill>
                      </a:u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</a:p>
              </p:txBody>
            </p:sp>
            <p:sp>
              <p:nvSpPr>
                <p:cNvPr id="8445" name="Shape 8445"/>
                <p:cNvSpPr/>
                <p:nvPr/>
              </p:nvSpPr>
              <p:spPr>
                <a:xfrm>
                  <a:off x="477077" y="54186"/>
                  <a:ext cx="11812695" cy="126437"/>
                </a:xfrm>
                <a:prstGeom prst="rect">
                  <a:avLst/>
                </a:prstGeom>
                <a:solidFill>
                  <a:srgbClr val="9A947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72248" tIns="72248" rIns="72248" bIns="72248" numCol="1" anchor="ctr">
                  <a:noAutofit/>
                </a:bodyPr>
                <a:lstStyle/>
                <a:p>
                  <a:pPr marL="40639" marR="40639" defTabSz="914400">
                    <a:defRPr sz="3400">
                      <a:solidFill>
                        <a:srgbClr val="EEEEEE"/>
                      </a:solidFill>
                      <a:uFill>
                        <a:solidFill>
                          <a:srgbClr val="EEEEEE"/>
                        </a:solidFill>
                      </a:u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</a:p>
              </p:txBody>
            </p:sp>
            <p:grpSp>
              <p:nvGrpSpPr>
                <p:cNvPr id="8484" name="Group 8484"/>
                <p:cNvGrpSpPr/>
                <p:nvPr/>
              </p:nvGrpSpPr>
              <p:grpSpPr>
                <a:xfrm>
                  <a:off x="531264" y="842151"/>
                  <a:ext cx="11758508" cy="243841"/>
                  <a:chOff x="0" y="0"/>
                  <a:chExt cx="11758506" cy="243839"/>
                </a:xfrm>
              </p:grpSpPr>
              <p:sp>
                <p:nvSpPr>
                  <p:cNvPr id="8446" name="Shape 8446"/>
                  <p:cNvSpPr/>
                  <p:nvPr/>
                </p:nvSpPr>
                <p:spPr>
                  <a:xfrm flipH="1">
                    <a:off x="11239217" y="0"/>
                    <a:ext cx="519290" cy="23932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0"/>
                        </a:moveTo>
                        <a:lnTo>
                          <a:pt x="17092" y="0"/>
                        </a:lnTo>
                        <a:lnTo>
                          <a:pt x="0" y="17550"/>
                        </a:lnTo>
                        <a:lnTo>
                          <a:pt x="8077" y="21600"/>
                        </a:lnTo>
                        <a:lnTo>
                          <a:pt x="19158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9A947F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8447" name="Shape 8447"/>
                  <p:cNvSpPr/>
                  <p:nvPr/>
                </p:nvSpPr>
                <p:spPr>
                  <a:xfrm>
                    <a:off x="0" y="4515"/>
                    <a:ext cx="519289" cy="2393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0"/>
                        </a:moveTo>
                        <a:lnTo>
                          <a:pt x="17092" y="0"/>
                        </a:lnTo>
                        <a:lnTo>
                          <a:pt x="0" y="17550"/>
                        </a:lnTo>
                        <a:lnTo>
                          <a:pt x="8077" y="21600"/>
                        </a:lnTo>
                        <a:lnTo>
                          <a:pt x="19158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9A947F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grpSp>
                <p:nvGrpSpPr>
                  <p:cNvPr id="8483" name="Group 8483"/>
                  <p:cNvGrpSpPr/>
                  <p:nvPr/>
                </p:nvGrpSpPr>
                <p:grpSpPr>
                  <a:xfrm>
                    <a:off x="442524" y="1544"/>
                    <a:ext cx="10864428" cy="242296"/>
                    <a:chOff x="0" y="0"/>
                    <a:chExt cx="10864426" cy="242295"/>
                  </a:xfrm>
                </p:grpSpPr>
                <p:grpSp>
                  <p:nvGrpSpPr>
                    <p:cNvPr id="8469" name="Group 8469"/>
                    <p:cNvGrpSpPr/>
                    <p:nvPr/>
                  </p:nvGrpSpPr>
                  <p:grpSpPr>
                    <a:xfrm>
                      <a:off x="0" y="2257"/>
                      <a:ext cx="6610774" cy="240039"/>
                      <a:chOff x="0" y="0"/>
                      <a:chExt cx="6610773" cy="240037"/>
                    </a:xfrm>
                  </p:grpSpPr>
                  <p:grpSp>
                    <p:nvGrpSpPr>
                      <p:cNvPr id="8450" name="Group 8450"/>
                      <p:cNvGrpSpPr/>
                      <p:nvPr/>
                    </p:nvGrpSpPr>
                    <p:grpSpPr>
                      <a:xfrm>
                        <a:off x="0" y="0"/>
                        <a:ext cx="943611" cy="240038"/>
                        <a:chOff x="0" y="0"/>
                        <a:chExt cx="943610" cy="240037"/>
                      </a:xfrm>
                    </p:grpSpPr>
                    <p:sp>
                      <p:nvSpPr>
                        <p:cNvPr id="8448" name="Shape 8448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8449" name="Shape 8449"/>
                        <p:cNvSpPr/>
                        <p:nvPr/>
                      </p:nvSpPr>
                      <p:spPr>
                        <a:xfrm>
                          <a:off x="467296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8453" name="Group 8453"/>
                      <p:cNvGrpSpPr/>
                      <p:nvPr/>
                    </p:nvGrpSpPr>
                    <p:grpSpPr>
                      <a:xfrm>
                        <a:off x="943848" y="0"/>
                        <a:ext cx="945985" cy="240038"/>
                        <a:chOff x="0" y="0"/>
                        <a:chExt cx="945983" cy="240037"/>
                      </a:xfrm>
                    </p:grpSpPr>
                    <p:sp>
                      <p:nvSpPr>
                        <p:cNvPr id="8451" name="Shape 8451"/>
                        <p:cNvSpPr/>
                        <p:nvPr/>
                      </p:nvSpPr>
                      <p:spPr>
                        <a:xfrm>
                          <a:off x="0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8452" name="Shape 8452"/>
                        <p:cNvSpPr/>
                        <p:nvPr/>
                      </p:nvSpPr>
                      <p:spPr>
                        <a:xfrm>
                          <a:off x="467296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8456" name="Group 8456"/>
                      <p:cNvGrpSpPr/>
                      <p:nvPr/>
                    </p:nvGrpSpPr>
                    <p:grpSpPr>
                      <a:xfrm>
                        <a:off x="1893710" y="0"/>
                        <a:ext cx="939971" cy="240038"/>
                        <a:chOff x="0" y="0"/>
                        <a:chExt cx="939969" cy="240037"/>
                      </a:xfrm>
                    </p:grpSpPr>
                    <p:sp>
                      <p:nvSpPr>
                        <p:cNvPr id="8454" name="Shape 8454"/>
                        <p:cNvSpPr/>
                        <p:nvPr/>
                      </p:nvSpPr>
                      <p:spPr>
                        <a:xfrm>
                          <a:off x="0" y="0"/>
                          <a:ext cx="471707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8455" name="Shape 8455"/>
                        <p:cNvSpPr/>
                        <p:nvPr/>
                      </p:nvSpPr>
                      <p:spPr>
                        <a:xfrm>
                          <a:off x="463672" y="0"/>
                          <a:ext cx="47629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8459" name="Group 8459"/>
                      <p:cNvGrpSpPr/>
                      <p:nvPr/>
                    </p:nvGrpSpPr>
                    <p:grpSpPr>
                      <a:xfrm>
                        <a:off x="2833443" y="0"/>
                        <a:ext cx="943888" cy="240038"/>
                        <a:chOff x="0" y="0"/>
                        <a:chExt cx="943886" cy="240037"/>
                      </a:xfrm>
                    </p:grpSpPr>
                    <p:sp>
                      <p:nvSpPr>
                        <p:cNvPr id="8457" name="Shape 8457"/>
                        <p:cNvSpPr/>
                        <p:nvPr/>
                      </p:nvSpPr>
                      <p:spPr>
                        <a:xfrm>
                          <a:off x="0" y="0"/>
                          <a:ext cx="47644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8458" name="Shape 8458"/>
                        <p:cNvSpPr/>
                        <p:nvPr/>
                      </p:nvSpPr>
                      <p:spPr>
                        <a:xfrm>
                          <a:off x="467439" y="0"/>
                          <a:ext cx="47644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8462" name="Group 8462"/>
                      <p:cNvGrpSpPr/>
                      <p:nvPr/>
                    </p:nvGrpSpPr>
                    <p:grpSpPr>
                      <a:xfrm>
                        <a:off x="3777330" y="0"/>
                        <a:ext cx="943612" cy="240038"/>
                        <a:chOff x="0" y="0"/>
                        <a:chExt cx="943610" cy="240037"/>
                      </a:xfrm>
                    </p:grpSpPr>
                    <p:sp>
                      <p:nvSpPr>
                        <p:cNvPr id="8460" name="Shape 8460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8461" name="Shape 8461"/>
                        <p:cNvSpPr/>
                        <p:nvPr/>
                      </p:nvSpPr>
                      <p:spPr>
                        <a:xfrm>
                          <a:off x="467296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8465" name="Group 8465"/>
                      <p:cNvGrpSpPr/>
                      <p:nvPr/>
                    </p:nvGrpSpPr>
                    <p:grpSpPr>
                      <a:xfrm>
                        <a:off x="4720941" y="0"/>
                        <a:ext cx="946222" cy="240038"/>
                        <a:chOff x="0" y="0"/>
                        <a:chExt cx="946221" cy="240037"/>
                      </a:xfrm>
                    </p:grpSpPr>
                    <p:sp>
                      <p:nvSpPr>
                        <p:cNvPr id="8463" name="Shape 8463"/>
                        <p:cNvSpPr/>
                        <p:nvPr/>
                      </p:nvSpPr>
                      <p:spPr>
                        <a:xfrm>
                          <a:off x="0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8464" name="Shape 8464"/>
                        <p:cNvSpPr/>
                        <p:nvPr/>
                      </p:nvSpPr>
                      <p:spPr>
                        <a:xfrm>
                          <a:off x="467533" y="0"/>
                          <a:ext cx="478689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8468" name="Group 8468"/>
                      <p:cNvGrpSpPr/>
                      <p:nvPr/>
                    </p:nvGrpSpPr>
                    <p:grpSpPr>
                      <a:xfrm>
                        <a:off x="5666925" y="0"/>
                        <a:ext cx="943849" cy="240038"/>
                        <a:chOff x="0" y="0"/>
                        <a:chExt cx="943848" cy="240037"/>
                      </a:xfrm>
                    </p:grpSpPr>
                    <p:sp>
                      <p:nvSpPr>
                        <p:cNvPr id="8466" name="Shape 8466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8467" name="Shape 8467"/>
                        <p:cNvSpPr/>
                        <p:nvPr/>
                      </p:nvSpPr>
                      <p:spPr>
                        <a:xfrm>
                          <a:off x="467533" y="0"/>
                          <a:ext cx="476316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</p:grpSp>
                <p:grpSp>
                  <p:nvGrpSpPr>
                    <p:cNvPr id="8472" name="Group 8472"/>
                    <p:cNvGrpSpPr/>
                    <p:nvPr/>
                  </p:nvGrpSpPr>
                  <p:grpSpPr>
                    <a:xfrm>
                      <a:off x="6610773" y="0"/>
                      <a:ext cx="943752" cy="240038"/>
                      <a:chOff x="0" y="0"/>
                      <a:chExt cx="943750" cy="240037"/>
                    </a:xfrm>
                  </p:grpSpPr>
                  <p:sp>
                    <p:nvSpPr>
                      <p:cNvPr id="8470" name="Shape 8470"/>
                      <p:cNvSpPr/>
                      <p:nvPr/>
                    </p:nvSpPr>
                    <p:spPr>
                      <a:xfrm>
                        <a:off x="0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8471" name="Shape 8471"/>
                      <p:cNvSpPr/>
                      <p:nvPr/>
                    </p:nvSpPr>
                    <p:spPr>
                      <a:xfrm>
                        <a:off x="467369" y="0"/>
                        <a:ext cx="476382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8475" name="Group 8475"/>
                    <p:cNvGrpSpPr/>
                    <p:nvPr/>
                  </p:nvGrpSpPr>
                  <p:grpSpPr>
                    <a:xfrm>
                      <a:off x="7554524" y="0"/>
                      <a:ext cx="946010" cy="240038"/>
                      <a:chOff x="0" y="0"/>
                      <a:chExt cx="946009" cy="240037"/>
                    </a:xfrm>
                  </p:grpSpPr>
                  <p:sp>
                    <p:nvSpPr>
                      <p:cNvPr id="8473" name="Shape 8473"/>
                      <p:cNvSpPr/>
                      <p:nvPr/>
                    </p:nvSpPr>
                    <p:spPr>
                      <a:xfrm>
                        <a:off x="0" y="0"/>
                        <a:ext cx="47871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8474" name="Shape 8474"/>
                      <p:cNvSpPr/>
                      <p:nvPr/>
                    </p:nvSpPr>
                    <p:spPr>
                      <a:xfrm>
                        <a:off x="467300" y="0"/>
                        <a:ext cx="47871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8478" name="Group 8478"/>
                    <p:cNvGrpSpPr/>
                    <p:nvPr/>
                  </p:nvGrpSpPr>
                  <p:grpSpPr>
                    <a:xfrm>
                      <a:off x="8500533" y="0"/>
                      <a:ext cx="943753" cy="240038"/>
                      <a:chOff x="0" y="0"/>
                      <a:chExt cx="943751" cy="240037"/>
                    </a:xfrm>
                  </p:grpSpPr>
                  <p:sp>
                    <p:nvSpPr>
                      <p:cNvPr id="8476" name="Shape 8476"/>
                      <p:cNvSpPr/>
                      <p:nvPr/>
                    </p:nvSpPr>
                    <p:spPr>
                      <a:xfrm>
                        <a:off x="0" y="0"/>
                        <a:ext cx="47589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8477" name="Shape 8477"/>
                      <p:cNvSpPr/>
                      <p:nvPr/>
                    </p:nvSpPr>
                    <p:spPr>
                      <a:xfrm>
                        <a:off x="467862" y="0"/>
                        <a:ext cx="47589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8481" name="Group 8481"/>
                    <p:cNvGrpSpPr/>
                    <p:nvPr/>
                  </p:nvGrpSpPr>
                  <p:grpSpPr>
                    <a:xfrm>
                      <a:off x="9444284" y="0"/>
                      <a:ext cx="943753" cy="240038"/>
                      <a:chOff x="0" y="0"/>
                      <a:chExt cx="943751" cy="240037"/>
                    </a:xfrm>
                  </p:grpSpPr>
                  <p:sp>
                    <p:nvSpPr>
                      <p:cNvPr id="8479" name="Shape 8479"/>
                      <p:cNvSpPr/>
                      <p:nvPr/>
                    </p:nvSpPr>
                    <p:spPr>
                      <a:xfrm>
                        <a:off x="0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8480" name="Shape 8480"/>
                      <p:cNvSpPr/>
                      <p:nvPr/>
                    </p:nvSpPr>
                    <p:spPr>
                      <a:xfrm>
                        <a:off x="467371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sp>
                  <p:nvSpPr>
                    <p:cNvPr id="8482" name="Shape 8482"/>
                    <p:cNvSpPr/>
                    <p:nvPr/>
                  </p:nvSpPr>
                  <p:spPr>
                    <a:xfrm>
                      <a:off x="10388035" y="0"/>
                      <a:ext cx="476392" cy="240038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0504" fill="norm" stroke="1" extrusionOk="0">
                          <a:moveTo>
                            <a:pt x="0" y="0"/>
                          </a:moveTo>
                          <a:lnTo>
                            <a:pt x="0" y="20504"/>
                          </a:lnTo>
                          <a:lnTo>
                            <a:pt x="2534" y="20504"/>
                          </a:lnTo>
                          <a:cubicBezTo>
                            <a:pt x="2512" y="-934"/>
                            <a:pt x="19002" y="-1096"/>
                            <a:pt x="19023" y="20504"/>
                          </a:cubicBezTo>
                          <a:lnTo>
                            <a:pt x="21600" y="20504"/>
                          </a:lnTo>
                          <a:lnTo>
                            <a:pt x="21600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9A947F"/>
                    </a:solidFill>
                    <a:ln w="9525" cap="flat">
                      <a:noFill/>
                      <a:round/>
                    </a:ln>
                    <a:effectLst/>
                  </p:spPr>
                  <p:txBody>
                    <a:bodyPr wrap="square" lIns="72248" tIns="72248" rIns="72248" bIns="72248" numCol="1" anchor="ctr">
                      <a:noAutofit/>
                    </a:bodyPr>
                    <a:lstStyle/>
                    <a:p>
                      <a:pPr marL="40639" marR="40639" defTabSz="914400">
                        <a:defRPr sz="3400">
                          <a:solidFill>
                            <a:srgbClr val="EEEEEE"/>
                          </a:solidFill>
                          <a:uFill>
                            <a:solidFill>
                              <a:srgbClr val="EEEEEE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defRPr>
                      </a:pPr>
                    </a:p>
                  </p:txBody>
                </p:sp>
              </p:grpSp>
            </p:grpSp>
            <p:grpSp>
              <p:nvGrpSpPr>
                <p:cNvPr id="8523" name="Group 8523"/>
                <p:cNvGrpSpPr/>
                <p:nvPr/>
              </p:nvGrpSpPr>
              <p:grpSpPr>
                <a:xfrm>
                  <a:off x="508686" y="839893"/>
                  <a:ext cx="11758508" cy="243841"/>
                  <a:chOff x="0" y="0"/>
                  <a:chExt cx="11758506" cy="243839"/>
                </a:xfrm>
              </p:grpSpPr>
              <p:sp>
                <p:nvSpPr>
                  <p:cNvPr id="8485" name="Shape 8485"/>
                  <p:cNvSpPr/>
                  <p:nvPr/>
                </p:nvSpPr>
                <p:spPr>
                  <a:xfrm flipH="1">
                    <a:off x="11239217" y="0"/>
                    <a:ext cx="519290" cy="23932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0"/>
                        </a:moveTo>
                        <a:lnTo>
                          <a:pt x="17092" y="0"/>
                        </a:lnTo>
                        <a:lnTo>
                          <a:pt x="0" y="17550"/>
                        </a:lnTo>
                        <a:lnTo>
                          <a:pt x="8077" y="21600"/>
                        </a:lnTo>
                        <a:lnTo>
                          <a:pt x="19158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D3D0C7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8486" name="Shape 8486"/>
                  <p:cNvSpPr/>
                  <p:nvPr/>
                </p:nvSpPr>
                <p:spPr>
                  <a:xfrm>
                    <a:off x="0" y="4515"/>
                    <a:ext cx="519289" cy="2393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0"/>
                        </a:moveTo>
                        <a:lnTo>
                          <a:pt x="17092" y="0"/>
                        </a:lnTo>
                        <a:lnTo>
                          <a:pt x="0" y="17550"/>
                        </a:lnTo>
                        <a:lnTo>
                          <a:pt x="8077" y="21600"/>
                        </a:lnTo>
                        <a:lnTo>
                          <a:pt x="19158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D3D0C7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grpSp>
                <p:nvGrpSpPr>
                  <p:cNvPr id="8522" name="Group 8522"/>
                  <p:cNvGrpSpPr/>
                  <p:nvPr/>
                </p:nvGrpSpPr>
                <p:grpSpPr>
                  <a:xfrm>
                    <a:off x="442524" y="1544"/>
                    <a:ext cx="10864428" cy="242296"/>
                    <a:chOff x="0" y="0"/>
                    <a:chExt cx="10864426" cy="242295"/>
                  </a:xfrm>
                </p:grpSpPr>
                <p:grpSp>
                  <p:nvGrpSpPr>
                    <p:cNvPr id="8508" name="Group 8508"/>
                    <p:cNvGrpSpPr/>
                    <p:nvPr/>
                  </p:nvGrpSpPr>
                  <p:grpSpPr>
                    <a:xfrm>
                      <a:off x="0" y="2257"/>
                      <a:ext cx="6610774" cy="240039"/>
                      <a:chOff x="0" y="0"/>
                      <a:chExt cx="6610773" cy="240037"/>
                    </a:xfrm>
                  </p:grpSpPr>
                  <p:grpSp>
                    <p:nvGrpSpPr>
                      <p:cNvPr id="8489" name="Group 8489"/>
                      <p:cNvGrpSpPr/>
                      <p:nvPr/>
                    </p:nvGrpSpPr>
                    <p:grpSpPr>
                      <a:xfrm>
                        <a:off x="0" y="0"/>
                        <a:ext cx="943611" cy="240038"/>
                        <a:chOff x="0" y="0"/>
                        <a:chExt cx="943610" cy="240037"/>
                      </a:xfrm>
                    </p:grpSpPr>
                    <p:sp>
                      <p:nvSpPr>
                        <p:cNvPr id="8487" name="Shape 8487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8488" name="Shape 8488"/>
                        <p:cNvSpPr/>
                        <p:nvPr/>
                      </p:nvSpPr>
                      <p:spPr>
                        <a:xfrm>
                          <a:off x="467296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8492" name="Group 8492"/>
                      <p:cNvGrpSpPr/>
                      <p:nvPr/>
                    </p:nvGrpSpPr>
                    <p:grpSpPr>
                      <a:xfrm>
                        <a:off x="943848" y="0"/>
                        <a:ext cx="945985" cy="240038"/>
                        <a:chOff x="0" y="0"/>
                        <a:chExt cx="945983" cy="240037"/>
                      </a:xfrm>
                    </p:grpSpPr>
                    <p:sp>
                      <p:nvSpPr>
                        <p:cNvPr id="8490" name="Shape 8490"/>
                        <p:cNvSpPr/>
                        <p:nvPr/>
                      </p:nvSpPr>
                      <p:spPr>
                        <a:xfrm>
                          <a:off x="0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8491" name="Shape 8491"/>
                        <p:cNvSpPr/>
                        <p:nvPr/>
                      </p:nvSpPr>
                      <p:spPr>
                        <a:xfrm>
                          <a:off x="467296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8495" name="Group 8495"/>
                      <p:cNvGrpSpPr/>
                      <p:nvPr/>
                    </p:nvGrpSpPr>
                    <p:grpSpPr>
                      <a:xfrm>
                        <a:off x="1893710" y="0"/>
                        <a:ext cx="939971" cy="240038"/>
                        <a:chOff x="0" y="0"/>
                        <a:chExt cx="939969" cy="240037"/>
                      </a:xfrm>
                    </p:grpSpPr>
                    <p:sp>
                      <p:nvSpPr>
                        <p:cNvPr id="8493" name="Shape 8493"/>
                        <p:cNvSpPr/>
                        <p:nvPr/>
                      </p:nvSpPr>
                      <p:spPr>
                        <a:xfrm>
                          <a:off x="0" y="0"/>
                          <a:ext cx="471707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8494" name="Shape 8494"/>
                        <p:cNvSpPr/>
                        <p:nvPr/>
                      </p:nvSpPr>
                      <p:spPr>
                        <a:xfrm>
                          <a:off x="463672" y="0"/>
                          <a:ext cx="47629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8498" name="Group 8498"/>
                      <p:cNvGrpSpPr/>
                      <p:nvPr/>
                    </p:nvGrpSpPr>
                    <p:grpSpPr>
                      <a:xfrm>
                        <a:off x="2833443" y="0"/>
                        <a:ext cx="943888" cy="240038"/>
                        <a:chOff x="0" y="0"/>
                        <a:chExt cx="943886" cy="240037"/>
                      </a:xfrm>
                    </p:grpSpPr>
                    <p:sp>
                      <p:nvSpPr>
                        <p:cNvPr id="8496" name="Shape 8496"/>
                        <p:cNvSpPr/>
                        <p:nvPr/>
                      </p:nvSpPr>
                      <p:spPr>
                        <a:xfrm>
                          <a:off x="0" y="0"/>
                          <a:ext cx="47644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8497" name="Shape 8497"/>
                        <p:cNvSpPr/>
                        <p:nvPr/>
                      </p:nvSpPr>
                      <p:spPr>
                        <a:xfrm>
                          <a:off x="467439" y="0"/>
                          <a:ext cx="47644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8501" name="Group 8501"/>
                      <p:cNvGrpSpPr/>
                      <p:nvPr/>
                    </p:nvGrpSpPr>
                    <p:grpSpPr>
                      <a:xfrm>
                        <a:off x="3777330" y="0"/>
                        <a:ext cx="943612" cy="240038"/>
                        <a:chOff x="0" y="0"/>
                        <a:chExt cx="943610" cy="240037"/>
                      </a:xfrm>
                    </p:grpSpPr>
                    <p:sp>
                      <p:nvSpPr>
                        <p:cNvPr id="8499" name="Shape 8499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8500" name="Shape 8500"/>
                        <p:cNvSpPr/>
                        <p:nvPr/>
                      </p:nvSpPr>
                      <p:spPr>
                        <a:xfrm>
                          <a:off x="467296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8504" name="Group 8504"/>
                      <p:cNvGrpSpPr/>
                      <p:nvPr/>
                    </p:nvGrpSpPr>
                    <p:grpSpPr>
                      <a:xfrm>
                        <a:off x="4720941" y="0"/>
                        <a:ext cx="946222" cy="240038"/>
                        <a:chOff x="0" y="0"/>
                        <a:chExt cx="946221" cy="240037"/>
                      </a:xfrm>
                    </p:grpSpPr>
                    <p:sp>
                      <p:nvSpPr>
                        <p:cNvPr id="8502" name="Shape 8502"/>
                        <p:cNvSpPr/>
                        <p:nvPr/>
                      </p:nvSpPr>
                      <p:spPr>
                        <a:xfrm>
                          <a:off x="0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8503" name="Shape 8503"/>
                        <p:cNvSpPr/>
                        <p:nvPr/>
                      </p:nvSpPr>
                      <p:spPr>
                        <a:xfrm>
                          <a:off x="467533" y="0"/>
                          <a:ext cx="478689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8507" name="Group 8507"/>
                      <p:cNvGrpSpPr/>
                      <p:nvPr/>
                    </p:nvGrpSpPr>
                    <p:grpSpPr>
                      <a:xfrm>
                        <a:off x="5666925" y="0"/>
                        <a:ext cx="943849" cy="240038"/>
                        <a:chOff x="0" y="0"/>
                        <a:chExt cx="943848" cy="240037"/>
                      </a:xfrm>
                    </p:grpSpPr>
                    <p:sp>
                      <p:nvSpPr>
                        <p:cNvPr id="8505" name="Shape 8505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8506" name="Shape 8506"/>
                        <p:cNvSpPr/>
                        <p:nvPr/>
                      </p:nvSpPr>
                      <p:spPr>
                        <a:xfrm>
                          <a:off x="467533" y="0"/>
                          <a:ext cx="476316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</p:grpSp>
                <p:grpSp>
                  <p:nvGrpSpPr>
                    <p:cNvPr id="8511" name="Group 8511"/>
                    <p:cNvGrpSpPr/>
                    <p:nvPr/>
                  </p:nvGrpSpPr>
                  <p:grpSpPr>
                    <a:xfrm>
                      <a:off x="6610773" y="0"/>
                      <a:ext cx="943752" cy="240038"/>
                      <a:chOff x="0" y="0"/>
                      <a:chExt cx="943750" cy="240037"/>
                    </a:xfrm>
                  </p:grpSpPr>
                  <p:sp>
                    <p:nvSpPr>
                      <p:cNvPr id="8509" name="Shape 8509"/>
                      <p:cNvSpPr/>
                      <p:nvPr/>
                    </p:nvSpPr>
                    <p:spPr>
                      <a:xfrm>
                        <a:off x="0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8510" name="Shape 8510"/>
                      <p:cNvSpPr/>
                      <p:nvPr/>
                    </p:nvSpPr>
                    <p:spPr>
                      <a:xfrm>
                        <a:off x="467369" y="0"/>
                        <a:ext cx="476382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8514" name="Group 8514"/>
                    <p:cNvGrpSpPr/>
                    <p:nvPr/>
                  </p:nvGrpSpPr>
                  <p:grpSpPr>
                    <a:xfrm>
                      <a:off x="7554524" y="0"/>
                      <a:ext cx="946010" cy="240038"/>
                      <a:chOff x="0" y="0"/>
                      <a:chExt cx="946009" cy="240037"/>
                    </a:xfrm>
                  </p:grpSpPr>
                  <p:sp>
                    <p:nvSpPr>
                      <p:cNvPr id="8512" name="Shape 8512"/>
                      <p:cNvSpPr/>
                      <p:nvPr/>
                    </p:nvSpPr>
                    <p:spPr>
                      <a:xfrm>
                        <a:off x="0" y="0"/>
                        <a:ext cx="47871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8513" name="Shape 8513"/>
                      <p:cNvSpPr/>
                      <p:nvPr/>
                    </p:nvSpPr>
                    <p:spPr>
                      <a:xfrm>
                        <a:off x="467300" y="0"/>
                        <a:ext cx="47871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8517" name="Group 8517"/>
                    <p:cNvGrpSpPr/>
                    <p:nvPr/>
                  </p:nvGrpSpPr>
                  <p:grpSpPr>
                    <a:xfrm>
                      <a:off x="8500533" y="0"/>
                      <a:ext cx="943753" cy="240038"/>
                      <a:chOff x="0" y="0"/>
                      <a:chExt cx="943751" cy="240037"/>
                    </a:xfrm>
                  </p:grpSpPr>
                  <p:sp>
                    <p:nvSpPr>
                      <p:cNvPr id="8515" name="Shape 8515"/>
                      <p:cNvSpPr/>
                      <p:nvPr/>
                    </p:nvSpPr>
                    <p:spPr>
                      <a:xfrm>
                        <a:off x="0" y="0"/>
                        <a:ext cx="47589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8516" name="Shape 8516"/>
                      <p:cNvSpPr/>
                      <p:nvPr/>
                    </p:nvSpPr>
                    <p:spPr>
                      <a:xfrm>
                        <a:off x="467862" y="0"/>
                        <a:ext cx="47589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8520" name="Group 8520"/>
                    <p:cNvGrpSpPr/>
                    <p:nvPr/>
                  </p:nvGrpSpPr>
                  <p:grpSpPr>
                    <a:xfrm>
                      <a:off x="9444284" y="0"/>
                      <a:ext cx="943753" cy="240038"/>
                      <a:chOff x="0" y="0"/>
                      <a:chExt cx="943751" cy="240037"/>
                    </a:xfrm>
                  </p:grpSpPr>
                  <p:sp>
                    <p:nvSpPr>
                      <p:cNvPr id="8518" name="Shape 8518"/>
                      <p:cNvSpPr/>
                      <p:nvPr/>
                    </p:nvSpPr>
                    <p:spPr>
                      <a:xfrm>
                        <a:off x="0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8519" name="Shape 8519"/>
                      <p:cNvSpPr/>
                      <p:nvPr/>
                    </p:nvSpPr>
                    <p:spPr>
                      <a:xfrm>
                        <a:off x="467371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sp>
                  <p:nvSpPr>
                    <p:cNvPr id="8521" name="Shape 8521"/>
                    <p:cNvSpPr/>
                    <p:nvPr/>
                  </p:nvSpPr>
                  <p:spPr>
                    <a:xfrm>
                      <a:off x="10388035" y="0"/>
                      <a:ext cx="476392" cy="240038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0504" fill="norm" stroke="1" extrusionOk="0">
                          <a:moveTo>
                            <a:pt x="0" y="0"/>
                          </a:moveTo>
                          <a:lnTo>
                            <a:pt x="0" y="20504"/>
                          </a:lnTo>
                          <a:lnTo>
                            <a:pt x="2534" y="20504"/>
                          </a:lnTo>
                          <a:cubicBezTo>
                            <a:pt x="2512" y="-934"/>
                            <a:pt x="19002" y="-1096"/>
                            <a:pt x="19023" y="20504"/>
                          </a:cubicBezTo>
                          <a:lnTo>
                            <a:pt x="21600" y="20504"/>
                          </a:lnTo>
                          <a:lnTo>
                            <a:pt x="21600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D3D0C7"/>
                    </a:solidFill>
                    <a:ln w="9525" cap="flat">
                      <a:noFill/>
                      <a:round/>
                    </a:ln>
                    <a:effectLst/>
                  </p:spPr>
                  <p:txBody>
                    <a:bodyPr wrap="square" lIns="72248" tIns="72248" rIns="72248" bIns="72248" numCol="1" anchor="ctr">
                      <a:noAutofit/>
                    </a:bodyPr>
                    <a:lstStyle/>
                    <a:p>
                      <a:pPr marL="40639" marR="40639" defTabSz="914400">
                        <a:defRPr sz="3400">
                          <a:solidFill>
                            <a:srgbClr val="EEEEEE"/>
                          </a:solidFill>
                          <a:uFill>
                            <a:solidFill>
                              <a:srgbClr val="EEEEEE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defRPr>
                      </a:pPr>
                    </a:p>
                  </p:txBody>
                </p:sp>
              </p:grpSp>
            </p:grpSp>
            <p:grpSp>
              <p:nvGrpSpPr>
                <p:cNvPr id="8526" name="Group 8526"/>
                <p:cNvGrpSpPr/>
                <p:nvPr/>
              </p:nvGrpSpPr>
              <p:grpSpPr>
                <a:xfrm>
                  <a:off x="-1" y="-1"/>
                  <a:ext cx="997787" cy="1116891"/>
                  <a:chOff x="0" y="0"/>
                  <a:chExt cx="997785" cy="1116889"/>
                </a:xfrm>
              </p:grpSpPr>
              <p:sp>
                <p:nvSpPr>
                  <p:cNvPr id="8524" name="Shape 8524"/>
                  <p:cNvSpPr/>
                  <p:nvPr/>
                </p:nvSpPr>
                <p:spPr>
                  <a:xfrm>
                    <a:off x="27093" y="49671"/>
                    <a:ext cx="970693" cy="106721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6702" h="17423" fill="norm" stroke="1" extrusionOk="0">
                        <a:moveTo>
                          <a:pt x="8828" y="0"/>
                        </a:moveTo>
                        <a:cubicBezTo>
                          <a:pt x="-854" y="266"/>
                          <a:pt x="-1115" y="9621"/>
                          <a:pt x="1221" y="13322"/>
                        </a:cubicBezTo>
                        <a:cubicBezTo>
                          <a:pt x="6348" y="21600"/>
                          <a:pt x="20485" y="16227"/>
                          <a:pt x="15745" y="7130"/>
                        </a:cubicBezTo>
                        <a:cubicBezTo>
                          <a:pt x="11324" y="672"/>
                          <a:pt x="1482" y="5865"/>
                          <a:pt x="5062" y="11862"/>
                        </a:cubicBezTo>
                        <a:cubicBezTo>
                          <a:pt x="8004" y="16360"/>
                          <a:pt x="16005" y="13166"/>
                          <a:pt x="12845" y="8278"/>
                        </a:cubicBezTo>
                        <a:cubicBezTo>
                          <a:pt x="10744" y="5216"/>
                          <a:pt x="5407" y="7630"/>
                          <a:pt x="7794" y="10886"/>
                        </a:cubicBezTo>
                        <a:cubicBezTo>
                          <a:pt x="9408" y="12908"/>
                          <a:pt x="12727" y="11362"/>
                          <a:pt x="11400" y="9269"/>
                        </a:cubicBezTo>
                        <a:cubicBezTo>
                          <a:pt x="10559" y="8168"/>
                          <a:pt x="7752" y="8692"/>
                          <a:pt x="9433" y="10581"/>
                        </a:cubicBezTo>
                        <a:cubicBezTo>
                          <a:pt x="8845" y="10761"/>
                          <a:pt x="9147" y="8098"/>
                          <a:pt x="10904" y="9535"/>
                        </a:cubicBezTo>
                        <a:cubicBezTo>
                          <a:pt x="11677" y="10378"/>
                          <a:pt x="10046" y="12260"/>
                          <a:pt x="8500" y="10956"/>
                        </a:cubicBezTo>
                        <a:cubicBezTo>
                          <a:pt x="6189" y="7957"/>
                          <a:pt x="11374" y="6521"/>
                          <a:pt x="12425" y="8934"/>
                        </a:cubicBezTo>
                        <a:cubicBezTo>
                          <a:pt x="14039" y="11667"/>
                          <a:pt x="9340" y="15384"/>
                          <a:pt x="5970" y="11737"/>
                        </a:cubicBezTo>
                        <a:cubicBezTo>
                          <a:pt x="2810" y="6778"/>
                          <a:pt x="10996" y="2023"/>
                          <a:pt x="14652" y="7497"/>
                        </a:cubicBezTo>
                        <a:cubicBezTo>
                          <a:pt x="18115" y="12690"/>
                          <a:pt x="8483" y="20210"/>
                          <a:pt x="2869" y="12651"/>
                        </a:cubicBezTo>
                        <a:cubicBezTo>
                          <a:pt x="1751" y="10433"/>
                          <a:pt x="742" y="3256"/>
                          <a:pt x="8618" y="2085"/>
                        </a:cubicBezTo>
                        <a:lnTo>
                          <a:pt x="8828" y="0"/>
                        </a:lnTo>
                        <a:close/>
                      </a:path>
                    </a:pathLst>
                  </a:custGeom>
                  <a:solidFill>
                    <a:srgbClr val="9A947F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8525" name="Shape 8525"/>
                  <p:cNvSpPr/>
                  <p:nvPr/>
                </p:nvSpPr>
                <p:spPr>
                  <a:xfrm>
                    <a:off x="0" y="0"/>
                    <a:ext cx="970693" cy="106721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6702" h="17423" fill="norm" stroke="1" extrusionOk="0">
                        <a:moveTo>
                          <a:pt x="8828" y="0"/>
                        </a:moveTo>
                        <a:cubicBezTo>
                          <a:pt x="-854" y="266"/>
                          <a:pt x="-1115" y="9621"/>
                          <a:pt x="1221" y="13322"/>
                        </a:cubicBezTo>
                        <a:cubicBezTo>
                          <a:pt x="6348" y="21600"/>
                          <a:pt x="20485" y="16227"/>
                          <a:pt x="15745" y="7130"/>
                        </a:cubicBezTo>
                        <a:cubicBezTo>
                          <a:pt x="11324" y="672"/>
                          <a:pt x="1482" y="5865"/>
                          <a:pt x="5062" y="11862"/>
                        </a:cubicBezTo>
                        <a:cubicBezTo>
                          <a:pt x="8004" y="16360"/>
                          <a:pt x="16005" y="13166"/>
                          <a:pt x="12845" y="8278"/>
                        </a:cubicBezTo>
                        <a:cubicBezTo>
                          <a:pt x="10744" y="5216"/>
                          <a:pt x="5407" y="7630"/>
                          <a:pt x="7794" y="10886"/>
                        </a:cubicBezTo>
                        <a:cubicBezTo>
                          <a:pt x="9408" y="12908"/>
                          <a:pt x="12727" y="11362"/>
                          <a:pt x="11400" y="9269"/>
                        </a:cubicBezTo>
                        <a:cubicBezTo>
                          <a:pt x="10559" y="8168"/>
                          <a:pt x="7752" y="8692"/>
                          <a:pt x="9433" y="10581"/>
                        </a:cubicBezTo>
                        <a:cubicBezTo>
                          <a:pt x="8845" y="10761"/>
                          <a:pt x="9147" y="8098"/>
                          <a:pt x="10904" y="9535"/>
                        </a:cubicBezTo>
                        <a:cubicBezTo>
                          <a:pt x="11677" y="10378"/>
                          <a:pt x="10046" y="12260"/>
                          <a:pt x="8500" y="10956"/>
                        </a:cubicBezTo>
                        <a:cubicBezTo>
                          <a:pt x="6189" y="7957"/>
                          <a:pt x="11374" y="6521"/>
                          <a:pt x="12425" y="8934"/>
                        </a:cubicBezTo>
                        <a:cubicBezTo>
                          <a:pt x="14039" y="11667"/>
                          <a:pt x="9340" y="15384"/>
                          <a:pt x="5970" y="11737"/>
                        </a:cubicBezTo>
                        <a:cubicBezTo>
                          <a:pt x="2810" y="6778"/>
                          <a:pt x="10996" y="2023"/>
                          <a:pt x="14652" y="7497"/>
                        </a:cubicBezTo>
                        <a:cubicBezTo>
                          <a:pt x="18115" y="12690"/>
                          <a:pt x="8483" y="20210"/>
                          <a:pt x="2869" y="12651"/>
                        </a:cubicBezTo>
                        <a:cubicBezTo>
                          <a:pt x="1751" y="10433"/>
                          <a:pt x="742" y="3256"/>
                          <a:pt x="8618" y="2085"/>
                        </a:cubicBezTo>
                        <a:lnTo>
                          <a:pt x="8828" y="0"/>
                        </a:lnTo>
                        <a:close/>
                      </a:path>
                    </a:pathLst>
                  </a:custGeom>
                  <a:solidFill>
                    <a:srgbClr val="D3D0C7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</p:grpSp>
            <p:sp>
              <p:nvSpPr>
                <p:cNvPr id="8527" name="Shape 8527"/>
                <p:cNvSpPr/>
                <p:nvPr/>
              </p:nvSpPr>
              <p:spPr>
                <a:xfrm flipH="1">
                  <a:off x="11823250" y="49671"/>
                  <a:ext cx="970693" cy="106721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6702" h="17423" fill="norm" stroke="1" extrusionOk="0">
                      <a:moveTo>
                        <a:pt x="8828" y="0"/>
                      </a:moveTo>
                      <a:cubicBezTo>
                        <a:pt x="-854" y="266"/>
                        <a:pt x="-1115" y="9621"/>
                        <a:pt x="1221" y="13322"/>
                      </a:cubicBezTo>
                      <a:cubicBezTo>
                        <a:pt x="6348" y="21600"/>
                        <a:pt x="20485" y="16227"/>
                        <a:pt x="15745" y="7130"/>
                      </a:cubicBezTo>
                      <a:cubicBezTo>
                        <a:pt x="11324" y="672"/>
                        <a:pt x="1482" y="5865"/>
                        <a:pt x="5062" y="11862"/>
                      </a:cubicBezTo>
                      <a:cubicBezTo>
                        <a:pt x="8004" y="16360"/>
                        <a:pt x="16005" y="13166"/>
                        <a:pt x="12845" y="8278"/>
                      </a:cubicBezTo>
                      <a:cubicBezTo>
                        <a:pt x="10744" y="5216"/>
                        <a:pt x="5407" y="7630"/>
                        <a:pt x="7794" y="10886"/>
                      </a:cubicBezTo>
                      <a:cubicBezTo>
                        <a:pt x="9408" y="12908"/>
                        <a:pt x="12727" y="11362"/>
                        <a:pt x="11400" y="9269"/>
                      </a:cubicBezTo>
                      <a:cubicBezTo>
                        <a:pt x="10559" y="8168"/>
                        <a:pt x="7752" y="8692"/>
                        <a:pt x="9433" y="10581"/>
                      </a:cubicBezTo>
                      <a:cubicBezTo>
                        <a:pt x="8845" y="10761"/>
                        <a:pt x="9147" y="8098"/>
                        <a:pt x="10904" y="9535"/>
                      </a:cubicBezTo>
                      <a:cubicBezTo>
                        <a:pt x="11677" y="10378"/>
                        <a:pt x="10046" y="12260"/>
                        <a:pt x="8500" y="10956"/>
                      </a:cubicBezTo>
                      <a:cubicBezTo>
                        <a:pt x="6189" y="7957"/>
                        <a:pt x="11374" y="6521"/>
                        <a:pt x="12425" y="8934"/>
                      </a:cubicBezTo>
                      <a:cubicBezTo>
                        <a:pt x="14039" y="11667"/>
                        <a:pt x="9340" y="15384"/>
                        <a:pt x="5970" y="11737"/>
                      </a:cubicBezTo>
                      <a:cubicBezTo>
                        <a:pt x="2810" y="6778"/>
                        <a:pt x="10996" y="2023"/>
                        <a:pt x="14652" y="7497"/>
                      </a:cubicBezTo>
                      <a:cubicBezTo>
                        <a:pt x="18115" y="12690"/>
                        <a:pt x="8483" y="20210"/>
                        <a:pt x="2869" y="12651"/>
                      </a:cubicBezTo>
                      <a:cubicBezTo>
                        <a:pt x="1751" y="10433"/>
                        <a:pt x="742" y="3256"/>
                        <a:pt x="8618" y="2085"/>
                      </a:cubicBezTo>
                      <a:lnTo>
                        <a:pt x="8828" y="0"/>
                      </a:lnTo>
                      <a:close/>
                    </a:path>
                  </a:pathLst>
                </a:custGeom>
                <a:solidFill>
                  <a:srgbClr val="9A947F"/>
                </a:solidFill>
                <a:ln w="9525" cap="flat">
                  <a:noFill/>
                  <a:round/>
                </a:ln>
                <a:effectLst/>
              </p:spPr>
              <p:txBody>
                <a:bodyPr wrap="square" lIns="72248" tIns="72248" rIns="72248" bIns="72248" numCol="1" anchor="ctr">
                  <a:noAutofit/>
                </a:bodyPr>
                <a:lstStyle/>
                <a:p>
                  <a:pPr marL="40639" marR="40639" defTabSz="914400">
                    <a:defRPr sz="3400">
                      <a:solidFill>
                        <a:srgbClr val="EEEEEE"/>
                      </a:solidFill>
                      <a:uFill>
                        <a:solidFill>
                          <a:srgbClr val="EEEEEE"/>
                        </a:solidFill>
                      </a:u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</a:p>
              </p:txBody>
            </p:sp>
            <p:sp>
              <p:nvSpPr>
                <p:cNvPr id="8528" name="Shape 8528"/>
                <p:cNvSpPr/>
                <p:nvPr/>
              </p:nvSpPr>
              <p:spPr>
                <a:xfrm flipH="1">
                  <a:off x="11796157" y="0"/>
                  <a:ext cx="970693" cy="106721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6702" h="17423" fill="norm" stroke="1" extrusionOk="0">
                      <a:moveTo>
                        <a:pt x="8828" y="0"/>
                      </a:moveTo>
                      <a:cubicBezTo>
                        <a:pt x="-854" y="266"/>
                        <a:pt x="-1115" y="9621"/>
                        <a:pt x="1221" y="13322"/>
                      </a:cubicBezTo>
                      <a:cubicBezTo>
                        <a:pt x="6348" y="21600"/>
                        <a:pt x="20485" y="16227"/>
                        <a:pt x="15745" y="7130"/>
                      </a:cubicBezTo>
                      <a:cubicBezTo>
                        <a:pt x="11324" y="672"/>
                        <a:pt x="1482" y="5865"/>
                        <a:pt x="5062" y="11862"/>
                      </a:cubicBezTo>
                      <a:cubicBezTo>
                        <a:pt x="8004" y="16360"/>
                        <a:pt x="16005" y="13166"/>
                        <a:pt x="12845" y="8278"/>
                      </a:cubicBezTo>
                      <a:cubicBezTo>
                        <a:pt x="10744" y="5216"/>
                        <a:pt x="5407" y="7630"/>
                        <a:pt x="7794" y="10886"/>
                      </a:cubicBezTo>
                      <a:cubicBezTo>
                        <a:pt x="9408" y="12908"/>
                        <a:pt x="12727" y="11362"/>
                        <a:pt x="11400" y="9269"/>
                      </a:cubicBezTo>
                      <a:cubicBezTo>
                        <a:pt x="10559" y="8168"/>
                        <a:pt x="7752" y="8692"/>
                        <a:pt x="9433" y="10581"/>
                      </a:cubicBezTo>
                      <a:cubicBezTo>
                        <a:pt x="8845" y="10761"/>
                        <a:pt x="9147" y="8098"/>
                        <a:pt x="10904" y="9535"/>
                      </a:cubicBezTo>
                      <a:cubicBezTo>
                        <a:pt x="11677" y="10378"/>
                        <a:pt x="10046" y="12260"/>
                        <a:pt x="8500" y="10956"/>
                      </a:cubicBezTo>
                      <a:cubicBezTo>
                        <a:pt x="6189" y="7957"/>
                        <a:pt x="11374" y="6521"/>
                        <a:pt x="12425" y="8934"/>
                      </a:cubicBezTo>
                      <a:cubicBezTo>
                        <a:pt x="14039" y="11667"/>
                        <a:pt x="9340" y="15384"/>
                        <a:pt x="5970" y="11737"/>
                      </a:cubicBezTo>
                      <a:cubicBezTo>
                        <a:pt x="2810" y="6778"/>
                        <a:pt x="10996" y="2023"/>
                        <a:pt x="14652" y="7497"/>
                      </a:cubicBezTo>
                      <a:cubicBezTo>
                        <a:pt x="18115" y="12690"/>
                        <a:pt x="8483" y="20210"/>
                        <a:pt x="2869" y="12651"/>
                      </a:cubicBezTo>
                      <a:cubicBezTo>
                        <a:pt x="1751" y="10433"/>
                        <a:pt x="742" y="3256"/>
                        <a:pt x="8618" y="2085"/>
                      </a:cubicBezTo>
                      <a:lnTo>
                        <a:pt x="8828" y="0"/>
                      </a:lnTo>
                      <a:close/>
                    </a:path>
                  </a:pathLst>
                </a:custGeom>
                <a:solidFill>
                  <a:srgbClr val="D3D0C7"/>
                </a:solidFill>
                <a:ln w="9525" cap="flat">
                  <a:noFill/>
                  <a:round/>
                </a:ln>
                <a:effectLst/>
              </p:spPr>
              <p:txBody>
                <a:bodyPr wrap="square" lIns="72248" tIns="72248" rIns="72248" bIns="72248" numCol="1" anchor="ctr">
                  <a:noAutofit/>
                </a:bodyPr>
                <a:lstStyle/>
                <a:p>
                  <a:pPr marL="40639" marR="40639" defTabSz="914400">
                    <a:defRPr sz="3400">
                      <a:solidFill>
                        <a:srgbClr val="EEEEEE"/>
                      </a:solidFill>
                      <a:uFill>
                        <a:solidFill>
                          <a:srgbClr val="EEEEEE"/>
                        </a:solidFill>
                      </a:u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</a:p>
              </p:txBody>
            </p:sp>
            <p:sp>
              <p:nvSpPr>
                <p:cNvPr id="8529" name="Shape 8529"/>
                <p:cNvSpPr/>
                <p:nvPr/>
              </p:nvSpPr>
              <p:spPr>
                <a:xfrm>
                  <a:off x="477077" y="0"/>
                  <a:ext cx="11812695" cy="126436"/>
                </a:xfrm>
                <a:prstGeom prst="rect">
                  <a:avLst/>
                </a:prstGeom>
                <a:solidFill>
                  <a:srgbClr val="D3D0C7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72248" tIns="72248" rIns="72248" bIns="72248" numCol="1" anchor="ctr">
                  <a:noAutofit/>
                </a:bodyPr>
                <a:lstStyle/>
                <a:p>
                  <a:pPr marL="40639" marR="40639" defTabSz="914400">
                    <a:defRPr sz="3400">
                      <a:solidFill>
                        <a:srgbClr val="EEEEEE"/>
                      </a:solidFill>
                      <a:uFill>
                        <a:solidFill>
                          <a:srgbClr val="EEEEEE"/>
                        </a:solidFill>
                      </a:u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</a:p>
              </p:txBody>
            </p:sp>
          </p:grpSp>
        </p:grpSp>
        <p:sp>
          <p:nvSpPr>
            <p:cNvPr id="8532" name="Shape 8532"/>
            <p:cNvSpPr/>
            <p:nvPr/>
          </p:nvSpPr>
          <p:spPr>
            <a:xfrm>
              <a:off x="1083733" y="1144693"/>
              <a:ext cx="10805726" cy="433494"/>
            </a:xfrm>
            <a:prstGeom prst="rect">
              <a:avLst/>
            </a:prstGeom>
            <a:gradFill flip="none" rotWithShape="1">
              <a:gsLst>
                <a:gs pos="0">
                  <a:srgbClr val="817C6B"/>
                </a:gs>
                <a:gs pos="100000">
                  <a:srgbClr val="9A947F"/>
                </a:gs>
              </a:gsLst>
              <a:lin ang="162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72248" tIns="72248" rIns="72248" bIns="72248" numCol="1" anchor="ctr">
              <a:noAutofit/>
            </a:bodyPr>
            <a:lstStyle/>
            <a:p>
              <a:pPr marL="40639" marR="40639" defTabSz="914400">
                <a:defRPr sz="3400">
                  <a:solidFill>
                    <a:srgbClr val="EEEEEE"/>
                  </a:solidFill>
                  <a:uFill>
                    <a:solidFill>
                      <a:srgbClr val="EEEEEE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</p:grpSp>
      <p:sp>
        <p:nvSpPr>
          <p:cNvPr id="8534" name="Shape 8534"/>
          <p:cNvSpPr/>
          <p:nvPr>
            <p:ph type="title"/>
          </p:nvPr>
        </p:nvSpPr>
        <p:spPr>
          <a:xfrm>
            <a:off x="975359" y="1457959"/>
            <a:ext cx="11054082" cy="2059095"/>
          </a:xfrm>
          <a:prstGeom prst="rect">
            <a:avLst/>
          </a:prstGeom>
        </p:spPr>
        <p:txBody>
          <a:bodyPr/>
          <a:lstStyle/>
          <a:p>
            <a:pPr marL="512127" indent="-471487" algn="l">
              <a:spcBef>
                <a:spcPts val="700"/>
              </a:spcBef>
              <a:buClr>
                <a:srgbClr val="EEEEEE"/>
              </a:buClr>
              <a:buSzPct val="58499"/>
              <a:buFont typeface="Times New Roman"/>
              <a:buBlip>
                <a:blip r:embed="rId2"/>
              </a:buBlip>
              <a:defRPr sz="4000">
                <a:solidFill>
                  <a:srgbClr val="EEEEEE"/>
                </a:solidFill>
                <a:uFill>
                  <a:solidFill>
                    <a:srgbClr val="EEEEEE"/>
                  </a:solidFill>
                </a:uFill>
              </a:defRPr>
            </a:pPr>
            <a:r>
              <a:rPr b="1"/>
              <a:t>Scale</a:t>
            </a:r>
            <a:r>
              <a:t>: size of one object in relation to another</a:t>
            </a:r>
          </a:p>
        </p:txBody>
      </p:sp>
      <p:pic>
        <p:nvPicPr>
          <p:cNvPr id="8535" name="pasted-image.ti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724495" y="3071052"/>
            <a:ext cx="7555810" cy="534661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8535" grpId="1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31" name="Group 8631"/>
          <p:cNvGrpSpPr/>
          <p:nvPr/>
        </p:nvGrpSpPr>
        <p:grpSpPr>
          <a:xfrm>
            <a:off x="0" y="-1"/>
            <a:ext cx="13004800" cy="9753601"/>
            <a:chOff x="0" y="0"/>
            <a:chExt cx="13004800" cy="9753600"/>
          </a:xfrm>
        </p:grpSpPr>
        <p:grpSp>
          <p:nvGrpSpPr>
            <p:cNvPr id="8629" name="Group 8629"/>
            <p:cNvGrpSpPr/>
            <p:nvPr/>
          </p:nvGrpSpPr>
          <p:grpSpPr>
            <a:xfrm>
              <a:off x="0" y="0"/>
              <a:ext cx="13004801" cy="9753600"/>
              <a:chOff x="0" y="0"/>
              <a:chExt cx="13004800" cy="9753600"/>
            </a:xfrm>
          </p:grpSpPr>
          <p:sp>
            <p:nvSpPr>
              <p:cNvPr id="8537" name="Shape 8537"/>
              <p:cNvSpPr/>
              <p:nvPr/>
            </p:nvSpPr>
            <p:spPr>
              <a:xfrm>
                <a:off x="11921066" y="1083733"/>
                <a:ext cx="758615" cy="3034454"/>
              </a:xfrm>
              <a:prstGeom prst="rect">
                <a:avLst/>
              </a:prstGeom>
              <a:gradFill flip="none" rotWithShape="1">
                <a:gsLst>
                  <a:gs pos="0">
                    <a:srgbClr val="817C6B"/>
                  </a:gs>
                  <a:gs pos="100000">
                    <a:srgbClr val="D3D0C7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72248" tIns="72248" rIns="72248" bIns="72248" numCol="1" anchor="ctr">
                <a:noAutofit/>
              </a:bodyPr>
              <a:lstStyle/>
              <a:p>
                <a:pPr marL="40639" marR="40639" defTabSz="914400">
                  <a:defRPr sz="3400">
                    <a:solidFill>
                      <a:srgbClr val="EEEEEE"/>
                    </a:solidFill>
                    <a:uFill>
                      <a:solidFill>
                        <a:srgbClr val="EEEEEE"/>
                      </a:solidFill>
                    </a:u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8538" name="Shape 8538"/>
              <p:cNvSpPr/>
              <p:nvPr/>
            </p:nvSpPr>
            <p:spPr>
              <a:xfrm>
                <a:off x="0" y="0"/>
                <a:ext cx="12788054" cy="216747"/>
              </a:xfrm>
              <a:prstGeom prst="rect">
                <a:avLst/>
              </a:prstGeom>
              <a:solidFill>
                <a:srgbClr val="9A94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2248" tIns="72248" rIns="72248" bIns="72248" numCol="1" anchor="ctr">
                <a:noAutofit/>
              </a:bodyPr>
              <a:lstStyle/>
              <a:p>
                <a:pPr marL="40639" marR="40639" defTabSz="914400">
                  <a:defRPr sz="3400">
                    <a:solidFill>
                      <a:srgbClr val="EEEEEE"/>
                    </a:solidFill>
                    <a:uFill>
                      <a:solidFill>
                        <a:srgbClr val="EEEEEE"/>
                      </a:solidFill>
                    </a:u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8539" name="Shape 8539"/>
              <p:cNvSpPr/>
              <p:nvPr/>
            </p:nvSpPr>
            <p:spPr>
              <a:xfrm>
                <a:off x="12679680" y="0"/>
                <a:ext cx="325121" cy="9753600"/>
              </a:xfrm>
              <a:prstGeom prst="rect">
                <a:avLst/>
              </a:prstGeom>
              <a:gradFill flip="none" rotWithShape="1">
                <a:gsLst>
                  <a:gs pos="0">
                    <a:srgbClr val="9A947F"/>
                  </a:gs>
                  <a:gs pos="50000">
                    <a:srgbClr val="BBB6A8"/>
                  </a:gs>
                  <a:gs pos="100000">
                    <a:srgbClr val="9A947F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72248" tIns="72248" rIns="72248" bIns="72248" numCol="1" anchor="ctr">
                <a:noAutofit/>
              </a:bodyPr>
              <a:lstStyle/>
              <a:p>
                <a:pPr marL="40639" marR="40639" defTabSz="914400">
                  <a:defRPr sz="3400">
                    <a:solidFill>
                      <a:srgbClr val="EEEEEE"/>
                    </a:solidFill>
                    <a:uFill>
                      <a:solidFill>
                        <a:srgbClr val="EEEEEE"/>
                      </a:solidFill>
                    </a:u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8540" name="Shape 8540"/>
              <p:cNvSpPr/>
              <p:nvPr/>
            </p:nvSpPr>
            <p:spPr>
              <a:xfrm>
                <a:off x="0" y="0"/>
                <a:ext cx="325121" cy="9753600"/>
              </a:xfrm>
              <a:prstGeom prst="rect">
                <a:avLst/>
              </a:prstGeom>
              <a:gradFill flip="none" rotWithShape="1">
                <a:gsLst>
                  <a:gs pos="0">
                    <a:srgbClr val="9A947F"/>
                  </a:gs>
                  <a:gs pos="50000">
                    <a:srgbClr val="BBB6A8"/>
                  </a:gs>
                  <a:gs pos="100000">
                    <a:srgbClr val="9A947F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72248" tIns="72248" rIns="72248" bIns="72248" numCol="1" anchor="ctr">
                <a:noAutofit/>
              </a:bodyPr>
              <a:lstStyle/>
              <a:p>
                <a:pPr marL="40639" marR="40639" defTabSz="914400">
                  <a:defRPr sz="3400">
                    <a:solidFill>
                      <a:srgbClr val="EEEEEE"/>
                    </a:solidFill>
                    <a:uFill>
                      <a:solidFill>
                        <a:srgbClr val="EEEEEE"/>
                      </a:solidFill>
                    </a:u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8541" name="Shape 8541"/>
              <p:cNvSpPr/>
              <p:nvPr/>
            </p:nvSpPr>
            <p:spPr>
              <a:xfrm>
                <a:off x="325120" y="1083733"/>
                <a:ext cx="758614" cy="3034454"/>
              </a:xfrm>
              <a:prstGeom prst="rect">
                <a:avLst/>
              </a:prstGeom>
              <a:gradFill flip="none" rotWithShape="1">
                <a:gsLst>
                  <a:gs pos="0">
                    <a:srgbClr val="817C6B"/>
                  </a:gs>
                  <a:gs pos="100000">
                    <a:srgbClr val="D3D0C7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72248" tIns="72248" rIns="72248" bIns="72248" numCol="1" anchor="ctr">
                <a:noAutofit/>
              </a:bodyPr>
              <a:lstStyle/>
              <a:p>
                <a:pPr marL="40639" marR="40639" defTabSz="914400">
                  <a:defRPr sz="3400">
                    <a:solidFill>
                      <a:srgbClr val="EEEEEE"/>
                    </a:solidFill>
                    <a:uFill>
                      <a:solidFill>
                        <a:srgbClr val="EEEEEE"/>
                      </a:solidFill>
                    </a:u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grpSp>
            <p:nvGrpSpPr>
              <p:cNvPr id="8628" name="Group 8628"/>
              <p:cNvGrpSpPr/>
              <p:nvPr/>
            </p:nvGrpSpPr>
            <p:grpSpPr>
              <a:xfrm>
                <a:off x="82851" y="72248"/>
                <a:ext cx="12793944" cy="1116891"/>
                <a:chOff x="0" y="0"/>
                <a:chExt cx="12793942" cy="1116889"/>
              </a:xfrm>
            </p:grpSpPr>
            <p:sp>
              <p:nvSpPr>
                <p:cNvPr id="8542" name="Shape 8542"/>
                <p:cNvSpPr/>
                <p:nvPr/>
              </p:nvSpPr>
              <p:spPr>
                <a:xfrm>
                  <a:off x="43584" y="0"/>
                  <a:ext cx="12736126" cy="1083734"/>
                </a:xfrm>
                <a:prstGeom prst="roundRect">
                  <a:avLst>
                    <a:gd name="adj" fmla="val 35156"/>
                  </a:avLst>
                </a:prstGeom>
                <a:solidFill>
                  <a:srgbClr val="BBB6A8"/>
                </a:solidFill>
                <a:ln w="9525" cap="flat">
                  <a:noFill/>
                  <a:round/>
                </a:ln>
                <a:effectLst/>
              </p:spPr>
              <p:txBody>
                <a:bodyPr wrap="square" lIns="72248" tIns="72248" rIns="72248" bIns="72248" numCol="1" anchor="ctr">
                  <a:noAutofit/>
                </a:bodyPr>
                <a:lstStyle/>
                <a:p>
                  <a:pPr marL="40639" marR="40639" defTabSz="914400">
                    <a:defRPr sz="3400">
                      <a:solidFill>
                        <a:srgbClr val="EEEEEE"/>
                      </a:solidFill>
                      <a:uFill>
                        <a:solidFill>
                          <a:srgbClr val="EEEEEE"/>
                        </a:solidFill>
                      </a:u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</a:p>
              </p:txBody>
            </p:sp>
            <p:sp>
              <p:nvSpPr>
                <p:cNvPr id="8543" name="Shape 8543"/>
                <p:cNvSpPr/>
                <p:nvPr/>
              </p:nvSpPr>
              <p:spPr>
                <a:xfrm>
                  <a:off x="477077" y="54186"/>
                  <a:ext cx="11812695" cy="126437"/>
                </a:xfrm>
                <a:prstGeom prst="rect">
                  <a:avLst/>
                </a:prstGeom>
                <a:solidFill>
                  <a:srgbClr val="9A947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72248" tIns="72248" rIns="72248" bIns="72248" numCol="1" anchor="ctr">
                  <a:noAutofit/>
                </a:bodyPr>
                <a:lstStyle/>
                <a:p>
                  <a:pPr marL="40639" marR="40639" defTabSz="914400">
                    <a:defRPr sz="3400">
                      <a:solidFill>
                        <a:srgbClr val="EEEEEE"/>
                      </a:solidFill>
                      <a:uFill>
                        <a:solidFill>
                          <a:srgbClr val="EEEEEE"/>
                        </a:solidFill>
                      </a:u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</a:p>
              </p:txBody>
            </p:sp>
            <p:grpSp>
              <p:nvGrpSpPr>
                <p:cNvPr id="8582" name="Group 8582"/>
                <p:cNvGrpSpPr/>
                <p:nvPr/>
              </p:nvGrpSpPr>
              <p:grpSpPr>
                <a:xfrm>
                  <a:off x="531264" y="842151"/>
                  <a:ext cx="11758508" cy="243841"/>
                  <a:chOff x="0" y="0"/>
                  <a:chExt cx="11758506" cy="243839"/>
                </a:xfrm>
              </p:grpSpPr>
              <p:sp>
                <p:nvSpPr>
                  <p:cNvPr id="8544" name="Shape 8544"/>
                  <p:cNvSpPr/>
                  <p:nvPr/>
                </p:nvSpPr>
                <p:spPr>
                  <a:xfrm flipH="1">
                    <a:off x="11239217" y="0"/>
                    <a:ext cx="519290" cy="23932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0"/>
                        </a:moveTo>
                        <a:lnTo>
                          <a:pt x="17092" y="0"/>
                        </a:lnTo>
                        <a:lnTo>
                          <a:pt x="0" y="17550"/>
                        </a:lnTo>
                        <a:lnTo>
                          <a:pt x="8077" y="21600"/>
                        </a:lnTo>
                        <a:lnTo>
                          <a:pt x="19158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9A947F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8545" name="Shape 8545"/>
                  <p:cNvSpPr/>
                  <p:nvPr/>
                </p:nvSpPr>
                <p:spPr>
                  <a:xfrm>
                    <a:off x="0" y="4515"/>
                    <a:ext cx="519289" cy="2393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0"/>
                        </a:moveTo>
                        <a:lnTo>
                          <a:pt x="17092" y="0"/>
                        </a:lnTo>
                        <a:lnTo>
                          <a:pt x="0" y="17550"/>
                        </a:lnTo>
                        <a:lnTo>
                          <a:pt x="8077" y="21600"/>
                        </a:lnTo>
                        <a:lnTo>
                          <a:pt x="19158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9A947F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grpSp>
                <p:nvGrpSpPr>
                  <p:cNvPr id="8581" name="Group 8581"/>
                  <p:cNvGrpSpPr/>
                  <p:nvPr/>
                </p:nvGrpSpPr>
                <p:grpSpPr>
                  <a:xfrm>
                    <a:off x="442524" y="1544"/>
                    <a:ext cx="10864428" cy="242296"/>
                    <a:chOff x="0" y="0"/>
                    <a:chExt cx="10864426" cy="242295"/>
                  </a:xfrm>
                </p:grpSpPr>
                <p:grpSp>
                  <p:nvGrpSpPr>
                    <p:cNvPr id="8567" name="Group 8567"/>
                    <p:cNvGrpSpPr/>
                    <p:nvPr/>
                  </p:nvGrpSpPr>
                  <p:grpSpPr>
                    <a:xfrm>
                      <a:off x="0" y="2257"/>
                      <a:ext cx="6610774" cy="240039"/>
                      <a:chOff x="0" y="0"/>
                      <a:chExt cx="6610773" cy="240037"/>
                    </a:xfrm>
                  </p:grpSpPr>
                  <p:grpSp>
                    <p:nvGrpSpPr>
                      <p:cNvPr id="8548" name="Group 8548"/>
                      <p:cNvGrpSpPr/>
                      <p:nvPr/>
                    </p:nvGrpSpPr>
                    <p:grpSpPr>
                      <a:xfrm>
                        <a:off x="0" y="0"/>
                        <a:ext cx="943611" cy="240038"/>
                        <a:chOff x="0" y="0"/>
                        <a:chExt cx="943610" cy="240037"/>
                      </a:xfrm>
                    </p:grpSpPr>
                    <p:sp>
                      <p:nvSpPr>
                        <p:cNvPr id="8546" name="Shape 8546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8547" name="Shape 8547"/>
                        <p:cNvSpPr/>
                        <p:nvPr/>
                      </p:nvSpPr>
                      <p:spPr>
                        <a:xfrm>
                          <a:off x="467296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8551" name="Group 8551"/>
                      <p:cNvGrpSpPr/>
                      <p:nvPr/>
                    </p:nvGrpSpPr>
                    <p:grpSpPr>
                      <a:xfrm>
                        <a:off x="943848" y="0"/>
                        <a:ext cx="945985" cy="240038"/>
                        <a:chOff x="0" y="0"/>
                        <a:chExt cx="945983" cy="240037"/>
                      </a:xfrm>
                    </p:grpSpPr>
                    <p:sp>
                      <p:nvSpPr>
                        <p:cNvPr id="8549" name="Shape 8549"/>
                        <p:cNvSpPr/>
                        <p:nvPr/>
                      </p:nvSpPr>
                      <p:spPr>
                        <a:xfrm>
                          <a:off x="0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8550" name="Shape 8550"/>
                        <p:cNvSpPr/>
                        <p:nvPr/>
                      </p:nvSpPr>
                      <p:spPr>
                        <a:xfrm>
                          <a:off x="467296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8554" name="Group 8554"/>
                      <p:cNvGrpSpPr/>
                      <p:nvPr/>
                    </p:nvGrpSpPr>
                    <p:grpSpPr>
                      <a:xfrm>
                        <a:off x="1893710" y="0"/>
                        <a:ext cx="939971" cy="240038"/>
                        <a:chOff x="0" y="0"/>
                        <a:chExt cx="939969" cy="240037"/>
                      </a:xfrm>
                    </p:grpSpPr>
                    <p:sp>
                      <p:nvSpPr>
                        <p:cNvPr id="8552" name="Shape 8552"/>
                        <p:cNvSpPr/>
                        <p:nvPr/>
                      </p:nvSpPr>
                      <p:spPr>
                        <a:xfrm>
                          <a:off x="0" y="0"/>
                          <a:ext cx="471707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8553" name="Shape 8553"/>
                        <p:cNvSpPr/>
                        <p:nvPr/>
                      </p:nvSpPr>
                      <p:spPr>
                        <a:xfrm>
                          <a:off x="463672" y="0"/>
                          <a:ext cx="47629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8557" name="Group 8557"/>
                      <p:cNvGrpSpPr/>
                      <p:nvPr/>
                    </p:nvGrpSpPr>
                    <p:grpSpPr>
                      <a:xfrm>
                        <a:off x="2833443" y="0"/>
                        <a:ext cx="943888" cy="240038"/>
                        <a:chOff x="0" y="0"/>
                        <a:chExt cx="943886" cy="240037"/>
                      </a:xfrm>
                    </p:grpSpPr>
                    <p:sp>
                      <p:nvSpPr>
                        <p:cNvPr id="8555" name="Shape 8555"/>
                        <p:cNvSpPr/>
                        <p:nvPr/>
                      </p:nvSpPr>
                      <p:spPr>
                        <a:xfrm>
                          <a:off x="0" y="0"/>
                          <a:ext cx="47644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8556" name="Shape 8556"/>
                        <p:cNvSpPr/>
                        <p:nvPr/>
                      </p:nvSpPr>
                      <p:spPr>
                        <a:xfrm>
                          <a:off x="467439" y="0"/>
                          <a:ext cx="47644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8560" name="Group 8560"/>
                      <p:cNvGrpSpPr/>
                      <p:nvPr/>
                    </p:nvGrpSpPr>
                    <p:grpSpPr>
                      <a:xfrm>
                        <a:off x="3777330" y="0"/>
                        <a:ext cx="943612" cy="240038"/>
                        <a:chOff x="0" y="0"/>
                        <a:chExt cx="943610" cy="240037"/>
                      </a:xfrm>
                    </p:grpSpPr>
                    <p:sp>
                      <p:nvSpPr>
                        <p:cNvPr id="8558" name="Shape 8558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8559" name="Shape 8559"/>
                        <p:cNvSpPr/>
                        <p:nvPr/>
                      </p:nvSpPr>
                      <p:spPr>
                        <a:xfrm>
                          <a:off x="467296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8563" name="Group 8563"/>
                      <p:cNvGrpSpPr/>
                      <p:nvPr/>
                    </p:nvGrpSpPr>
                    <p:grpSpPr>
                      <a:xfrm>
                        <a:off x="4720941" y="0"/>
                        <a:ext cx="946222" cy="240038"/>
                        <a:chOff x="0" y="0"/>
                        <a:chExt cx="946221" cy="240037"/>
                      </a:xfrm>
                    </p:grpSpPr>
                    <p:sp>
                      <p:nvSpPr>
                        <p:cNvPr id="8561" name="Shape 8561"/>
                        <p:cNvSpPr/>
                        <p:nvPr/>
                      </p:nvSpPr>
                      <p:spPr>
                        <a:xfrm>
                          <a:off x="0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8562" name="Shape 8562"/>
                        <p:cNvSpPr/>
                        <p:nvPr/>
                      </p:nvSpPr>
                      <p:spPr>
                        <a:xfrm>
                          <a:off x="467533" y="0"/>
                          <a:ext cx="478689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8566" name="Group 8566"/>
                      <p:cNvGrpSpPr/>
                      <p:nvPr/>
                    </p:nvGrpSpPr>
                    <p:grpSpPr>
                      <a:xfrm>
                        <a:off x="5666925" y="0"/>
                        <a:ext cx="943849" cy="240038"/>
                        <a:chOff x="0" y="0"/>
                        <a:chExt cx="943848" cy="240037"/>
                      </a:xfrm>
                    </p:grpSpPr>
                    <p:sp>
                      <p:nvSpPr>
                        <p:cNvPr id="8564" name="Shape 8564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8565" name="Shape 8565"/>
                        <p:cNvSpPr/>
                        <p:nvPr/>
                      </p:nvSpPr>
                      <p:spPr>
                        <a:xfrm>
                          <a:off x="467533" y="0"/>
                          <a:ext cx="476316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</p:grpSp>
                <p:grpSp>
                  <p:nvGrpSpPr>
                    <p:cNvPr id="8570" name="Group 8570"/>
                    <p:cNvGrpSpPr/>
                    <p:nvPr/>
                  </p:nvGrpSpPr>
                  <p:grpSpPr>
                    <a:xfrm>
                      <a:off x="6610773" y="0"/>
                      <a:ext cx="943752" cy="240038"/>
                      <a:chOff x="0" y="0"/>
                      <a:chExt cx="943750" cy="240037"/>
                    </a:xfrm>
                  </p:grpSpPr>
                  <p:sp>
                    <p:nvSpPr>
                      <p:cNvPr id="8568" name="Shape 8568"/>
                      <p:cNvSpPr/>
                      <p:nvPr/>
                    </p:nvSpPr>
                    <p:spPr>
                      <a:xfrm>
                        <a:off x="0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8569" name="Shape 8569"/>
                      <p:cNvSpPr/>
                      <p:nvPr/>
                    </p:nvSpPr>
                    <p:spPr>
                      <a:xfrm>
                        <a:off x="467369" y="0"/>
                        <a:ext cx="476382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8573" name="Group 8573"/>
                    <p:cNvGrpSpPr/>
                    <p:nvPr/>
                  </p:nvGrpSpPr>
                  <p:grpSpPr>
                    <a:xfrm>
                      <a:off x="7554524" y="0"/>
                      <a:ext cx="946010" cy="240038"/>
                      <a:chOff x="0" y="0"/>
                      <a:chExt cx="946009" cy="240037"/>
                    </a:xfrm>
                  </p:grpSpPr>
                  <p:sp>
                    <p:nvSpPr>
                      <p:cNvPr id="8571" name="Shape 8571"/>
                      <p:cNvSpPr/>
                      <p:nvPr/>
                    </p:nvSpPr>
                    <p:spPr>
                      <a:xfrm>
                        <a:off x="0" y="0"/>
                        <a:ext cx="47871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8572" name="Shape 8572"/>
                      <p:cNvSpPr/>
                      <p:nvPr/>
                    </p:nvSpPr>
                    <p:spPr>
                      <a:xfrm>
                        <a:off x="467300" y="0"/>
                        <a:ext cx="47871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8576" name="Group 8576"/>
                    <p:cNvGrpSpPr/>
                    <p:nvPr/>
                  </p:nvGrpSpPr>
                  <p:grpSpPr>
                    <a:xfrm>
                      <a:off x="8500533" y="0"/>
                      <a:ext cx="943753" cy="240038"/>
                      <a:chOff x="0" y="0"/>
                      <a:chExt cx="943751" cy="240037"/>
                    </a:xfrm>
                  </p:grpSpPr>
                  <p:sp>
                    <p:nvSpPr>
                      <p:cNvPr id="8574" name="Shape 8574"/>
                      <p:cNvSpPr/>
                      <p:nvPr/>
                    </p:nvSpPr>
                    <p:spPr>
                      <a:xfrm>
                        <a:off x="0" y="0"/>
                        <a:ext cx="47589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8575" name="Shape 8575"/>
                      <p:cNvSpPr/>
                      <p:nvPr/>
                    </p:nvSpPr>
                    <p:spPr>
                      <a:xfrm>
                        <a:off x="467862" y="0"/>
                        <a:ext cx="47589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8579" name="Group 8579"/>
                    <p:cNvGrpSpPr/>
                    <p:nvPr/>
                  </p:nvGrpSpPr>
                  <p:grpSpPr>
                    <a:xfrm>
                      <a:off x="9444284" y="0"/>
                      <a:ext cx="943753" cy="240038"/>
                      <a:chOff x="0" y="0"/>
                      <a:chExt cx="943751" cy="240037"/>
                    </a:xfrm>
                  </p:grpSpPr>
                  <p:sp>
                    <p:nvSpPr>
                      <p:cNvPr id="8577" name="Shape 8577"/>
                      <p:cNvSpPr/>
                      <p:nvPr/>
                    </p:nvSpPr>
                    <p:spPr>
                      <a:xfrm>
                        <a:off x="0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8578" name="Shape 8578"/>
                      <p:cNvSpPr/>
                      <p:nvPr/>
                    </p:nvSpPr>
                    <p:spPr>
                      <a:xfrm>
                        <a:off x="467371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sp>
                  <p:nvSpPr>
                    <p:cNvPr id="8580" name="Shape 8580"/>
                    <p:cNvSpPr/>
                    <p:nvPr/>
                  </p:nvSpPr>
                  <p:spPr>
                    <a:xfrm>
                      <a:off x="10388035" y="0"/>
                      <a:ext cx="476392" cy="240038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0504" fill="norm" stroke="1" extrusionOk="0">
                          <a:moveTo>
                            <a:pt x="0" y="0"/>
                          </a:moveTo>
                          <a:lnTo>
                            <a:pt x="0" y="20504"/>
                          </a:lnTo>
                          <a:lnTo>
                            <a:pt x="2534" y="20504"/>
                          </a:lnTo>
                          <a:cubicBezTo>
                            <a:pt x="2512" y="-934"/>
                            <a:pt x="19002" y="-1096"/>
                            <a:pt x="19023" y="20504"/>
                          </a:cubicBezTo>
                          <a:lnTo>
                            <a:pt x="21600" y="20504"/>
                          </a:lnTo>
                          <a:lnTo>
                            <a:pt x="21600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9A947F"/>
                    </a:solidFill>
                    <a:ln w="9525" cap="flat">
                      <a:noFill/>
                      <a:round/>
                    </a:ln>
                    <a:effectLst/>
                  </p:spPr>
                  <p:txBody>
                    <a:bodyPr wrap="square" lIns="72248" tIns="72248" rIns="72248" bIns="72248" numCol="1" anchor="ctr">
                      <a:noAutofit/>
                    </a:bodyPr>
                    <a:lstStyle/>
                    <a:p>
                      <a:pPr marL="40639" marR="40639" defTabSz="914400">
                        <a:defRPr sz="3400">
                          <a:solidFill>
                            <a:srgbClr val="EEEEEE"/>
                          </a:solidFill>
                          <a:uFill>
                            <a:solidFill>
                              <a:srgbClr val="EEEEEE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defRPr>
                      </a:pPr>
                    </a:p>
                  </p:txBody>
                </p:sp>
              </p:grpSp>
            </p:grpSp>
            <p:grpSp>
              <p:nvGrpSpPr>
                <p:cNvPr id="8621" name="Group 8621"/>
                <p:cNvGrpSpPr/>
                <p:nvPr/>
              </p:nvGrpSpPr>
              <p:grpSpPr>
                <a:xfrm>
                  <a:off x="508686" y="839893"/>
                  <a:ext cx="11758508" cy="243841"/>
                  <a:chOff x="0" y="0"/>
                  <a:chExt cx="11758506" cy="243839"/>
                </a:xfrm>
              </p:grpSpPr>
              <p:sp>
                <p:nvSpPr>
                  <p:cNvPr id="8583" name="Shape 8583"/>
                  <p:cNvSpPr/>
                  <p:nvPr/>
                </p:nvSpPr>
                <p:spPr>
                  <a:xfrm flipH="1">
                    <a:off x="11239217" y="0"/>
                    <a:ext cx="519290" cy="23932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0"/>
                        </a:moveTo>
                        <a:lnTo>
                          <a:pt x="17092" y="0"/>
                        </a:lnTo>
                        <a:lnTo>
                          <a:pt x="0" y="17550"/>
                        </a:lnTo>
                        <a:lnTo>
                          <a:pt x="8077" y="21600"/>
                        </a:lnTo>
                        <a:lnTo>
                          <a:pt x="19158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D3D0C7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8584" name="Shape 8584"/>
                  <p:cNvSpPr/>
                  <p:nvPr/>
                </p:nvSpPr>
                <p:spPr>
                  <a:xfrm>
                    <a:off x="0" y="4515"/>
                    <a:ext cx="519289" cy="2393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0"/>
                        </a:moveTo>
                        <a:lnTo>
                          <a:pt x="17092" y="0"/>
                        </a:lnTo>
                        <a:lnTo>
                          <a:pt x="0" y="17550"/>
                        </a:lnTo>
                        <a:lnTo>
                          <a:pt x="8077" y="21600"/>
                        </a:lnTo>
                        <a:lnTo>
                          <a:pt x="19158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D3D0C7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grpSp>
                <p:nvGrpSpPr>
                  <p:cNvPr id="8620" name="Group 8620"/>
                  <p:cNvGrpSpPr/>
                  <p:nvPr/>
                </p:nvGrpSpPr>
                <p:grpSpPr>
                  <a:xfrm>
                    <a:off x="442524" y="1544"/>
                    <a:ext cx="10864428" cy="242296"/>
                    <a:chOff x="0" y="0"/>
                    <a:chExt cx="10864426" cy="242295"/>
                  </a:xfrm>
                </p:grpSpPr>
                <p:grpSp>
                  <p:nvGrpSpPr>
                    <p:cNvPr id="8606" name="Group 8606"/>
                    <p:cNvGrpSpPr/>
                    <p:nvPr/>
                  </p:nvGrpSpPr>
                  <p:grpSpPr>
                    <a:xfrm>
                      <a:off x="0" y="2257"/>
                      <a:ext cx="6610774" cy="240039"/>
                      <a:chOff x="0" y="0"/>
                      <a:chExt cx="6610773" cy="240037"/>
                    </a:xfrm>
                  </p:grpSpPr>
                  <p:grpSp>
                    <p:nvGrpSpPr>
                      <p:cNvPr id="8587" name="Group 8587"/>
                      <p:cNvGrpSpPr/>
                      <p:nvPr/>
                    </p:nvGrpSpPr>
                    <p:grpSpPr>
                      <a:xfrm>
                        <a:off x="0" y="0"/>
                        <a:ext cx="943611" cy="240038"/>
                        <a:chOff x="0" y="0"/>
                        <a:chExt cx="943610" cy="240037"/>
                      </a:xfrm>
                    </p:grpSpPr>
                    <p:sp>
                      <p:nvSpPr>
                        <p:cNvPr id="8585" name="Shape 8585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8586" name="Shape 8586"/>
                        <p:cNvSpPr/>
                        <p:nvPr/>
                      </p:nvSpPr>
                      <p:spPr>
                        <a:xfrm>
                          <a:off x="467296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8590" name="Group 8590"/>
                      <p:cNvGrpSpPr/>
                      <p:nvPr/>
                    </p:nvGrpSpPr>
                    <p:grpSpPr>
                      <a:xfrm>
                        <a:off x="943848" y="0"/>
                        <a:ext cx="945985" cy="240038"/>
                        <a:chOff x="0" y="0"/>
                        <a:chExt cx="945983" cy="240037"/>
                      </a:xfrm>
                    </p:grpSpPr>
                    <p:sp>
                      <p:nvSpPr>
                        <p:cNvPr id="8588" name="Shape 8588"/>
                        <p:cNvSpPr/>
                        <p:nvPr/>
                      </p:nvSpPr>
                      <p:spPr>
                        <a:xfrm>
                          <a:off x="0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8589" name="Shape 8589"/>
                        <p:cNvSpPr/>
                        <p:nvPr/>
                      </p:nvSpPr>
                      <p:spPr>
                        <a:xfrm>
                          <a:off x="467296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8593" name="Group 8593"/>
                      <p:cNvGrpSpPr/>
                      <p:nvPr/>
                    </p:nvGrpSpPr>
                    <p:grpSpPr>
                      <a:xfrm>
                        <a:off x="1893710" y="0"/>
                        <a:ext cx="939971" cy="240038"/>
                        <a:chOff x="0" y="0"/>
                        <a:chExt cx="939969" cy="240037"/>
                      </a:xfrm>
                    </p:grpSpPr>
                    <p:sp>
                      <p:nvSpPr>
                        <p:cNvPr id="8591" name="Shape 8591"/>
                        <p:cNvSpPr/>
                        <p:nvPr/>
                      </p:nvSpPr>
                      <p:spPr>
                        <a:xfrm>
                          <a:off x="0" y="0"/>
                          <a:ext cx="471707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8592" name="Shape 8592"/>
                        <p:cNvSpPr/>
                        <p:nvPr/>
                      </p:nvSpPr>
                      <p:spPr>
                        <a:xfrm>
                          <a:off x="463672" y="0"/>
                          <a:ext cx="47629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8596" name="Group 8596"/>
                      <p:cNvGrpSpPr/>
                      <p:nvPr/>
                    </p:nvGrpSpPr>
                    <p:grpSpPr>
                      <a:xfrm>
                        <a:off x="2833443" y="0"/>
                        <a:ext cx="943888" cy="240038"/>
                        <a:chOff x="0" y="0"/>
                        <a:chExt cx="943886" cy="240037"/>
                      </a:xfrm>
                    </p:grpSpPr>
                    <p:sp>
                      <p:nvSpPr>
                        <p:cNvPr id="8594" name="Shape 8594"/>
                        <p:cNvSpPr/>
                        <p:nvPr/>
                      </p:nvSpPr>
                      <p:spPr>
                        <a:xfrm>
                          <a:off x="0" y="0"/>
                          <a:ext cx="47644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8595" name="Shape 8595"/>
                        <p:cNvSpPr/>
                        <p:nvPr/>
                      </p:nvSpPr>
                      <p:spPr>
                        <a:xfrm>
                          <a:off x="467439" y="0"/>
                          <a:ext cx="47644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8599" name="Group 8599"/>
                      <p:cNvGrpSpPr/>
                      <p:nvPr/>
                    </p:nvGrpSpPr>
                    <p:grpSpPr>
                      <a:xfrm>
                        <a:off x="3777330" y="0"/>
                        <a:ext cx="943612" cy="240038"/>
                        <a:chOff x="0" y="0"/>
                        <a:chExt cx="943610" cy="240037"/>
                      </a:xfrm>
                    </p:grpSpPr>
                    <p:sp>
                      <p:nvSpPr>
                        <p:cNvPr id="8597" name="Shape 8597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8598" name="Shape 8598"/>
                        <p:cNvSpPr/>
                        <p:nvPr/>
                      </p:nvSpPr>
                      <p:spPr>
                        <a:xfrm>
                          <a:off x="467296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8602" name="Group 8602"/>
                      <p:cNvGrpSpPr/>
                      <p:nvPr/>
                    </p:nvGrpSpPr>
                    <p:grpSpPr>
                      <a:xfrm>
                        <a:off x="4720941" y="0"/>
                        <a:ext cx="946222" cy="240038"/>
                        <a:chOff x="0" y="0"/>
                        <a:chExt cx="946221" cy="240037"/>
                      </a:xfrm>
                    </p:grpSpPr>
                    <p:sp>
                      <p:nvSpPr>
                        <p:cNvPr id="8600" name="Shape 8600"/>
                        <p:cNvSpPr/>
                        <p:nvPr/>
                      </p:nvSpPr>
                      <p:spPr>
                        <a:xfrm>
                          <a:off x="0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8601" name="Shape 8601"/>
                        <p:cNvSpPr/>
                        <p:nvPr/>
                      </p:nvSpPr>
                      <p:spPr>
                        <a:xfrm>
                          <a:off x="467533" y="0"/>
                          <a:ext cx="478689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8605" name="Group 8605"/>
                      <p:cNvGrpSpPr/>
                      <p:nvPr/>
                    </p:nvGrpSpPr>
                    <p:grpSpPr>
                      <a:xfrm>
                        <a:off x="5666925" y="0"/>
                        <a:ext cx="943849" cy="240038"/>
                        <a:chOff x="0" y="0"/>
                        <a:chExt cx="943848" cy="240037"/>
                      </a:xfrm>
                    </p:grpSpPr>
                    <p:sp>
                      <p:nvSpPr>
                        <p:cNvPr id="8603" name="Shape 8603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8604" name="Shape 8604"/>
                        <p:cNvSpPr/>
                        <p:nvPr/>
                      </p:nvSpPr>
                      <p:spPr>
                        <a:xfrm>
                          <a:off x="467533" y="0"/>
                          <a:ext cx="476316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</p:grpSp>
                <p:grpSp>
                  <p:nvGrpSpPr>
                    <p:cNvPr id="8609" name="Group 8609"/>
                    <p:cNvGrpSpPr/>
                    <p:nvPr/>
                  </p:nvGrpSpPr>
                  <p:grpSpPr>
                    <a:xfrm>
                      <a:off x="6610773" y="0"/>
                      <a:ext cx="943752" cy="240038"/>
                      <a:chOff x="0" y="0"/>
                      <a:chExt cx="943750" cy="240037"/>
                    </a:xfrm>
                  </p:grpSpPr>
                  <p:sp>
                    <p:nvSpPr>
                      <p:cNvPr id="8607" name="Shape 8607"/>
                      <p:cNvSpPr/>
                      <p:nvPr/>
                    </p:nvSpPr>
                    <p:spPr>
                      <a:xfrm>
                        <a:off x="0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8608" name="Shape 8608"/>
                      <p:cNvSpPr/>
                      <p:nvPr/>
                    </p:nvSpPr>
                    <p:spPr>
                      <a:xfrm>
                        <a:off x="467369" y="0"/>
                        <a:ext cx="476382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8612" name="Group 8612"/>
                    <p:cNvGrpSpPr/>
                    <p:nvPr/>
                  </p:nvGrpSpPr>
                  <p:grpSpPr>
                    <a:xfrm>
                      <a:off x="7554524" y="0"/>
                      <a:ext cx="946010" cy="240038"/>
                      <a:chOff x="0" y="0"/>
                      <a:chExt cx="946009" cy="240037"/>
                    </a:xfrm>
                  </p:grpSpPr>
                  <p:sp>
                    <p:nvSpPr>
                      <p:cNvPr id="8610" name="Shape 8610"/>
                      <p:cNvSpPr/>
                      <p:nvPr/>
                    </p:nvSpPr>
                    <p:spPr>
                      <a:xfrm>
                        <a:off x="0" y="0"/>
                        <a:ext cx="47871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8611" name="Shape 8611"/>
                      <p:cNvSpPr/>
                      <p:nvPr/>
                    </p:nvSpPr>
                    <p:spPr>
                      <a:xfrm>
                        <a:off x="467300" y="0"/>
                        <a:ext cx="47871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8615" name="Group 8615"/>
                    <p:cNvGrpSpPr/>
                    <p:nvPr/>
                  </p:nvGrpSpPr>
                  <p:grpSpPr>
                    <a:xfrm>
                      <a:off x="8500533" y="0"/>
                      <a:ext cx="943753" cy="240038"/>
                      <a:chOff x="0" y="0"/>
                      <a:chExt cx="943751" cy="240037"/>
                    </a:xfrm>
                  </p:grpSpPr>
                  <p:sp>
                    <p:nvSpPr>
                      <p:cNvPr id="8613" name="Shape 8613"/>
                      <p:cNvSpPr/>
                      <p:nvPr/>
                    </p:nvSpPr>
                    <p:spPr>
                      <a:xfrm>
                        <a:off x="0" y="0"/>
                        <a:ext cx="47589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8614" name="Shape 8614"/>
                      <p:cNvSpPr/>
                      <p:nvPr/>
                    </p:nvSpPr>
                    <p:spPr>
                      <a:xfrm>
                        <a:off x="467862" y="0"/>
                        <a:ext cx="47589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8618" name="Group 8618"/>
                    <p:cNvGrpSpPr/>
                    <p:nvPr/>
                  </p:nvGrpSpPr>
                  <p:grpSpPr>
                    <a:xfrm>
                      <a:off x="9444284" y="0"/>
                      <a:ext cx="943753" cy="240038"/>
                      <a:chOff x="0" y="0"/>
                      <a:chExt cx="943751" cy="240037"/>
                    </a:xfrm>
                  </p:grpSpPr>
                  <p:sp>
                    <p:nvSpPr>
                      <p:cNvPr id="8616" name="Shape 8616"/>
                      <p:cNvSpPr/>
                      <p:nvPr/>
                    </p:nvSpPr>
                    <p:spPr>
                      <a:xfrm>
                        <a:off x="0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8617" name="Shape 8617"/>
                      <p:cNvSpPr/>
                      <p:nvPr/>
                    </p:nvSpPr>
                    <p:spPr>
                      <a:xfrm>
                        <a:off x="467371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sp>
                  <p:nvSpPr>
                    <p:cNvPr id="8619" name="Shape 8619"/>
                    <p:cNvSpPr/>
                    <p:nvPr/>
                  </p:nvSpPr>
                  <p:spPr>
                    <a:xfrm>
                      <a:off x="10388035" y="0"/>
                      <a:ext cx="476392" cy="240038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0504" fill="norm" stroke="1" extrusionOk="0">
                          <a:moveTo>
                            <a:pt x="0" y="0"/>
                          </a:moveTo>
                          <a:lnTo>
                            <a:pt x="0" y="20504"/>
                          </a:lnTo>
                          <a:lnTo>
                            <a:pt x="2534" y="20504"/>
                          </a:lnTo>
                          <a:cubicBezTo>
                            <a:pt x="2512" y="-934"/>
                            <a:pt x="19002" y="-1096"/>
                            <a:pt x="19023" y="20504"/>
                          </a:cubicBezTo>
                          <a:lnTo>
                            <a:pt x="21600" y="20504"/>
                          </a:lnTo>
                          <a:lnTo>
                            <a:pt x="21600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D3D0C7"/>
                    </a:solidFill>
                    <a:ln w="9525" cap="flat">
                      <a:noFill/>
                      <a:round/>
                    </a:ln>
                    <a:effectLst/>
                  </p:spPr>
                  <p:txBody>
                    <a:bodyPr wrap="square" lIns="72248" tIns="72248" rIns="72248" bIns="72248" numCol="1" anchor="ctr">
                      <a:noAutofit/>
                    </a:bodyPr>
                    <a:lstStyle/>
                    <a:p>
                      <a:pPr marL="40639" marR="40639" defTabSz="914400">
                        <a:defRPr sz="3400">
                          <a:solidFill>
                            <a:srgbClr val="EEEEEE"/>
                          </a:solidFill>
                          <a:uFill>
                            <a:solidFill>
                              <a:srgbClr val="EEEEEE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defRPr>
                      </a:pPr>
                    </a:p>
                  </p:txBody>
                </p:sp>
              </p:grpSp>
            </p:grpSp>
            <p:grpSp>
              <p:nvGrpSpPr>
                <p:cNvPr id="8624" name="Group 8624"/>
                <p:cNvGrpSpPr/>
                <p:nvPr/>
              </p:nvGrpSpPr>
              <p:grpSpPr>
                <a:xfrm>
                  <a:off x="-1" y="-1"/>
                  <a:ext cx="997787" cy="1116891"/>
                  <a:chOff x="0" y="0"/>
                  <a:chExt cx="997785" cy="1116889"/>
                </a:xfrm>
              </p:grpSpPr>
              <p:sp>
                <p:nvSpPr>
                  <p:cNvPr id="8622" name="Shape 8622"/>
                  <p:cNvSpPr/>
                  <p:nvPr/>
                </p:nvSpPr>
                <p:spPr>
                  <a:xfrm>
                    <a:off x="27093" y="49671"/>
                    <a:ext cx="970693" cy="106721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6702" h="17423" fill="norm" stroke="1" extrusionOk="0">
                        <a:moveTo>
                          <a:pt x="8828" y="0"/>
                        </a:moveTo>
                        <a:cubicBezTo>
                          <a:pt x="-854" y="266"/>
                          <a:pt x="-1115" y="9621"/>
                          <a:pt x="1221" y="13322"/>
                        </a:cubicBezTo>
                        <a:cubicBezTo>
                          <a:pt x="6348" y="21600"/>
                          <a:pt x="20485" y="16227"/>
                          <a:pt x="15745" y="7130"/>
                        </a:cubicBezTo>
                        <a:cubicBezTo>
                          <a:pt x="11324" y="672"/>
                          <a:pt x="1482" y="5865"/>
                          <a:pt x="5062" y="11862"/>
                        </a:cubicBezTo>
                        <a:cubicBezTo>
                          <a:pt x="8004" y="16360"/>
                          <a:pt x="16005" y="13166"/>
                          <a:pt x="12845" y="8278"/>
                        </a:cubicBezTo>
                        <a:cubicBezTo>
                          <a:pt x="10744" y="5216"/>
                          <a:pt x="5407" y="7630"/>
                          <a:pt x="7794" y="10886"/>
                        </a:cubicBezTo>
                        <a:cubicBezTo>
                          <a:pt x="9408" y="12908"/>
                          <a:pt x="12727" y="11362"/>
                          <a:pt x="11400" y="9269"/>
                        </a:cubicBezTo>
                        <a:cubicBezTo>
                          <a:pt x="10559" y="8168"/>
                          <a:pt x="7752" y="8692"/>
                          <a:pt x="9433" y="10581"/>
                        </a:cubicBezTo>
                        <a:cubicBezTo>
                          <a:pt x="8845" y="10761"/>
                          <a:pt x="9147" y="8098"/>
                          <a:pt x="10904" y="9535"/>
                        </a:cubicBezTo>
                        <a:cubicBezTo>
                          <a:pt x="11677" y="10378"/>
                          <a:pt x="10046" y="12260"/>
                          <a:pt x="8500" y="10956"/>
                        </a:cubicBezTo>
                        <a:cubicBezTo>
                          <a:pt x="6189" y="7957"/>
                          <a:pt x="11374" y="6521"/>
                          <a:pt x="12425" y="8934"/>
                        </a:cubicBezTo>
                        <a:cubicBezTo>
                          <a:pt x="14039" y="11667"/>
                          <a:pt x="9340" y="15384"/>
                          <a:pt x="5970" y="11737"/>
                        </a:cubicBezTo>
                        <a:cubicBezTo>
                          <a:pt x="2810" y="6778"/>
                          <a:pt x="10996" y="2023"/>
                          <a:pt x="14652" y="7497"/>
                        </a:cubicBezTo>
                        <a:cubicBezTo>
                          <a:pt x="18115" y="12690"/>
                          <a:pt x="8483" y="20210"/>
                          <a:pt x="2869" y="12651"/>
                        </a:cubicBezTo>
                        <a:cubicBezTo>
                          <a:pt x="1751" y="10433"/>
                          <a:pt x="742" y="3256"/>
                          <a:pt x="8618" y="2085"/>
                        </a:cubicBezTo>
                        <a:lnTo>
                          <a:pt x="8828" y="0"/>
                        </a:lnTo>
                        <a:close/>
                      </a:path>
                    </a:pathLst>
                  </a:custGeom>
                  <a:solidFill>
                    <a:srgbClr val="9A947F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8623" name="Shape 8623"/>
                  <p:cNvSpPr/>
                  <p:nvPr/>
                </p:nvSpPr>
                <p:spPr>
                  <a:xfrm>
                    <a:off x="0" y="0"/>
                    <a:ext cx="970693" cy="106721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6702" h="17423" fill="norm" stroke="1" extrusionOk="0">
                        <a:moveTo>
                          <a:pt x="8828" y="0"/>
                        </a:moveTo>
                        <a:cubicBezTo>
                          <a:pt x="-854" y="266"/>
                          <a:pt x="-1115" y="9621"/>
                          <a:pt x="1221" y="13322"/>
                        </a:cubicBezTo>
                        <a:cubicBezTo>
                          <a:pt x="6348" y="21600"/>
                          <a:pt x="20485" y="16227"/>
                          <a:pt x="15745" y="7130"/>
                        </a:cubicBezTo>
                        <a:cubicBezTo>
                          <a:pt x="11324" y="672"/>
                          <a:pt x="1482" y="5865"/>
                          <a:pt x="5062" y="11862"/>
                        </a:cubicBezTo>
                        <a:cubicBezTo>
                          <a:pt x="8004" y="16360"/>
                          <a:pt x="16005" y="13166"/>
                          <a:pt x="12845" y="8278"/>
                        </a:cubicBezTo>
                        <a:cubicBezTo>
                          <a:pt x="10744" y="5216"/>
                          <a:pt x="5407" y="7630"/>
                          <a:pt x="7794" y="10886"/>
                        </a:cubicBezTo>
                        <a:cubicBezTo>
                          <a:pt x="9408" y="12908"/>
                          <a:pt x="12727" y="11362"/>
                          <a:pt x="11400" y="9269"/>
                        </a:cubicBezTo>
                        <a:cubicBezTo>
                          <a:pt x="10559" y="8168"/>
                          <a:pt x="7752" y="8692"/>
                          <a:pt x="9433" y="10581"/>
                        </a:cubicBezTo>
                        <a:cubicBezTo>
                          <a:pt x="8845" y="10761"/>
                          <a:pt x="9147" y="8098"/>
                          <a:pt x="10904" y="9535"/>
                        </a:cubicBezTo>
                        <a:cubicBezTo>
                          <a:pt x="11677" y="10378"/>
                          <a:pt x="10046" y="12260"/>
                          <a:pt x="8500" y="10956"/>
                        </a:cubicBezTo>
                        <a:cubicBezTo>
                          <a:pt x="6189" y="7957"/>
                          <a:pt x="11374" y="6521"/>
                          <a:pt x="12425" y="8934"/>
                        </a:cubicBezTo>
                        <a:cubicBezTo>
                          <a:pt x="14039" y="11667"/>
                          <a:pt x="9340" y="15384"/>
                          <a:pt x="5970" y="11737"/>
                        </a:cubicBezTo>
                        <a:cubicBezTo>
                          <a:pt x="2810" y="6778"/>
                          <a:pt x="10996" y="2023"/>
                          <a:pt x="14652" y="7497"/>
                        </a:cubicBezTo>
                        <a:cubicBezTo>
                          <a:pt x="18115" y="12690"/>
                          <a:pt x="8483" y="20210"/>
                          <a:pt x="2869" y="12651"/>
                        </a:cubicBezTo>
                        <a:cubicBezTo>
                          <a:pt x="1751" y="10433"/>
                          <a:pt x="742" y="3256"/>
                          <a:pt x="8618" y="2085"/>
                        </a:cubicBezTo>
                        <a:lnTo>
                          <a:pt x="8828" y="0"/>
                        </a:lnTo>
                        <a:close/>
                      </a:path>
                    </a:pathLst>
                  </a:custGeom>
                  <a:solidFill>
                    <a:srgbClr val="D3D0C7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</p:grpSp>
            <p:sp>
              <p:nvSpPr>
                <p:cNvPr id="8625" name="Shape 8625"/>
                <p:cNvSpPr/>
                <p:nvPr/>
              </p:nvSpPr>
              <p:spPr>
                <a:xfrm flipH="1">
                  <a:off x="11823250" y="49671"/>
                  <a:ext cx="970693" cy="106721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6702" h="17423" fill="norm" stroke="1" extrusionOk="0">
                      <a:moveTo>
                        <a:pt x="8828" y="0"/>
                      </a:moveTo>
                      <a:cubicBezTo>
                        <a:pt x="-854" y="266"/>
                        <a:pt x="-1115" y="9621"/>
                        <a:pt x="1221" y="13322"/>
                      </a:cubicBezTo>
                      <a:cubicBezTo>
                        <a:pt x="6348" y="21600"/>
                        <a:pt x="20485" y="16227"/>
                        <a:pt x="15745" y="7130"/>
                      </a:cubicBezTo>
                      <a:cubicBezTo>
                        <a:pt x="11324" y="672"/>
                        <a:pt x="1482" y="5865"/>
                        <a:pt x="5062" y="11862"/>
                      </a:cubicBezTo>
                      <a:cubicBezTo>
                        <a:pt x="8004" y="16360"/>
                        <a:pt x="16005" y="13166"/>
                        <a:pt x="12845" y="8278"/>
                      </a:cubicBezTo>
                      <a:cubicBezTo>
                        <a:pt x="10744" y="5216"/>
                        <a:pt x="5407" y="7630"/>
                        <a:pt x="7794" y="10886"/>
                      </a:cubicBezTo>
                      <a:cubicBezTo>
                        <a:pt x="9408" y="12908"/>
                        <a:pt x="12727" y="11362"/>
                        <a:pt x="11400" y="9269"/>
                      </a:cubicBezTo>
                      <a:cubicBezTo>
                        <a:pt x="10559" y="8168"/>
                        <a:pt x="7752" y="8692"/>
                        <a:pt x="9433" y="10581"/>
                      </a:cubicBezTo>
                      <a:cubicBezTo>
                        <a:pt x="8845" y="10761"/>
                        <a:pt x="9147" y="8098"/>
                        <a:pt x="10904" y="9535"/>
                      </a:cubicBezTo>
                      <a:cubicBezTo>
                        <a:pt x="11677" y="10378"/>
                        <a:pt x="10046" y="12260"/>
                        <a:pt x="8500" y="10956"/>
                      </a:cubicBezTo>
                      <a:cubicBezTo>
                        <a:pt x="6189" y="7957"/>
                        <a:pt x="11374" y="6521"/>
                        <a:pt x="12425" y="8934"/>
                      </a:cubicBezTo>
                      <a:cubicBezTo>
                        <a:pt x="14039" y="11667"/>
                        <a:pt x="9340" y="15384"/>
                        <a:pt x="5970" y="11737"/>
                      </a:cubicBezTo>
                      <a:cubicBezTo>
                        <a:pt x="2810" y="6778"/>
                        <a:pt x="10996" y="2023"/>
                        <a:pt x="14652" y="7497"/>
                      </a:cubicBezTo>
                      <a:cubicBezTo>
                        <a:pt x="18115" y="12690"/>
                        <a:pt x="8483" y="20210"/>
                        <a:pt x="2869" y="12651"/>
                      </a:cubicBezTo>
                      <a:cubicBezTo>
                        <a:pt x="1751" y="10433"/>
                        <a:pt x="742" y="3256"/>
                        <a:pt x="8618" y="2085"/>
                      </a:cubicBezTo>
                      <a:lnTo>
                        <a:pt x="8828" y="0"/>
                      </a:lnTo>
                      <a:close/>
                    </a:path>
                  </a:pathLst>
                </a:custGeom>
                <a:solidFill>
                  <a:srgbClr val="9A947F"/>
                </a:solidFill>
                <a:ln w="9525" cap="flat">
                  <a:noFill/>
                  <a:round/>
                </a:ln>
                <a:effectLst/>
              </p:spPr>
              <p:txBody>
                <a:bodyPr wrap="square" lIns="72248" tIns="72248" rIns="72248" bIns="72248" numCol="1" anchor="ctr">
                  <a:noAutofit/>
                </a:bodyPr>
                <a:lstStyle/>
                <a:p>
                  <a:pPr marL="40639" marR="40639" defTabSz="914400">
                    <a:defRPr sz="3400">
                      <a:solidFill>
                        <a:srgbClr val="EEEEEE"/>
                      </a:solidFill>
                      <a:uFill>
                        <a:solidFill>
                          <a:srgbClr val="EEEEEE"/>
                        </a:solidFill>
                      </a:u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</a:p>
              </p:txBody>
            </p:sp>
            <p:sp>
              <p:nvSpPr>
                <p:cNvPr id="8626" name="Shape 8626"/>
                <p:cNvSpPr/>
                <p:nvPr/>
              </p:nvSpPr>
              <p:spPr>
                <a:xfrm flipH="1">
                  <a:off x="11796157" y="0"/>
                  <a:ext cx="970693" cy="106721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6702" h="17423" fill="norm" stroke="1" extrusionOk="0">
                      <a:moveTo>
                        <a:pt x="8828" y="0"/>
                      </a:moveTo>
                      <a:cubicBezTo>
                        <a:pt x="-854" y="266"/>
                        <a:pt x="-1115" y="9621"/>
                        <a:pt x="1221" y="13322"/>
                      </a:cubicBezTo>
                      <a:cubicBezTo>
                        <a:pt x="6348" y="21600"/>
                        <a:pt x="20485" y="16227"/>
                        <a:pt x="15745" y="7130"/>
                      </a:cubicBezTo>
                      <a:cubicBezTo>
                        <a:pt x="11324" y="672"/>
                        <a:pt x="1482" y="5865"/>
                        <a:pt x="5062" y="11862"/>
                      </a:cubicBezTo>
                      <a:cubicBezTo>
                        <a:pt x="8004" y="16360"/>
                        <a:pt x="16005" y="13166"/>
                        <a:pt x="12845" y="8278"/>
                      </a:cubicBezTo>
                      <a:cubicBezTo>
                        <a:pt x="10744" y="5216"/>
                        <a:pt x="5407" y="7630"/>
                        <a:pt x="7794" y="10886"/>
                      </a:cubicBezTo>
                      <a:cubicBezTo>
                        <a:pt x="9408" y="12908"/>
                        <a:pt x="12727" y="11362"/>
                        <a:pt x="11400" y="9269"/>
                      </a:cubicBezTo>
                      <a:cubicBezTo>
                        <a:pt x="10559" y="8168"/>
                        <a:pt x="7752" y="8692"/>
                        <a:pt x="9433" y="10581"/>
                      </a:cubicBezTo>
                      <a:cubicBezTo>
                        <a:pt x="8845" y="10761"/>
                        <a:pt x="9147" y="8098"/>
                        <a:pt x="10904" y="9535"/>
                      </a:cubicBezTo>
                      <a:cubicBezTo>
                        <a:pt x="11677" y="10378"/>
                        <a:pt x="10046" y="12260"/>
                        <a:pt x="8500" y="10956"/>
                      </a:cubicBezTo>
                      <a:cubicBezTo>
                        <a:pt x="6189" y="7957"/>
                        <a:pt x="11374" y="6521"/>
                        <a:pt x="12425" y="8934"/>
                      </a:cubicBezTo>
                      <a:cubicBezTo>
                        <a:pt x="14039" y="11667"/>
                        <a:pt x="9340" y="15384"/>
                        <a:pt x="5970" y="11737"/>
                      </a:cubicBezTo>
                      <a:cubicBezTo>
                        <a:pt x="2810" y="6778"/>
                        <a:pt x="10996" y="2023"/>
                        <a:pt x="14652" y="7497"/>
                      </a:cubicBezTo>
                      <a:cubicBezTo>
                        <a:pt x="18115" y="12690"/>
                        <a:pt x="8483" y="20210"/>
                        <a:pt x="2869" y="12651"/>
                      </a:cubicBezTo>
                      <a:cubicBezTo>
                        <a:pt x="1751" y="10433"/>
                        <a:pt x="742" y="3256"/>
                        <a:pt x="8618" y="2085"/>
                      </a:cubicBezTo>
                      <a:lnTo>
                        <a:pt x="8828" y="0"/>
                      </a:lnTo>
                      <a:close/>
                    </a:path>
                  </a:pathLst>
                </a:custGeom>
                <a:solidFill>
                  <a:srgbClr val="D3D0C7"/>
                </a:solidFill>
                <a:ln w="9525" cap="flat">
                  <a:noFill/>
                  <a:round/>
                </a:ln>
                <a:effectLst/>
              </p:spPr>
              <p:txBody>
                <a:bodyPr wrap="square" lIns="72248" tIns="72248" rIns="72248" bIns="72248" numCol="1" anchor="ctr">
                  <a:noAutofit/>
                </a:bodyPr>
                <a:lstStyle/>
                <a:p>
                  <a:pPr marL="40639" marR="40639" defTabSz="914400">
                    <a:defRPr sz="3400">
                      <a:solidFill>
                        <a:srgbClr val="EEEEEE"/>
                      </a:solidFill>
                      <a:uFill>
                        <a:solidFill>
                          <a:srgbClr val="EEEEEE"/>
                        </a:solidFill>
                      </a:u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</a:p>
              </p:txBody>
            </p:sp>
            <p:sp>
              <p:nvSpPr>
                <p:cNvPr id="8627" name="Shape 8627"/>
                <p:cNvSpPr/>
                <p:nvPr/>
              </p:nvSpPr>
              <p:spPr>
                <a:xfrm>
                  <a:off x="477077" y="0"/>
                  <a:ext cx="11812695" cy="126436"/>
                </a:xfrm>
                <a:prstGeom prst="rect">
                  <a:avLst/>
                </a:prstGeom>
                <a:solidFill>
                  <a:srgbClr val="D3D0C7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72248" tIns="72248" rIns="72248" bIns="72248" numCol="1" anchor="ctr">
                  <a:noAutofit/>
                </a:bodyPr>
                <a:lstStyle/>
                <a:p>
                  <a:pPr marL="40639" marR="40639" defTabSz="914400">
                    <a:defRPr sz="3400">
                      <a:solidFill>
                        <a:srgbClr val="EEEEEE"/>
                      </a:solidFill>
                      <a:uFill>
                        <a:solidFill>
                          <a:srgbClr val="EEEEEE"/>
                        </a:solidFill>
                      </a:u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</a:p>
              </p:txBody>
            </p:sp>
          </p:grpSp>
        </p:grpSp>
        <p:sp>
          <p:nvSpPr>
            <p:cNvPr id="8630" name="Shape 8630"/>
            <p:cNvSpPr/>
            <p:nvPr/>
          </p:nvSpPr>
          <p:spPr>
            <a:xfrm>
              <a:off x="1083733" y="1144693"/>
              <a:ext cx="10805726" cy="433494"/>
            </a:xfrm>
            <a:prstGeom prst="rect">
              <a:avLst/>
            </a:prstGeom>
            <a:gradFill flip="none" rotWithShape="1">
              <a:gsLst>
                <a:gs pos="0">
                  <a:srgbClr val="817C6B"/>
                </a:gs>
                <a:gs pos="100000">
                  <a:srgbClr val="9A947F"/>
                </a:gs>
              </a:gsLst>
              <a:lin ang="162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72248" tIns="72248" rIns="72248" bIns="72248" numCol="1" anchor="ctr">
              <a:noAutofit/>
            </a:bodyPr>
            <a:lstStyle/>
            <a:p>
              <a:pPr marL="40639" marR="40639" defTabSz="914400">
                <a:defRPr sz="3400">
                  <a:solidFill>
                    <a:srgbClr val="EEEEEE"/>
                  </a:solidFill>
                  <a:uFill>
                    <a:solidFill>
                      <a:srgbClr val="EEEEEE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</p:grpSp>
      <p:sp>
        <p:nvSpPr>
          <p:cNvPr id="8632" name="Shape 8632"/>
          <p:cNvSpPr/>
          <p:nvPr>
            <p:ph type="title"/>
          </p:nvPr>
        </p:nvSpPr>
        <p:spPr>
          <a:xfrm>
            <a:off x="975359" y="1457959"/>
            <a:ext cx="11054082" cy="2059095"/>
          </a:xfrm>
          <a:prstGeom prst="rect">
            <a:avLst/>
          </a:prstGeom>
        </p:spPr>
        <p:txBody>
          <a:bodyPr/>
          <a:lstStyle/>
          <a:p>
            <a:pPr marL="512127" indent="-471487" algn="l">
              <a:spcBef>
                <a:spcPts val="700"/>
              </a:spcBef>
              <a:buClr>
                <a:srgbClr val="EEEEEE"/>
              </a:buClr>
              <a:buSzPct val="58499"/>
              <a:buFont typeface="Times New Roman"/>
              <a:buBlip>
                <a:blip r:embed="rId2"/>
              </a:buBlip>
              <a:defRPr sz="4000">
                <a:solidFill>
                  <a:srgbClr val="EEEEEE"/>
                </a:solidFill>
                <a:uFill>
                  <a:solidFill>
                    <a:srgbClr val="EEEEEE"/>
                  </a:solidFill>
                </a:uFill>
              </a:defRPr>
            </a:pPr>
            <a:r>
              <a:rPr b="1"/>
              <a:t>Scale</a:t>
            </a:r>
            <a:r>
              <a:t>: size of one object in relation to another</a:t>
            </a:r>
          </a:p>
        </p:txBody>
      </p:sp>
      <p:pic>
        <p:nvPicPr>
          <p:cNvPr id="8633" name="pasted-image.ti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494283" y="3331170"/>
            <a:ext cx="8016234" cy="530075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29" name="Group 8729"/>
          <p:cNvGrpSpPr/>
          <p:nvPr/>
        </p:nvGrpSpPr>
        <p:grpSpPr>
          <a:xfrm>
            <a:off x="0" y="-1"/>
            <a:ext cx="13004800" cy="9753601"/>
            <a:chOff x="0" y="0"/>
            <a:chExt cx="13004800" cy="9753600"/>
          </a:xfrm>
        </p:grpSpPr>
        <p:grpSp>
          <p:nvGrpSpPr>
            <p:cNvPr id="8727" name="Group 8727"/>
            <p:cNvGrpSpPr/>
            <p:nvPr/>
          </p:nvGrpSpPr>
          <p:grpSpPr>
            <a:xfrm>
              <a:off x="0" y="0"/>
              <a:ext cx="13004801" cy="9753600"/>
              <a:chOff x="0" y="0"/>
              <a:chExt cx="13004800" cy="9753600"/>
            </a:xfrm>
          </p:grpSpPr>
          <p:sp>
            <p:nvSpPr>
              <p:cNvPr id="8635" name="Shape 8635"/>
              <p:cNvSpPr/>
              <p:nvPr/>
            </p:nvSpPr>
            <p:spPr>
              <a:xfrm>
                <a:off x="11921066" y="1083733"/>
                <a:ext cx="758615" cy="3034454"/>
              </a:xfrm>
              <a:prstGeom prst="rect">
                <a:avLst/>
              </a:prstGeom>
              <a:gradFill flip="none" rotWithShape="1">
                <a:gsLst>
                  <a:gs pos="0">
                    <a:srgbClr val="817C6B"/>
                  </a:gs>
                  <a:gs pos="100000">
                    <a:srgbClr val="D3D0C7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72248" tIns="72248" rIns="72248" bIns="72248" numCol="1" anchor="ctr">
                <a:noAutofit/>
              </a:bodyPr>
              <a:lstStyle/>
              <a:p>
                <a:pPr marL="40639" marR="40639" defTabSz="914400">
                  <a:defRPr sz="3400">
                    <a:solidFill>
                      <a:srgbClr val="EEEEEE"/>
                    </a:solidFill>
                    <a:uFill>
                      <a:solidFill>
                        <a:srgbClr val="EEEEEE"/>
                      </a:solidFill>
                    </a:u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8636" name="Shape 8636"/>
              <p:cNvSpPr/>
              <p:nvPr/>
            </p:nvSpPr>
            <p:spPr>
              <a:xfrm>
                <a:off x="0" y="0"/>
                <a:ext cx="12788054" cy="216747"/>
              </a:xfrm>
              <a:prstGeom prst="rect">
                <a:avLst/>
              </a:prstGeom>
              <a:solidFill>
                <a:srgbClr val="9A94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2248" tIns="72248" rIns="72248" bIns="72248" numCol="1" anchor="ctr">
                <a:noAutofit/>
              </a:bodyPr>
              <a:lstStyle/>
              <a:p>
                <a:pPr marL="40639" marR="40639" defTabSz="914400">
                  <a:defRPr sz="3400">
                    <a:solidFill>
                      <a:srgbClr val="EEEEEE"/>
                    </a:solidFill>
                    <a:uFill>
                      <a:solidFill>
                        <a:srgbClr val="EEEEEE"/>
                      </a:solidFill>
                    </a:u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8637" name="Shape 8637"/>
              <p:cNvSpPr/>
              <p:nvPr/>
            </p:nvSpPr>
            <p:spPr>
              <a:xfrm>
                <a:off x="12679680" y="0"/>
                <a:ext cx="325121" cy="9753600"/>
              </a:xfrm>
              <a:prstGeom prst="rect">
                <a:avLst/>
              </a:prstGeom>
              <a:gradFill flip="none" rotWithShape="1">
                <a:gsLst>
                  <a:gs pos="0">
                    <a:srgbClr val="9A947F"/>
                  </a:gs>
                  <a:gs pos="50000">
                    <a:srgbClr val="BBB6A8"/>
                  </a:gs>
                  <a:gs pos="100000">
                    <a:srgbClr val="9A947F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72248" tIns="72248" rIns="72248" bIns="72248" numCol="1" anchor="ctr">
                <a:noAutofit/>
              </a:bodyPr>
              <a:lstStyle/>
              <a:p>
                <a:pPr marL="40639" marR="40639" defTabSz="914400">
                  <a:defRPr sz="3400">
                    <a:solidFill>
                      <a:srgbClr val="EEEEEE"/>
                    </a:solidFill>
                    <a:uFill>
                      <a:solidFill>
                        <a:srgbClr val="EEEEEE"/>
                      </a:solidFill>
                    </a:u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8638" name="Shape 8638"/>
              <p:cNvSpPr/>
              <p:nvPr/>
            </p:nvSpPr>
            <p:spPr>
              <a:xfrm>
                <a:off x="0" y="0"/>
                <a:ext cx="325121" cy="9753600"/>
              </a:xfrm>
              <a:prstGeom prst="rect">
                <a:avLst/>
              </a:prstGeom>
              <a:gradFill flip="none" rotWithShape="1">
                <a:gsLst>
                  <a:gs pos="0">
                    <a:srgbClr val="9A947F"/>
                  </a:gs>
                  <a:gs pos="50000">
                    <a:srgbClr val="BBB6A8"/>
                  </a:gs>
                  <a:gs pos="100000">
                    <a:srgbClr val="9A947F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72248" tIns="72248" rIns="72248" bIns="72248" numCol="1" anchor="ctr">
                <a:noAutofit/>
              </a:bodyPr>
              <a:lstStyle/>
              <a:p>
                <a:pPr marL="40639" marR="40639" defTabSz="914400">
                  <a:defRPr sz="3400">
                    <a:solidFill>
                      <a:srgbClr val="EEEEEE"/>
                    </a:solidFill>
                    <a:uFill>
                      <a:solidFill>
                        <a:srgbClr val="EEEEEE"/>
                      </a:solidFill>
                    </a:u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8639" name="Shape 8639"/>
              <p:cNvSpPr/>
              <p:nvPr/>
            </p:nvSpPr>
            <p:spPr>
              <a:xfrm>
                <a:off x="325120" y="1083733"/>
                <a:ext cx="758614" cy="3034454"/>
              </a:xfrm>
              <a:prstGeom prst="rect">
                <a:avLst/>
              </a:prstGeom>
              <a:gradFill flip="none" rotWithShape="1">
                <a:gsLst>
                  <a:gs pos="0">
                    <a:srgbClr val="817C6B"/>
                  </a:gs>
                  <a:gs pos="100000">
                    <a:srgbClr val="D3D0C7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72248" tIns="72248" rIns="72248" bIns="72248" numCol="1" anchor="ctr">
                <a:noAutofit/>
              </a:bodyPr>
              <a:lstStyle/>
              <a:p>
                <a:pPr marL="40639" marR="40639" defTabSz="914400">
                  <a:defRPr sz="3400">
                    <a:solidFill>
                      <a:srgbClr val="EEEEEE"/>
                    </a:solidFill>
                    <a:uFill>
                      <a:solidFill>
                        <a:srgbClr val="EEEEEE"/>
                      </a:solidFill>
                    </a:u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grpSp>
            <p:nvGrpSpPr>
              <p:cNvPr id="8726" name="Group 8726"/>
              <p:cNvGrpSpPr/>
              <p:nvPr/>
            </p:nvGrpSpPr>
            <p:grpSpPr>
              <a:xfrm>
                <a:off x="82851" y="72248"/>
                <a:ext cx="12793944" cy="1116891"/>
                <a:chOff x="0" y="0"/>
                <a:chExt cx="12793942" cy="1116889"/>
              </a:xfrm>
            </p:grpSpPr>
            <p:sp>
              <p:nvSpPr>
                <p:cNvPr id="8640" name="Shape 8640"/>
                <p:cNvSpPr/>
                <p:nvPr/>
              </p:nvSpPr>
              <p:spPr>
                <a:xfrm>
                  <a:off x="43584" y="0"/>
                  <a:ext cx="12736126" cy="1083734"/>
                </a:xfrm>
                <a:prstGeom prst="roundRect">
                  <a:avLst>
                    <a:gd name="adj" fmla="val 35156"/>
                  </a:avLst>
                </a:prstGeom>
                <a:solidFill>
                  <a:srgbClr val="BBB6A8"/>
                </a:solidFill>
                <a:ln w="9525" cap="flat">
                  <a:noFill/>
                  <a:round/>
                </a:ln>
                <a:effectLst/>
              </p:spPr>
              <p:txBody>
                <a:bodyPr wrap="square" lIns="72248" tIns="72248" rIns="72248" bIns="72248" numCol="1" anchor="ctr">
                  <a:noAutofit/>
                </a:bodyPr>
                <a:lstStyle/>
                <a:p>
                  <a:pPr marL="40639" marR="40639" defTabSz="914400">
                    <a:defRPr sz="3400">
                      <a:solidFill>
                        <a:srgbClr val="EEEEEE"/>
                      </a:solidFill>
                      <a:uFill>
                        <a:solidFill>
                          <a:srgbClr val="EEEEEE"/>
                        </a:solidFill>
                      </a:u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</a:p>
              </p:txBody>
            </p:sp>
            <p:sp>
              <p:nvSpPr>
                <p:cNvPr id="8641" name="Shape 8641"/>
                <p:cNvSpPr/>
                <p:nvPr/>
              </p:nvSpPr>
              <p:spPr>
                <a:xfrm>
                  <a:off x="477077" y="54186"/>
                  <a:ext cx="11812695" cy="126437"/>
                </a:xfrm>
                <a:prstGeom prst="rect">
                  <a:avLst/>
                </a:prstGeom>
                <a:solidFill>
                  <a:srgbClr val="9A947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72248" tIns="72248" rIns="72248" bIns="72248" numCol="1" anchor="ctr">
                  <a:noAutofit/>
                </a:bodyPr>
                <a:lstStyle/>
                <a:p>
                  <a:pPr marL="40639" marR="40639" defTabSz="914400">
                    <a:defRPr sz="3400">
                      <a:solidFill>
                        <a:srgbClr val="EEEEEE"/>
                      </a:solidFill>
                      <a:uFill>
                        <a:solidFill>
                          <a:srgbClr val="EEEEEE"/>
                        </a:solidFill>
                      </a:u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</a:p>
              </p:txBody>
            </p:sp>
            <p:grpSp>
              <p:nvGrpSpPr>
                <p:cNvPr id="8680" name="Group 8680"/>
                <p:cNvGrpSpPr/>
                <p:nvPr/>
              </p:nvGrpSpPr>
              <p:grpSpPr>
                <a:xfrm>
                  <a:off x="531264" y="842151"/>
                  <a:ext cx="11758508" cy="243841"/>
                  <a:chOff x="0" y="0"/>
                  <a:chExt cx="11758506" cy="243839"/>
                </a:xfrm>
              </p:grpSpPr>
              <p:sp>
                <p:nvSpPr>
                  <p:cNvPr id="8642" name="Shape 8642"/>
                  <p:cNvSpPr/>
                  <p:nvPr/>
                </p:nvSpPr>
                <p:spPr>
                  <a:xfrm flipH="1">
                    <a:off x="11239217" y="0"/>
                    <a:ext cx="519290" cy="23932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0"/>
                        </a:moveTo>
                        <a:lnTo>
                          <a:pt x="17092" y="0"/>
                        </a:lnTo>
                        <a:lnTo>
                          <a:pt x="0" y="17550"/>
                        </a:lnTo>
                        <a:lnTo>
                          <a:pt x="8077" y="21600"/>
                        </a:lnTo>
                        <a:lnTo>
                          <a:pt x="19158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9A947F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8643" name="Shape 8643"/>
                  <p:cNvSpPr/>
                  <p:nvPr/>
                </p:nvSpPr>
                <p:spPr>
                  <a:xfrm>
                    <a:off x="0" y="4515"/>
                    <a:ext cx="519289" cy="2393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0"/>
                        </a:moveTo>
                        <a:lnTo>
                          <a:pt x="17092" y="0"/>
                        </a:lnTo>
                        <a:lnTo>
                          <a:pt x="0" y="17550"/>
                        </a:lnTo>
                        <a:lnTo>
                          <a:pt x="8077" y="21600"/>
                        </a:lnTo>
                        <a:lnTo>
                          <a:pt x="19158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9A947F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grpSp>
                <p:nvGrpSpPr>
                  <p:cNvPr id="8679" name="Group 8679"/>
                  <p:cNvGrpSpPr/>
                  <p:nvPr/>
                </p:nvGrpSpPr>
                <p:grpSpPr>
                  <a:xfrm>
                    <a:off x="442524" y="1544"/>
                    <a:ext cx="10864428" cy="242296"/>
                    <a:chOff x="0" y="0"/>
                    <a:chExt cx="10864426" cy="242295"/>
                  </a:xfrm>
                </p:grpSpPr>
                <p:grpSp>
                  <p:nvGrpSpPr>
                    <p:cNvPr id="8665" name="Group 8665"/>
                    <p:cNvGrpSpPr/>
                    <p:nvPr/>
                  </p:nvGrpSpPr>
                  <p:grpSpPr>
                    <a:xfrm>
                      <a:off x="0" y="2257"/>
                      <a:ext cx="6610774" cy="240039"/>
                      <a:chOff x="0" y="0"/>
                      <a:chExt cx="6610773" cy="240037"/>
                    </a:xfrm>
                  </p:grpSpPr>
                  <p:grpSp>
                    <p:nvGrpSpPr>
                      <p:cNvPr id="8646" name="Group 8646"/>
                      <p:cNvGrpSpPr/>
                      <p:nvPr/>
                    </p:nvGrpSpPr>
                    <p:grpSpPr>
                      <a:xfrm>
                        <a:off x="0" y="0"/>
                        <a:ext cx="943611" cy="240038"/>
                        <a:chOff x="0" y="0"/>
                        <a:chExt cx="943610" cy="240037"/>
                      </a:xfrm>
                    </p:grpSpPr>
                    <p:sp>
                      <p:nvSpPr>
                        <p:cNvPr id="8644" name="Shape 8644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8645" name="Shape 8645"/>
                        <p:cNvSpPr/>
                        <p:nvPr/>
                      </p:nvSpPr>
                      <p:spPr>
                        <a:xfrm>
                          <a:off x="467296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8649" name="Group 8649"/>
                      <p:cNvGrpSpPr/>
                      <p:nvPr/>
                    </p:nvGrpSpPr>
                    <p:grpSpPr>
                      <a:xfrm>
                        <a:off x="943848" y="0"/>
                        <a:ext cx="945985" cy="240038"/>
                        <a:chOff x="0" y="0"/>
                        <a:chExt cx="945983" cy="240037"/>
                      </a:xfrm>
                    </p:grpSpPr>
                    <p:sp>
                      <p:nvSpPr>
                        <p:cNvPr id="8647" name="Shape 8647"/>
                        <p:cNvSpPr/>
                        <p:nvPr/>
                      </p:nvSpPr>
                      <p:spPr>
                        <a:xfrm>
                          <a:off x="0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8648" name="Shape 8648"/>
                        <p:cNvSpPr/>
                        <p:nvPr/>
                      </p:nvSpPr>
                      <p:spPr>
                        <a:xfrm>
                          <a:off x="467296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8652" name="Group 8652"/>
                      <p:cNvGrpSpPr/>
                      <p:nvPr/>
                    </p:nvGrpSpPr>
                    <p:grpSpPr>
                      <a:xfrm>
                        <a:off x="1893710" y="0"/>
                        <a:ext cx="939971" cy="240038"/>
                        <a:chOff x="0" y="0"/>
                        <a:chExt cx="939969" cy="240037"/>
                      </a:xfrm>
                    </p:grpSpPr>
                    <p:sp>
                      <p:nvSpPr>
                        <p:cNvPr id="8650" name="Shape 8650"/>
                        <p:cNvSpPr/>
                        <p:nvPr/>
                      </p:nvSpPr>
                      <p:spPr>
                        <a:xfrm>
                          <a:off x="0" y="0"/>
                          <a:ext cx="471707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8651" name="Shape 8651"/>
                        <p:cNvSpPr/>
                        <p:nvPr/>
                      </p:nvSpPr>
                      <p:spPr>
                        <a:xfrm>
                          <a:off x="463672" y="0"/>
                          <a:ext cx="47629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8655" name="Group 8655"/>
                      <p:cNvGrpSpPr/>
                      <p:nvPr/>
                    </p:nvGrpSpPr>
                    <p:grpSpPr>
                      <a:xfrm>
                        <a:off x="2833443" y="0"/>
                        <a:ext cx="943888" cy="240038"/>
                        <a:chOff x="0" y="0"/>
                        <a:chExt cx="943886" cy="240037"/>
                      </a:xfrm>
                    </p:grpSpPr>
                    <p:sp>
                      <p:nvSpPr>
                        <p:cNvPr id="8653" name="Shape 8653"/>
                        <p:cNvSpPr/>
                        <p:nvPr/>
                      </p:nvSpPr>
                      <p:spPr>
                        <a:xfrm>
                          <a:off x="0" y="0"/>
                          <a:ext cx="47644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8654" name="Shape 8654"/>
                        <p:cNvSpPr/>
                        <p:nvPr/>
                      </p:nvSpPr>
                      <p:spPr>
                        <a:xfrm>
                          <a:off x="467439" y="0"/>
                          <a:ext cx="47644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8658" name="Group 8658"/>
                      <p:cNvGrpSpPr/>
                      <p:nvPr/>
                    </p:nvGrpSpPr>
                    <p:grpSpPr>
                      <a:xfrm>
                        <a:off x="3777330" y="0"/>
                        <a:ext cx="943612" cy="240038"/>
                        <a:chOff x="0" y="0"/>
                        <a:chExt cx="943610" cy="240037"/>
                      </a:xfrm>
                    </p:grpSpPr>
                    <p:sp>
                      <p:nvSpPr>
                        <p:cNvPr id="8656" name="Shape 8656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8657" name="Shape 8657"/>
                        <p:cNvSpPr/>
                        <p:nvPr/>
                      </p:nvSpPr>
                      <p:spPr>
                        <a:xfrm>
                          <a:off x="467296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8661" name="Group 8661"/>
                      <p:cNvGrpSpPr/>
                      <p:nvPr/>
                    </p:nvGrpSpPr>
                    <p:grpSpPr>
                      <a:xfrm>
                        <a:off x="4720941" y="0"/>
                        <a:ext cx="946222" cy="240038"/>
                        <a:chOff x="0" y="0"/>
                        <a:chExt cx="946221" cy="240037"/>
                      </a:xfrm>
                    </p:grpSpPr>
                    <p:sp>
                      <p:nvSpPr>
                        <p:cNvPr id="8659" name="Shape 8659"/>
                        <p:cNvSpPr/>
                        <p:nvPr/>
                      </p:nvSpPr>
                      <p:spPr>
                        <a:xfrm>
                          <a:off x="0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8660" name="Shape 8660"/>
                        <p:cNvSpPr/>
                        <p:nvPr/>
                      </p:nvSpPr>
                      <p:spPr>
                        <a:xfrm>
                          <a:off x="467533" y="0"/>
                          <a:ext cx="478689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8664" name="Group 8664"/>
                      <p:cNvGrpSpPr/>
                      <p:nvPr/>
                    </p:nvGrpSpPr>
                    <p:grpSpPr>
                      <a:xfrm>
                        <a:off x="5666925" y="0"/>
                        <a:ext cx="943849" cy="240038"/>
                        <a:chOff x="0" y="0"/>
                        <a:chExt cx="943848" cy="240037"/>
                      </a:xfrm>
                    </p:grpSpPr>
                    <p:sp>
                      <p:nvSpPr>
                        <p:cNvPr id="8662" name="Shape 8662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8663" name="Shape 8663"/>
                        <p:cNvSpPr/>
                        <p:nvPr/>
                      </p:nvSpPr>
                      <p:spPr>
                        <a:xfrm>
                          <a:off x="467533" y="0"/>
                          <a:ext cx="476316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</p:grpSp>
                <p:grpSp>
                  <p:nvGrpSpPr>
                    <p:cNvPr id="8668" name="Group 8668"/>
                    <p:cNvGrpSpPr/>
                    <p:nvPr/>
                  </p:nvGrpSpPr>
                  <p:grpSpPr>
                    <a:xfrm>
                      <a:off x="6610773" y="0"/>
                      <a:ext cx="943752" cy="240038"/>
                      <a:chOff x="0" y="0"/>
                      <a:chExt cx="943750" cy="240037"/>
                    </a:xfrm>
                  </p:grpSpPr>
                  <p:sp>
                    <p:nvSpPr>
                      <p:cNvPr id="8666" name="Shape 8666"/>
                      <p:cNvSpPr/>
                      <p:nvPr/>
                    </p:nvSpPr>
                    <p:spPr>
                      <a:xfrm>
                        <a:off x="0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8667" name="Shape 8667"/>
                      <p:cNvSpPr/>
                      <p:nvPr/>
                    </p:nvSpPr>
                    <p:spPr>
                      <a:xfrm>
                        <a:off x="467369" y="0"/>
                        <a:ext cx="476382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8671" name="Group 8671"/>
                    <p:cNvGrpSpPr/>
                    <p:nvPr/>
                  </p:nvGrpSpPr>
                  <p:grpSpPr>
                    <a:xfrm>
                      <a:off x="7554524" y="0"/>
                      <a:ext cx="946010" cy="240038"/>
                      <a:chOff x="0" y="0"/>
                      <a:chExt cx="946009" cy="240037"/>
                    </a:xfrm>
                  </p:grpSpPr>
                  <p:sp>
                    <p:nvSpPr>
                      <p:cNvPr id="8669" name="Shape 8669"/>
                      <p:cNvSpPr/>
                      <p:nvPr/>
                    </p:nvSpPr>
                    <p:spPr>
                      <a:xfrm>
                        <a:off x="0" y="0"/>
                        <a:ext cx="47871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8670" name="Shape 8670"/>
                      <p:cNvSpPr/>
                      <p:nvPr/>
                    </p:nvSpPr>
                    <p:spPr>
                      <a:xfrm>
                        <a:off x="467300" y="0"/>
                        <a:ext cx="47871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8674" name="Group 8674"/>
                    <p:cNvGrpSpPr/>
                    <p:nvPr/>
                  </p:nvGrpSpPr>
                  <p:grpSpPr>
                    <a:xfrm>
                      <a:off x="8500533" y="0"/>
                      <a:ext cx="943753" cy="240038"/>
                      <a:chOff x="0" y="0"/>
                      <a:chExt cx="943751" cy="240037"/>
                    </a:xfrm>
                  </p:grpSpPr>
                  <p:sp>
                    <p:nvSpPr>
                      <p:cNvPr id="8672" name="Shape 8672"/>
                      <p:cNvSpPr/>
                      <p:nvPr/>
                    </p:nvSpPr>
                    <p:spPr>
                      <a:xfrm>
                        <a:off x="0" y="0"/>
                        <a:ext cx="47589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8673" name="Shape 8673"/>
                      <p:cNvSpPr/>
                      <p:nvPr/>
                    </p:nvSpPr>
                    <p:spPr>
                      <a:xfrm>
                        <a:off x="467862" y="0"/>
                        <a:ext cx="47589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8677" name="Group 8677"/>
                    <p:cNvGrpSpPr/>
                    <p:nvPr/>
                  </p:nvGrpSpPr>
                  <p:grpSpPr>
                    <a:xfrm>
                      <a:off x="9444284" y="0"/>
                      <a:ext cx="943753" cy="240038"/>
                      <a:chOff x="0" y="0"/>
                      <a:chExt cx="943751" cy="240037"/>
                    </a:xfrm>
                  </p:grpSpPr>
                  <p:sp>
                    <p:nvSpPr>
                      <p:cNvPr id="8675" name="Shape 8675"/>
                      <p:cNvSpPr/>
                      <p:nvPr/>
                    </p:nvSpPr>
                    <p:spPr>
                      <a:xfrm>
                        <a:off x="0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8676" name="Shape 8676"/>
                      <p:cNvSpPr/>
                      <p:nvPr/>
                    </p:nvSpPr>
                    <p:spPr>
                      <a:xfrm>
                        <a:off x="467371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sp>
                  <p:nvSpPr>
                    <p:cNvPr id="8678" name="Shape 8678"/>
                    <p:cNvSpPr/>
                    <p:nvPr/>
                  </p:nvSpPr>
                  <p:spPr>
                    <a:xfrm>
                      <a:off x="10388035" y="0"/>
                      <a:ext cx="476392" cy="240038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0504" fill="norm" stroke="1" extrusionOk="0">
                          <a:moveTo>
                            <a:pt x="0" y="0"/>
                          </a:moveTo>
                          <a:lnTo>
                            <a:pt x="0" y="20504"/>
                          </a:lnTo>
                          <a:lnTo>
                            <a:pt x="2534" y="20504"/>
                          </a:lnTo>
                          <a:cubicBezTo>
                            <a:pt x="2512" y="-934"/>
                            <a:pt x="19002" y="-1096"/>
                            <a:pt x="19023" y="20504"/>
                          </a:cubicBezTo>
                          <a:lnTo>
                            <a:pt x="21600" y="20504"/>
                          </a:lnTo>
                          <a:lnTo>
                            <a:pt x="21600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9A947F"/>
                    </a:solidFill>
                    <a:ln w="9525" cap="flat">
                      <a:noFill/>
                      <a:round/>
                    </a:ln>
                    <a:effectLst/>
                  </p:spPr>
                  <p:txBody>
                    <a:bodyPr wrap="square" lIns="72248" tIns="72248" rIns="72248" bIns="72248" numCol="1" anchor="ctr">
                      <a:noAutofit/>
                    </a:bodyPr>
                    <a:lstStyle/>
                    <a:p>
                      <a:pPr marL="40639" marR="40639" defTabSz="914400">
                        <a:defRPr sz="3400">
                          <a:solidFill>
                            <a:srgbClr val="EEEEEE"/>
                          </a:solidFill>
                          <a:uFill>
                            <a:solidFill>
                              <a:srgbClr val="EEEEEE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defRPr>
                      </a:pPr>
                    </a:p>
                  </p:txBody>
                </p:sp>
              </p:grpSp>
            </p:grpSp>
            <p:grpSp>
              <p:nvGrpSpPr>
                <p:cNvPr id="8719" name="Group 8719"/>
                <p:cNvGrpSpPr/>
                <p:nvPr/>
              </p:nvGrpSpPr>
              <p:grpSpPr>
                <a:xfrm>
                  <a:off x="508686" y="839893"/>
                  <a:ext cx="11758508" cy="243841"/>
                  <a:chOff x="0" y="0"/>
                  <a:chExt cx="11758506" cy="243839"/>
                </a:xfrm>
              </p:grpSpPr>
              <p:sp>
                <p:nvSpPr>
                  <p:cNvPr id="8681" name="Shape 8681"/>
                  <p:cNvSpPr/>
                  <p:nvPr/>
                </p:nvSpPr>
                <p:spPr>
                  <a:xfrm flipH="1">
                    <a:off x="11239217" y="0"/>
                    <a:ext cx="519290" cy="23932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0"/>
                        </a:moveTo>
                        <a:lnTo>
                          <a:pt x="17092" y="0"/>
                        </a:lnTo>
                        <a:lnTo>
                          <a:pt x="0" y="17550"/>
                        </a:lnTo>
                        <a:lnTo>
                          <a:pt x="8077" y="21600"/>
                        </a:lnTo>
                        <a:lnTo>
                          <a:pt x="19158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D3D0C7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8682" name="Shape 8682"/>
                  <p:cNvSpPr/>
                  <p:nvPr/>
                </p:nvSpPr>
                <p:spPr>
                  <a:xfrm>
                    <a:off x="0" y="4515"/>
                    <a:ext cx="519289" cy="2393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0"/>
                        </a:moveTo>
                        <a:lnTo>
                          <a:pt x="17092" y="0"/>
                        </a:lnTo>
                        <a:lnTo>
                          <a:pt x="0" y="17550"/>
                        </a:lnTo>
                        <a:lnTo>
                          <a:pt x="8077" y="21600"/>
                        </a:lnTo>
                        <a:lnTo>
                          <a:pt x="19158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D3D0C7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grpSp>
                <p:nvGrpSpPr>
                  <p:cNvPr id="8718" name="Group 8718"/>
                  <p:cNvGrpSpPr/>
                  <p:nvPr/>
                </p:nvGrpSpPr>
                <p:grpSpPr>
                  <a:xfrm>
                    <a:off x="442524" y="1544"/>
                    <a:ext cx="10864428" cy="242296"/>
                    <a:chOff x="0" y="0"/>
                    <a:chExt cx="10864426" cy="242295"/>
                  </a:xfrm>
                </p:grpSpPr>
                <p:grpSp>
                  <p:nvGrpSpPr>
                    <p:cNvPr id="8704" name="Group 8704"/>
                    <p:cNvGrpSpPr/>
                    <p:nvPr/>
                  </p:nvGrpSpPr>
                  <p:grpSpPr>
                    <a:xfrm>
                      <a:off x="0" y="2257"/>
                      <a:ext cx="6610774" cy="240039"/>
                      <a:chOff x="0" y="0"/>
                      <a:chExt cx="6610773" cy="240037"/>
                    </a:xfrm>
                  </p:grpSpPr>
                  <p:grpSp>
                    <p:nvGrpSpPr>
                      <p:cNvPr id="8685" name="Group 8685"/>
                      <p:cNvGrpSpPr/>
                      <p:nvPr/>
                    </p:nvGrpSpPr>
                    <p:grpSpPr>
                      <a:xfrm>
                        <a:off x="0" y="0"/>
                        <a:ext cx="943611" cy="240038"/>
                        <a:chOff x="0" y="0"/>
                        <a:chExt cx="943610" cy="240037"/>
                      </a:xfrm>
                    </p:grpSpPr>
                    <p:sp>
                      <p:nvSpPr>
                        <p:cNvPr id="8683" name="Shape 8683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8684" name="Shape 8684"/>
                        <p:cNvSpPr/>
                        <p:nvPr/>
                      </p:nvSpPr>
                      <p:spPr>
                        <a:xfrm>
                          <a:off x="467296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8688" name="Group 8688"/>
                      <p:cNvGrpSpPr/>
                      <p:nvPr/>
                    </p:nvGrpSpPr>
                    <p:grpSpPr>
                      <a:xfrm>
                        <a:off x="943848" y="0"/>
                        <a:ext cx="945985" cy="240038"/>
                        <a:chOff x="0" y="0"/>
                        <a:chExt cx="945983" cy="240037"/>
                      </a:xfrm>
                    </p:grpSpPr>
                    <p:sp>
                      <p:nvSpPr>
                        <p:cNvPr id="8686" name="Shape 8686"/>
                        <p:cNvSpPr/>
                        <p:nvPr/>
                      </p:nvSpPr>
                      <p:spPr>
                        <a:xfrm>
                          <a:off x="0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8687" name="Shape 8687"/>
                        <p:cNvSpPr/>
                        <p:nvPr/>
                      </p:nvSpPr>
                      <p:spPr>
                        <a:xfrm>
                          <a:off x="467296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8691" name="Group 8691"/>
                      <p:cNvGrpSpPr/>
                      <p:nvPr/>
                    </p:nvGrpSpPr>
                    <p:grpSpPr>
                      <a:xfrm>
                        <a:off x="1893710" y="0"/>
                        <a:ext cx="939971" cy="240038"/>
                        <a:chOff x="0" y="0"/>
                        <a:chExt cx="939969" cy="240037"/>
                      </a:xfrm>
                    </p:grpSpPr>
                    <p:sp>
                      <p:nvSpPr>
                        <p:cNvPr id="8689" name="Shape 8689"/>
                        <p:cNvSpPr/>
                        <p:nvPr/>
                      </p:nvSpPr>
                      <p:spPr>
                        <a:xfrm>
                          <a:off x="0" y="0"/>
                          <a:ext cx="471707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8690" name="Shape 8690"/>
                        <p:cNvSpPr/>
                        <p:nvPr/>
                      </p:nvSpPr>
                      <p:spPr>
                        <a:xfrm>
                          <a:off x="463672" y="0"/>
                          <a:ext cx="47629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8694" name="Group 8694"/>
                      <p:cNvGrpSpPr/>
                      <p:nvPr/>
                    </p:nvGrpSpPr>
                    <p:grpSpPr>
                      <a:xfrm>
                        <a:off x="2833443" y="0"/>
                        <a:ext cx="943888" cy="240038"/>
                        <a:chOff x="0" y="0"/>
                        <a:chExt cx="943886" cy="240037"/>
                      </a:xfrm>
                    </p:grpSpPr>
                    <p:sp>
                      <p:nvSpPr>
                        <p:cNvPr id="8692" name="Shape 8692"/>
                        <p:cNvSpPr/>
                        <p:nvPr/>
                      </p:nvSpPr>
                      <p:spPr>
                        <a:xfrm>
                          <a:off x="0" y="0"/>
                          <a:ext cx="47644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8693" name="Shape 8693"/>
                        <p:cNvSpPr/>
                        <p:nvPr/>
                      </p:nvSpPr>
                      <p:spPr>
                        <a:xfrm>
                          <a:off x="467439" y="0"/>
                          <a:ext cx="47644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8697" name="Group 8697"/>
                      <p:cNvGrpSpPr/>
                      <p:nvPr/>
                    </p:nvGrpSpPr>
                    <p:grpSpPr>
                      <a:xfrm>
                        <a:off x="3777330" y="0"/>
                        <a:ext cx="943612" cy="240038"/>
                        <a:chOff x="0" y="0"/>
                        <a:chExt cx="943610" cy="240037"/>
                      </a:xfrm>
                    </p:grpSpPr>
                    <p:sp>
                      <p:nvSpPr>
                        <p:cNvPr id="8695" name="Shape 8695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8696" name="Shape 8696"/>
                        <p:cNvSpPr/>
                        <p:nvPr/>
                      </p:nvSpPr>
                      <p:spPr>
                        <a:xfrm>
                          <a:off x="467296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8700" name="Group 8700"/>
                      <p:cNvGrpSpPr/>
                      <p:nvPr/>
                    </p:nvGrpSpPr>
                    <p:grpSpPr>
                      <a:xfrm>
                        <a:off x="4720941" y="0"/>
                        <a:ext cx="946222" cy="240038"/>
                        <a:chOff x="0" y="0"/>
                        <a:chExt cx="946221" cy="240037"/>
                      </a:xfrm>
                    </p:grpSpPr>
                    <p:sp>
                      <p:nvSpPr>
                        <p:cNvPr id="8698" name="Shape 8698"/>
                        <p:cNvSpPr/>
                        <p:nvPr/>
                      </p:nvSpPr>
                      <p:spPr>
                        <a:xfrm>
                          <a:off x="0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8699" name="Shape 8699"/>
                        <p:cNvSpPr/>
                        <p:nvPr/>
                      </p:nvSpPr>
                      <p:spPr>
                        <a:xfrm>
                          <a:off x="467533" y="0"/>
                          <a:ext cx="478689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8703" name="Group 8703"/>
                      <p:cNvGrpSpPr/>
                      <p:nvPr/>
                    </p:nvGrpSpPr>
                    <p:grpSpPr>
                      <a:xfrm>
                        <a:off x="5666925" y="0"/>
                        <a:ext cx="943849" cy="240038"/>
                        <a:chOff x="0" y="0"/>
                        <a:chExt cx="943848" cy="240037"/>
                      </a:xfrm>
                    </p:grpSpPr>
                    <p:sp>
                      <p:nvSpPr>
                        <p:cNvPr id="8701" name="Shape 8701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8702" name="Shape 8702"/>
                        <p:cNvSpPr/>
                        <p:nvPr/>
                      </p:nvSpPr>
                      <p:spPr>
                        <a:xfrm>
                          <a:off x="467533" y="0"/>
                          <a:ext cx="476316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</p:grpSp>
                <p:grpSp>
                  <p:nvGrpSpPr>
                    <p:cNvPr id="8707" name="Group 8707"/>
                    <p:cNvGrpSpPr/>
                    <p:nvPr/>
                  </p:nvGrpSpPr>
                  <p:grpSpPr>
                    <a:xfrm>
                      <a:off x="6610773" y="0"/>
                      <a:ext cx="943752" cy="240038"/>
                      <a:chOff x="0" y="0"/>
                      <a:chExt cx="943750" cy="240037"/>
                    </a:xfrm>
                  </p:grpSpPr>
                  <p:sp>
                    <p:nvSpPr>
                      <p:cNvPr id="8705" name="Shape 8705"/>
                      <p:cNvSpPr/>
                      <p:nvPr/>
                    </p:nvSpPr>
                    <p:spPr>
                      <a:xfrm>
                        <a:off x="0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8706" name="Shape 8706"/>
                      <p:cNvSpPr/>
                      <p:nvPr/>
                    </p:nvSpPr>
                    <p:spPr>
                      <a:xfrm>
                        <a:off x="467369" y="0"/>
                        <a:ext cx="476382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8710" name="Group 8710"/>
                    <p:cNvGrpSpPr/>
                    <p:nvPr/>
                  </p:nvGrpSpPr>
                  <p:grpSpPr>
                    <a:xfrm>
                      <a:off x="7554524" y="0"/>
                      <a:ext cx="946010" cy="240038"/>
                      <a:chOff x="0" y="0"/>
                      <a:chExt cx="946009" cy="240037"/>
                    </a:xfrm>
                  </p:grpSpPr>
                  <p:sp>
                    <p:nvSpPr>
                      <p:cNvPr id="8708" name="Shape 8708"/>
                      <p:cNvSpPr/>
                      <p:nvPr/>
                    </p:nvSpPr>
                    <p:spPr>
                      <a:xfrm>
                        <a:off x="0" y="0"/>
                        <a:ext cx="47871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8709" name="Shape 8709"/>
                      <p:cNvSpPr/>
                      <p:nvPr/>
                    </p:nvSpPr>
                    <p:spPr>
                      <a:xfrm>
                        <a:off x="467300" y="0"/>
                        <a:ext cx="47871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8713" name="Group 8713"/>
                    <p:cNvGrpSpPr/>
                    <p:nvPr/>
                  </p:nvGrpSpPr>
                  <p:grpSpPr>
                    <a:xfrm>
                      <a:off x="8500533" y="0"/>
                      <a:ext cx="943753" cy="240038"/>
                      <a:chOff x="0" y="0"/>
                      <a:chExt cx="943751" cy="240037"/>
                    </a:xfrm>
                  </p:grpSpPr>
                  <p:sp>
                    <p:nvSpPr>
                      <p:cNvPr id="8711" name="Shape 8711"/>
                      <p:cNvSpPr/>
                      <p:nvPr/>
                    </p:nvSpPr>
                    <p:spPr>
                      <a:xfrm>
                        <a:off x="0" y="0"/>
                        <a:ext cx="47589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8712" name="Shape 8712"/>
                      <p:cNvSpPr/>
                      <p:nvPr/>
                    </p:nvSpPr>
                    <p:spPr>
                      <a:xfrm>
                        <a:off x="467862" y="0"/>
                        <a:ext cx="47589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8716" name="Group 8716"/>
                    <p:cNvGrpSpPr/>
                    <p:nvPr/>
                  </p:nvGrpSpPr>
                  <p:grpSpPr>
                    <a:xfrm>
                      <a:off x="9444284" y="0"/>
                      <a:ext cx="943753" cy="240038"/>
                      <a:chOff x="0" y="0"/>
                      <a:chExt cx="943751" cy="240037"/>
                    </a:xfrm>
                  </p:grpSpPr>
                  <p:sp>
                    <p:nvSpPr>
                      <p:cNvPr id="8714" name="Shape 8714"/>
                      <p:cNvSpPr/>
                      <p:nvPr/>
                    </p:nvSpPr>
                    <p:spPr>
                      <a:xfrm>
                        <a:off x="0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8715" name="Shape 8715"/>
                      <p:cNvSpPr/>
                      <p:nvPr/>
                    </p:nvSpPr>
                    <p:spPr>
                      <a:xfrm>
                        <a:off x="467371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sp>
                  <p:nvSpPr>
                    <p:cNvPr id="8717" name="Shape 8717"/>
                    <p:cNvSpPr/>
                    <p:nvPr/>
                  </p:nvSpPr>
                  <p:spPr>
                    <a:xfrm>
                      <a:off x="10388035" y="0"/>
                      <a:ext cx="476392" cy="240038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0504" fill="norm" stroke="1" extrusionOk="0">
                          <a:moveTo>
                            <a:pt x="0" y="0"/>
                          </a:moveTo>
                          <a:lnTo>
                            <a:pt x="0" y="20504"/>
                          </a:lnTo>
                          <a:lnTo>
                            <a:pt x="2534" y="20504"/>
                          </a:lnTo>
                          <a:cubicBezTo>
                            <a:pt x="2512" y="-934"/>
                            <a:pt x="19002" y="-1096"/>
                            <a:pt x="19023" y="20504"/>
                          </a:cubicBezTo>
                          <a:lnTo>
                            <a:pt x="21600" y="20504"/>
                          </a:lnTo>
                          <a:lnTo>
                            <a:pt x="21600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D3D0C7"/>
                    </a:solidFill>
                    <a:ln w="9525" cap="flat">
                      <a:noFill/>
                      <a:round/>
                    </a:ln>
                    <a:effectLst/>
                  </p:spPr>
                  <p:txBody>
                    <a:bodyPr wrap="square" lIns="72248" tIns="72248" rIns="72248" bIns="72248" numCol="1" anchor="ctr">
                      <a:noAutofit/>
                    </a:bodyPr>
                    <a:lstStyle/>
                    <a:p>
                      <a:pPr marL="40639" marR="40639" defTabSz="914400">
                        <a:defRPr sz="3400">
                          <a:solidFill>
                            <a:srgbClr val="EEEEEE"/>
                          </a:solidFill>
                          <a:uFill>
                            <a:solidFill>
                              <a:srgbClr val="EEEEEE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defRPr>
                      </a:pPr>
                    </a:p>
                  </p:txBody>
                </p:sp>
              </p:grpSp>
            </p:grpSp>
            <p:grpSp>
              <p:nvGrpSpPr>
                <p:cNvPr id="8722" name="Group 8722"/>
                <p:cNvGrpSpPr/>
                <p:nvPr/>
              </p:nvGrpSpPr>
              <p:grpSpPr>
                <a:xfrm>
                  <a:off x="-1" y="-1"/>
                  <a:ext cx="997787" cy="1116891"/>
                  <a:chOff x="0" y="0"/>
                  <a:chExt cx="997785" cy="1116889"/>
                </a:xfrm>
              </p:grpSpPr>
              <p:sp>
                <p:nvSpPr>
                  <p:cNvPr id="8720" name="Shape 8720"/>
                  <p:cNvSpPr/>
                  <p:nvPr/>
                </p:nvSpPr>
                <p:spPr>
                  <a:xfrm>
                    <a:off x="27093" y="49671"/>
                    <a:ext cx="970693" cy="106721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6702" h="17423" fill="norm" stroke="1" extrusionOk="0">
                        <a:moveTo>
                          <a:pt x="8828" y="0"/>
                        </a:moveTo>
                        <a:cubicBezTo>
                          <a:pt x="-854" y="266"/>
                          <a:pt x="-1115" y="9621"/>
                          <a:pt x="1221" y="13322"/>
                        </a:cubicBezTo>
                        <a:cubicBezTo>
                          <a:pt x="6348" y="21600"/>
                          <a:pt x="20485" y="16227"/>
                          <a:pt x="15745" y="7130"/>
                        </a:cubicBezTo>
                        <a:cubicBezTo>
                          <a:pt x="11324" y="672"/>
                          <a:pt x="1482" y="5865"/>
                          <a:pt x="5062" y="11862"/>
                        </a:cubicBezTo>
                        <a:cubicBezTo>
                          <a:pt x="8004" y="16360"/>
                          <a:pt x="16005" y="13166"/>
                          <a:pt x="12845" y="8278"/>
                        </a:cubicBezTo>
                        <a:cubicBezTo>
                          <a:pt x="10744" y="5216"/>
                          <a:pt x="5407" y="7630"/>
                          <a:pt x="7794" y="10886"/>
                        </a:cubicBezTo>
                        <a:cubicBezTo>
                          <a:pt x="9408" y="12908"/>
                          <a:pt x="12727" y="11362"/>
                          <a:pt x="11400" y="9269"/>
                        </a:cubicBezTo>
                        <a:cubicBezTo>
                          <a:pt x="10559" y="8168"/>
                          <a:pt x="7752" y="8692"/>
                          <a:pt x="9433" y="10581"/>
                        </a:cubicBezTo>
                        <a:cubicBezTo>
                          <a:pt x="8845" y="10761"/>
                          <a:pt x="9147" y="8098"/>
                          <a:pt x="10904" y="9535"/>
                        </a:cubicBezTo>
                        <a:cubicBezTo>
                          <a:pt x="11677" y="10378"/>
                          <a:pt x="10046" y="12260"/>
                          <a:pt x="8500" y="10956"/>
                        </a:cubicBezTo>
                        <a:cubicBezTo>
                          <a:pt x="6189" y="7957"/>
                          <a:pt x="11374" y="6521"/>
                          <a:pt x="12425" y="8934"/>
                        </a:cubicBezTo>
                        <a:cubicBezTo>
                          <a:pt x="14039" y="11667"/>
                          <a:pt x="9340" y="15384"/>
                          <a:pt x="5970" y="11737"/>
                        </a:cubicBezTo>
                        <a:cubicBezTo>
                          <a:pt x="2810" y="6778"/>
                          <a:pt x="10996" y="2023"/>
                          <a:pt x="14652" y="7497"/>
                        </a:cubicBezTo>
                        <a:cubicBezTo>
                          <a:pt x="18115" y="12690"/>
                          <a:pt x="8483" y="20210"/>
                          <a:pt x="2869" y="12651"/>
                        </a:cubicBezTo>
                        <a:cubicBezTo>
                          <a:pt x="1751" y="10433"/>
                          <a:pt x="742" y="3256"/>
                          <a:pt x="8618" y="2085"/>
                        </a:cubicBezTo>
                        <a:lnTo>
                          <a:pt x="8828" y="0"/>
                        </a:lnTo>
                        <a:close/>
                      </a:path>
                    </a:pathLst>
                  </a:custGeom>
                  <a:solidFill>
                    <a:srgbClr val="9A947F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8721" name="Shape 8721"/>
                  <p:cNvSpPr/>
                  <p:nvPr/>
                </p:nvSpPr>
                <p:spPr>
                  <a:xfrm>
                    <a:off x="0" y="0"/>
                    <a:ext cx="970693" cy="106721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6702" h="17423" fill="norm" stroke="1" extrusionOk="0">
                        <a:moveTo>
                          <a:pt x="8828" y="0"/>
                        </a:moveTo>
                        <a:cubicBezTo>
                          <a:pt x="-854" y="266"/>
                          <a:pt x="-1115" y="9621"/>
                          <a:pt x="1221" y="13322"/>
                        </a:cubicBezTo>
                        <a:cubicBezTo>
                          <a:pt x="6348" y="21600"/>
                          <a:pt x="20485" y="16227"/>
                          <a:pt x="15745" y="7130"/>
                        </a:cubicBezTo>
                        <a:cubicBezTo>
                          <a:pt x="11324" y="672"/>
                          <a:pt x="1482" y="5865"/>
                          <a:pt x="5062" y="11862"/>
                        </a:cubicBezTo>
                        <a:cubicBezTo>
                          <a:pt x="8004" y="16360"/>
                          <a:pt x="16005" y="13166"/>
                          <a:pt x="12845" y="8278"/>
                        </a:cubicBezTo>
                        <a:cubicBezTo>
                          <a:pt x="10744" y="5216"/>
                          <a:pt x="5407" y="7630"/>
                          <a:pt x="7794" y="10886"/>
                        </a:cubicBezTo>
                        <a:cubicBezTo>
                          <a:pt x="9408" y="12908"/>
                          <a:pt x="12727" y="11362"/>
                          <a:pt x="11400" y="9269"/>
                        </a:cubicBezTo>
                        <a:cubicBezTo>
                          <a:pt x="10559" y="8168"/>
                          <a:pt x="7752" y="8692"/>
                          <a:pt x="9433" y="10581"/>
                        </a:cubicBezTo>
                        <a:cubicBezTo>
                          <a:pt x="8845" y="10761"/>
                          <a:pt x="9147" y="8098"/>
                          <a:pt x="10904" y="9535"/>
                        </a:cubicBezTo>
                        <a:cubicBezTo>
                          <a:pt x="11677" y="10378"/>
                          <a:pt x="10046" y="12260"/>
                          <a:pt x="8500" y="10956"/>
                        </a:cubicBezTo>
                        <a:cubicBezTo>
                          <a:pt x="6189" y="7957"/>
                          <a:pt x="11374" y="6521"/>
                          <a:pt x="12425" y="8934"/>
                        </a:cubicBezTo>
                        <a:cubicBezTo>
                          <a:pt x="14039" y="11667"/>
                          <a:pt x="9340" y="15384"/>
                          <a:pt x="5970" y="11737"/>
                        </a:cubicBezTo>
                        <a:cubicBezTo>
                          <a:pt x="2810" y="6778"/>
                          <a:pt x="10996" y="2023"/>
                          <a:pt x="14652" y="7497"/>
                        </a:cubicBezTo>
                        <a:cubicBezTo>
                          <a:pt x="18115" y="12690"/>
                          <a:pt x="8483" y="20210"/>
                          <a:pt x="2869" y="12651"/>
                        </a:cubicBezTo>
                        <a:cubicBezTo>
                          <a:pt x="1751" y="10433"/>
                          <a:pt x="742" y="3256"/>
                          <a:pt x="8618" y="2085"/>
                        </a:cubicBezTo>
                        <a:lnTo>
                          <a:pt x="8828" y="0"/>
                        </a:lnTo>
                        <a:close/>
                      </a:path>
                    </a:pathLst>
                  </a:custGeom>
                  <a:solidFill>
                    <a:srgbClr val="D3D0C7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</p:grpSp>
            <p:sp>
              <p:nvSpPr>
                <p:cNvPr id="8723" name="Shape 8723"/>
                <p:cNvSpPr/>
                <p:nvPr/>
              </p:nvSpPr>
              <p:spPr>
                <a:xfrm flipH="1">
                  <a:off x="11823250" y="49671"/>
                  <a:ext cx="970693" cy="106721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6702" h="17423" fill="norm" stroke="1" extrusionOk="0">
                      <a:moveTo>
                        <a:pt x="8828" y="0"/>
                      </a:moveTo>
                      <a:cubicBezTo>
                        <a:pt x="-854" y="266"/>
                        <a:pt x="-1115" y="9621"/>
                        <a:pt x="1221" y="13322"/>
                      </a:cubicBezTo>
                      <a:cubicBezTo>
                        <a:pt x="6348" y="21600"/>
                        <a:pt x="20485" y="16227"/>
                        <a:pt x="15745" y="7130"/>
                      </a:cubicBezTo>
                      <a:cubicBezTo>
                        <a:pt x="11324" y="672"/>
                        <a:pt x="1482" y="5865"/>
                        <a:pt x="5062" y="11862"/>
                      </a:cubicBezTo>
                      <a:cubicBezTo>
                        <a:pt x="8004" y="16360"/>
                        <a:pt x="16005" y="13166"/>
                        <a:pt x="12845" y="8278"/>
                      </a:cubicBezTo>
                      <a:cubicBezTo>
                        <a:pt x="10744" y="5216"/>
                        <a:pt x="5407" y="7630"/>
                        <a:pt x="7794" y="10886"/>
                      </a:cubicBezTo>
                      <a:cubicBezTo>
                        <a:pt x="9408" y="12908"/>
                        <a:pt x="12727" y="11362"/>
                        <a:pt x="11400" y="9269"/>
                      </a:cubicBezTo>
                      <a:cubicBezTo>
                        <a:pt x="10559" y="8168"/>
                        <a:pt x="7752" y="8692"/>
                        <a:pt x="9433" y="10581"/>
                      </a:cubicBezTo>
                      <a:cubicBezTo>
                        <a:pt x="8845" y="10761"/>
                        <a:pt x="9147" y="8098"/>
                        <a:pt x="10904" y="9535"/>
                      </a:cubicBezTo>
                      <a:cubicBezTo>
                        <a:pt x="11677" y="10378"/>
                        <a:pt x="10046" y="12260"/>
                        <a:pt x="8500" y="10956"/>
                      </a:cubicBezTo>
                      <a:cubicBezTo>
                        <a:pt x="6189" y="7957"/>
                        <a:pt x="11374" y="6521"/>
                        <a:pt x="12425" y="8934"/>
                      </a:cubicBezTo>
                      <a:cubicBezTo>
                        <a:pt x="14039" y="11667"/>
                        <a:pt x="9340" y="15384"/>
                        <a:pt x="5970" y="11737"/>
                      </a:cubicBezTo>
                      <a:cubicBezTo>
                        <a:pt x="2810" y="6778"/>
                        <a:pt x="10996" y="2023"/>
                        <a:pt x="14652" y="7497"/>
                      </a:cubicBezTo>
                      <a:cubicBezTo>
                        <a:pt x="18115" y="12690"/>
                        <a:pt x="8483" y="20210"/>
                        <a:pt x="2869" y="12651"/>
                      </a:cubicBezTo>
                      <a:cubicBezTo>
                        <a:pt x="1751" y="10433"/>
                        <a:pt x="742" y="3256"/>
                        <a:pt x="8618" y="2085"/>
                      </a:cubicBezTo>
                      <a:lnTo>
                        <a:pt x="8828" y="0"/>
                      </a:lnTo>
                      <a:close/>
                    </a:path>
                  </a:pathLst>
                </a:custGeom>
                <a:solidFill>
                  <a:srgbClr val="9A947F"/>
                </a:solidFill>
                <a:ln w="9525" cap="flat">
                  <a:noFill/>
                  <a:round/>
                </a:ln>
                <a:effectLst/>
              </p:spPr>
              <p:txBody>
                <a:bodyPr wrap="square" lIns="72248" tIns="72248" rIns="72248" bIns="72248" numCol="1" anchor="ctr">
                  <a:noAutofit/>
                </a:bodyPr>
                <a:lstStyle/>
                <a:p>
                  <a:pPr marL="40639" marR="40639" defTabSz="914400">
                    <a:defRPr sz="3400">
                      <a:solidFill>
                        <a:srgbClr val="EEEEEE"/>
                      </a:solidFill>
                      <a:uFill>
                        <a:solidFill>
                          <a:srgbClr val="EEEEEE"/>
                        </a:solidFill>
                      </a:u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</a:p>
              </p:txBody>
            </p:sp>
            <p:sp>
              <p:nvSpPr>
                <p:cNvPr id="8724" name="Shape 8724"/>
                <p:cNvSpPr/>
                <p:nvPr/>
              </p:nvSpPr>
              <p:spPr>
                <a:xfrm flipH="1">
                  <a:off x="11796157" y="0"/>
                  <a:ext cx="970693" cy="106721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6702" h="17423" fill="norm" stroke="1" extrusionOk="0">
                      <a:moveTo>
                        <a:pt x="8828" y="0"/>
                      </a:moveTo>
                      <a:cubicBezTo>
                        <a:pt x="-854" y="266"/>
                        <a:pt x="-1115" y="9621"/>
                        <a:pt x="1221" y="13322"/>
                      </a:cubicBezTo>
                      <a:cubicBezTo>
                        <a:pt x="6348" y="21600"/>
                        <a:pt x="20485" y="16227"/>
                        <a:pt x="15745" y="7130"/>
                      </a:cubicBezTo>
                      <a:cubicBezTo>
                        <a:pt x="11324" y="672"/>
                        <a:pt x="1482" y="5865"/>
                        <a:pt x="5062" y="11862"/>
                      </a:cubicBezTo>
                      <a:cubicBezTo>
                        <a:pt x="8004" y="16360"/>
                        <a:pt x="16005" y="13166"/>
                        <a:pt x="12845" y="8278"/>
                      </a:cubicBezTo>
                      <a:cubicBezTo>
                        <a:pt x="10744" y="5216"/>
                        <a:pt x="5407" y="7630"/>
                        <a:pt x="7794" y="10886"/>
                      </a:cubicBezTo>
                      <a:cubicBezTo>
                        <a:pt x="9408" y="12908"/>
                        <a:pt x="12727" y="11362"/>
                        <a:pt x="11400" y="9269"/>
                      </a:cubicBezTo>
                      <a:cubicBezTo>
                        <a:pt x="10559" y="8168"/>
                        <a:pt x="7752" y="8692"/>
                        <a:pt x="9433" y="10581"/>
                      </a:cubicBezTo>
                      <a:cubicBezTo>
                        <a:pt x="8845" y="10761"/>
                        <a:pt x="9147" y="8098"/>
                        <a:pt x="10904" y="9535"/>
                      </a:cubicBezTo>
                      <a:cubicBezTo>
                        <a:pt x="11677" y="10378"/>
                        <a:pt x="10046" y="12260"/>
                        <a:pt x="8500" y="10956"/>
                      </a:cubicBezTo>
                      <a:cubicBezTo>
                        <a:pt x="6189" y="7957"/>
                        <a:pt x="11374" y="6521"/>
                        <a:pt x="12425" y="8934"/>
                      </a:cubicBezTo>
                      <a:cubicBezTo>
                        <a:pt x="14039" y="11667"/>
                        <a:pt x="9340" y="15384"/>
                        <a:pt x="5970" y="11737"/>
                      </a:cubicBezTo>
                      <a:cubicBezTo>
                        <a:pt x="2810" y="6778"/>
                        <a:pt x="10996" y="2023"/>
                        <a:pt x="14652" y="7497"/>
                      </a:cubicBezTo>
                      <a:cubicBezTo>
                        <a:pt x="18115" y="12690"/>
                        <a:pt x="8483" y="20210"/>
                        <a:pt x="2869" y="12651"/>
                      </a:cubicBezTo>
                      <a:cubicBezTo>
                        <a:pt x="1751" y="10433"/>
                        <a:pt x="742" y="3256"/>
                        <a:pt x="8618" y="2085"/>
                      </a:cubicBezTo>
                      <a:lnTo>
                        <a:pt x="8828" y="0"/>
                      </a:lnTo>
                      <a:close/>
                    </a:path>
                  </a:pathLst>
                </a:custGeom>
                <a:solidFill>
                  <a:srgbClr val="D3D0C7"/>
                </a:solidFill>
                <a:ln w="9525" cap="flat">
                  <a:noFill/>
                  <a:round/>
                </a:ln>
                <a:effectLst/>
              </p:spPr>
              <p:txBody>
                <a:bodyPr wrap="square" lIns="72248" tIns="72248" rIns="72248" bIns="72248" numCol="1" anchor="ctr">
                  <a:noAutofit/>
                </a:bodyPr>
                <a:lstStyle/>
                <a:p>
                  <a:pPr marL="40639" marR="40639" defTabSz="914400">
                    <a:defRPr sz="3400">
                      <a:solidFill>
                        <a:srgbClr val="EEEEEE"/>
                      </a:solidFill>
                      <a:uFill>
                        <a:solidFill>
                          <a:srgbClr val="EEEEEE"/>
                        </a:solidFill>
                      </a:u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</a:p>
              </p:txBody>
            </p:sp>
            <p:sp>
              <p:nvSpPr>
                <p:cNvPr id="8725" name="Shape 8725"/>
                <p:cNvSpPr/>
                <p:nvPr/>
              </p:nvSpPr>
              <p:spPr>
                <a:xfrm>
                  <a:off x="477077" y="0"/>
                  <a:ext cx="11812695" cy="126436"/>
                </a:xfrm>
                <a:prstGeom prst="rect">
                  <a:avLst/>
                </a:prstGeom>
                <a:solidFill>
                  <a:srgbClr val="D3D0C7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72248" tIns="72248" rIns="72248" bIns="72248" numCol="1" anchor="ctr">
                  <a:noAutofit/>
                </a:bodyPr>
                <a:lstStyle/>
                <a:p>
                  <a:pPr marL="40639" marR="40639" defTabSz="914400">
                    <a:defRPr sz="3400">
                      <a:solidFill>
                        <a:srgbClr val="EEEEEE"/>
                      </a:solidFill>
                      <a:uFill>
                        <a:solidFill>
                          <a:srgbClr val="EEEEEE"/>
                        </a:solidFill>
                      </a:u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</a:p>
              </p:txBody>
            </p:sp>
          </p:grpSp>
        </p:grpSp>
        <p:sp>
          <p:nvSpPr>
            <p:cNvPr id="8728" name="Shape 8728"/>
            <p:cNvSpPr/>
            <p:nvPr/>
          </p:nvSpPr>
          <p:spPr>
            <a:xfrm>
              <a:off x="1083733" y="1144693"/>
              <a:ext cx="10805726" cy="433494"/>
            </a:xfrm>
            <a:prstGeom prst="rect">
              <a:avLst/>
            </a:prstGeom>
            <a:gradFill flip="none" rotWithShape="1">
              <a:gsLst>
                <a:gs pos="0">
                  <a:srgbClr val="817C6B"/>
                </a:gs>
                <a:gs pos="100000">
                  <a:srgbClr val="9A947F"/>
                </a:gs>
              </a:gsLst>
              <a:lin ang="162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72248" tIns="72248" rIns="72248" bIns="72248" numCol="1" anchor="ctr">
              <a:noAutofit/>
            </a:bodyPr>
            <a:lstStyle/>
            <a:p>
              <a:pPr marL="40639" marR="40639" defTabSz="914400">
                <a:defRPr sz="3400">
                  <a:solidFill>
                    <a:srgbClr val="EEEEEE"/>
                  </a:solidFill>
                  <a:uFill>
                    <a:solidFill>
                      <a:srgbClr val="EEEEEE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</p:grpSp>
      <p:sp>
        <p:nvSpPr>
          <p:cNvPr id="8730" name="Shape 8730"/>
          <p:cNvSpPr/>
          <p:nvPr>
            <p:ph type="title"/>
          </p:nvPr>
        </p:nvSpPr>
        <p:spPr>
          <a:xfrm>
            <a:off x="975359" y="1457959"/>
            <a:ext cx="11054082" cy="2059095"/>
          </a:xfrm>
          <a:prstGeom prst="rect">
            <a:avLst/>
          </a:prstGeom>
        </p:spPr>
        <p:txBody>
          <a:bodyPr/>
          <a:lstStyle/>
          <a:p>
            <a:pPr marL="512127" indent="-471487" algn="l">
              <a:spcBef>
                <a:spcPts val="700"/>
              </a:spcBef>
              <a:buClr>
                <a:srgbClr val="EEEEEE"/>
              </a:buClr>
              <a:buSzPct val="58499"/>
              <a:buFont typeface="Times New Roman"/>
              <a:buBlip>
                <a:blip r:embed="rId2"/>
              </a:buBlip>
              <a:defRPr sz="4000">
                <a:solidFill>
                  <a:srgbClr val="EEEEEE"/>
                </a:solidFill>
                <a:uFill>
                  <a:solidFill>
                    <a:srgbClr val="EEEEEE"/>
                  </a:solidFill>
                </a:uFill>
              </a:defRPr>
            </a:pPr>
            <a:r>
              <a:rPr b="1"/>
              <a:t>Scale</a:t>
            </a:r>
            <a:r>
              <a:t>: size of one object in relation to another</a:t>
            </a:r>
          </a:p>
        </p:txBody>
      </p:sp>
      <p:pic>
        <p:nvPicPr>
          <p:cNvPr id="8731" name="pasted-image.ti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643863" y="2966203"/>
            <a:ext cx="7717074" cy="542606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8731" grpId="1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27" name="Group 8827"/>
          <p:cNvGrpSpPr/>
          <p:nvPr/>
        </p:nvGrpSpPr>
        <p:grpSpPr>
          <a:xfrm>
            <a:off x="0" y="-1"/>
            <a:ext cx="13004800" cy="9753601"/>
            <a:chOff x="0" y="0"/>
            <a:chExt cx="13004800" cy="9753600"/>
          </a:xfrm>
        </p:grpSpPr>
        <p:grpSp>
          <p:nvGrpSpPr>
            <p:cNvPr id="8825" name="Group 8825"/>
            <p:cNvGrpSpPr/>
            <p:nvPr/>
          </p:nvGrpSpPr>
          <p:grpSpPr>
            <a:xfrm>
              <a:off x="0" y="0"/>
              <a:ext cx="13004801" cy="9753600"/>
              <a:chOff x="0" y="0"/>
              <a:chExt cx="13004800" cy="9753600"/>
            </a:xfrm>
          </p:grpSpPr>
          <p:sp>
            <p:nvSpPr>
              <p:cNvPr id="8733" name="Shape 8733"/>
              <p:cNvSpPr/>
              <p:nvPr/>
            </p:nvSpPr>
            <p:spPr>
              <a:xfrm>
                <a:off x="11921066" y="1083733"/>
                <a:ext cx="758615" cy="3034454"/>
              </a:xfrm>
              <a:prstGeom prst="rect">
                <a:avLst/>
              </a:prstGeom>
              <a:gradFill flip="none" rotWithShape="1">
                <a:gsLst>
                  <a:gs pos="0">
                    <a:srgbClr val="817C6B"/>
                  </a:gs>
                  <a:gs pos="100000">
                    <a:srgbClr val="D3D0C7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72248" tIns="72248" rIns="72248" bIns="72248" numCol="1" anchor="ctr">
                <a:noAutofit/>
              </a:bodyPr>
              <a:lstStyle/>
              <a:p>
                <a:pPr marL="40639" marR="40639" defTabSz="914400">
                  <a:defRPr sz="3400">
                    <a:solidFill>
                      <a:srgbClr val="EEEEEE"/>
                    </a:solidFill>
                    <a:uFill>
                      <a:solidFill>
                        <a:srgbClr val="EEEEEE"/>
                      </a:solidFill>
                    </a:u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8734" name="Shape 8734"/>
              <p:cNvSpPr/>
              <p:nvPr/>
            </p:nvSpPr>
            <p:spPr>
              <a:xfrm>
                <a:off x="0" y="0"/>
                <a:ext cx="12788054" cy="216747"/>
              </a:xfrm>
              <a:prstGeom prst="rect">
                <a:avLst/>
              </a:prstGeom>
              <a:solidFill>
                <a:srgbClr val="9A94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2248" tIns="72248" rIns="72248" bIns="72248" numCol="1" anchor="ctr">
                <a:noAutofit/>
              </a:bodyPr>
              <a:lstStyle/>
              <a:p>
                <a:pPr marL="40639" marR="40639" defTabSz="914400">
                  <a:defRPr sz="3400">
                    <a:solidFill>
                      <a:srgbClr val="EEEEEE"/>
                    </a:solidFill>
                    <a:uFill>
                      <a:solidFill>
                        <a:srgbClr val="EEEEEE"/>
                      </a:solidFill>
                    </a:u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8735" name="Shape 8735"/>
              <p:cNvSpPr/>
              <p:nvPr/>
            </p:nvSpPr>
            <p:spPr>
              <a:xfrm>
                <a:off x="12679680" y="0"/>
                <a:ext cx="325121" cy="9753600"/>
              </a:xfrm>
              <a:prstGeom prst="rect">
                <a:avLst/>
              </a:prstGeom>
              <a:gradFill flip="none" rotWithShape="1">
                <a:gsLst>
                  <a:gs pos="0">
                    <a:srgbClr val="9A947F"/>
                  </a:gs>
                  <a:gs pos="50000">
                    <a:srgbClr val="BBB6A8"/>
                  </a:gs>
                  <a:gs pos="100000">
                    <a:srgbClr val="9A947F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72248" tIns="72248" rIns="72248" bIns="72248" numCol="1" anchor="ctr">
                <a:noAutofit/>
              </a:bodyPr>
              <a:lstStyle/>
              <a:p>
                <a:pPr marL="40639" marR="40639" defTabSz="914400">
                  <a:defRPr sz="3400">
                    <a:solidFill>
                      <a:srgbClr val="EEEEEE"/>
                    </a:solidFill>
                    <a:uFill>
                      <a:solidFill>
                        <a:srgbClr val="EEEEEE"/>
                      </a:solidFill>
                    </a:u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8736" name="Shape 8736"/>
              <p:cNvSpPr/>
              <p:nvPr/>
            </p:nvSpPr>
            <p:spPr>
              <a:xfrm>
                <a:off x="0" y="0"/>
                <a:ext cx="325121" cy="9753600"/>
              </a:xfrm>
              <a:prstGeom prst="rect">
                <a:avLst/>
              </a:prstGeom>
              <a:gradFill flip="none" rotWithShape="1">
                <a:gsLst>
                  <a:gs pos="0">
                    <a:srgbClr val="9A947F"/>
                  </a:gs>
                  <a:gs pos="50000">
                    <a:srgbClr val="BBB6A8"/>
                  </a:gs>
                  <a:gs pos="100000">
                    <a:srgbClr val="9A947F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72248" tIns="72248" rIns="72248" bIns="72248" numCol="1" anchor="ctr">
                <a:noAutofit/>
              </a:bodyPr>
              <a:lstStyle/>
              <a:p>
                <a:pPr marL="40639" marR="40639" defTabSz="914400">
                  <a:defRPr sz="3400">
                    <a:solidFill>
                      <a:srgbClr val="EEEEEE"/>
                    </a:solidFill>
                    <a:uFill>
                      <a:solidFill>
                        <a:srgbClr val="EEEEEE"/>
                      </a:solidFill>
                    </a:u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8737" name="Shape 8737"/>
              <p:cNvSpPr/>
              <p:nvPr/>
            </p:nvSpPr>
            <p:spPr>
              <a:xfrm>
                <a:off x="325120" y="1083733"/>
                <a:ext cx="758614" cy="3034454"/>
              </a:xfrm>
              <a:prstGeom prst="rect">
                <a:avLst/>
              </a:prstGeom>
              <a:gradFill flip="none" rotWithShape="1">
                <a:gsLst>
                  <a:gs pos="0">
                    <a:srgbClr val="817C6B"/>
                  </a:gs>
                  <a:gs pos="100000">
                    <a:srgbClr val="D3D0C7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72248" tIns="72248" rIns="72248" bIns="72248" numCol="1" anchor="ctr">
                <a:noAutofit/>
              </a:bodyPr>
              <a:lstStyle/>
              <a:p>
                <a:pPr marL="40639" marR="40639" defTabSz="914400">
                  <a:defRPr sz="3400">
                    <a:solidFill>
                      <a:srgbClr val="EEEEEE"/>
                    </a:solidFill>
                    <a:uFill>
                      <a:solidFill>
                        <a:srgbClr val="EEEEEE"/>
                      </a:solidFill>
                    </a:u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grpSp>
            <p:nvGrpSpPr>
              <p:cNvPr id="8824" name="Group 8824"/>
              <p:cNvGrpSpPr/>
              <p:nvPr/>
            </p:nvGrpSpPr>
            <p:grpSpPr>
              <a:xfrm>
                <a:off x="82851" y="72248"/>
                <a:ext cx="12793944" cy="1116891"/>
                <a:chOff x="0" y="0"/>
                <a:chExt cx="12793942" cy="1116889"/>
              </a:xfrm>
            </p:grpSpPr>
            <p:sp>
              <p:nvSpPr>
                <p:cNvPr id="8738" name="Shape 8738"/>
                <p:cNvSpPr/>
                <p:nvPr/>
              </p:nvSpPr>
              <p:spPr>
                <a:xfrm>
                  <a:off x="43584" y="0"/>
                  <a:ext cx="12736126" cy="1083734"/>
                </a:xfrm>
                <a:prstGeom prst="roundRect">
                  <a:avLst>
                    <a:gd name="adj" fmla="val 35156"/>
                  </a:avLst>
                </a:prstGeom>
                <a:solidFill>
                  <a:srgbClr val="BBB6A8"/>
                </a:solidFill>
                <a:ln w="9525" cap="flat">
                  <a:noFill/>
                  <a:round/>
                </a:ln>
                <a:effectLst/>
              </p:spPr>
              <p:txBody>
                <a:bodyPr wrap="square" lIns="72248" tIns="72248" rIns="72248" bIns="72248" numCol="1" anchor="ctr">
                  <a:noAutofit/>
                </a:bodyPr>
                <a:lstStyle/>
                <a:p>
                  <a:pPr marL="40639" marR="40639" defTabSz="914400">
                    <a:defRPr sz="3400">
                      <a:solidFill>
                        <a:srgbClr val="EEEEEE"/>
                      </a:solidFill>
                      <a:uFill>
                        <a:solidFill>
                          <a:srgbClr val="EEEEEE"/>
                        </a:solidFill>
                      </a:u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</a:p>
              </p:txBody>
            </p:sp>
            <p:sp>
              <p:nvSpPr>
                <p:cNvPr id="8739" name="Shape 8739"/>
                <p:cNvSpPr/>
                <p:nvPr/>
              </p:nvSpPr>
              <p:spPr>
                <a:xfrm>
                  <a:off x="477077" y="54186"/>
                  <a:ext cx="11812695" cy="126437"/>
                </a:xfrm>
                <a:prstGeom prst="rect">
                  <a:avLst/>
                </a:prstGeom>
                <a:solidFill>
                  <a:srgbClr val="9A947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72248" tIns="72248" rIns="72248" bIns="72248" numCol="1" anchor="ctr">
                  <a:noAutofit/>
                </a:bodyPr>
                <a:lstStyle/>
                <a:p>
                  <a:pPr marL="40639" marR="40639" defTabSz="914400">
                    <a:defRPr sz="3400">
                      <a:solidFill>
                        <a:srgbClr val="EEEEEE"/>
                      </a:solidFill>
                      <a:uFill>
                        <a:solidFill>
                          <a:srgbClr val="EEEEEE"/>
                        </a:solidFill>
                      </a:u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</a:p>
              </p:txBody>
            </p:sp>
            <p:grpSp>
              <p:nvGrpSpPr>
                <p:cNvPr id="8778" name="Group 8778"/>
                <p:cNvGrpSpPr/>
                <p:nvPr/>
              </p:nvGrpSpPr>
              <p:grpSpPr>
                <a:xfrm>
                  <a:off x="531264" y="842151"/>
                  <a:ext cx="11758508" cy="243841"/>
                  <a:chOff x="0" y="0"/>
                  <a:chExt cx="11758506" cy="243839"/>
                </a:xfrm>
              </p:grpSpPr>
              <p:sp>
                <p:nvSpPr>
                  <p:cNvPr id="8740" name="Shape 8740"/>
                  <p:cNvSpPr/>
                  <p:nvPr/>
                </p:nvSpPr>
                <p:spPr>
                  <a:xfrm flipH="1">
                    <a:off x="11239217" y="0"/>
                    <a:ext cx="519290" cy="23932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0"/>
                        </a:moveTo>
                        <a:lnTo>
                          <a:pt x="17092" y="0"/>
                        </a:lnTo>
                        <a:lnTo>
                          <a:pt x="0" y="17550"/>
                        </a:lnTo>
                        <a:lnTo>
                          <a:pt x="8077" y="21600"/>
                        </a:lnTo>
                        <a:lnTo>
                          <a:pt x="19158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9A947F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8741" name="Shape 8741"/>
                  <p:cNvSpPr/>
                  <p:nvPr/>
                </p:nvSpPr>
                <p:spPr>
                  <a:xfrm>
                    <a:off x="0" y="4515"/>
                    <a:ext cx="519289" cy="2393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0"/>
                        </a:moveTo>
                        <a:lnTo>
                          <a:pt x="17092" y="0"/>
                        </a:lnTo>
                        <a:lnTo>
                          <a:pt x="0" y="17550"/>
                        </a:lnTo>
                        <a:lnTo>
                          <a:pt x="8077" y="21600"/>
                        </a:lnTo>
                        <a:lnTo>
                          <a:pt x="19158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9A947F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grpSp>
                <p:nvGrpSpPr>
                  <p:cNvPr id="8777" name="Group 8777"/>
                  <p:cNvGrpSpPr/>
                  <p:nvPr/>
                </p:nvGrpSpPr>
                <p:grpSpPr>
                  <a:xfrm>
                    <a:off x="442524" y="1544"/>
                    <a:ext cx="10864428" cy="242296"/>
                    <a:chOff x="0" y="0"/>
                    <a:chExt cx="10864426" cy="242295"/>
                  </a:xfrm>
                </p:grpSpPr>
                <p:grpSp>
                  <p:nvGrpSpPr>
                    <p:cNvPr id="8763" name="Group 8763"/>
                    <p:cNvGrpSpPr/>
                    <p:nvPr/>
                  </p:nvGrpSpPr>
                  <p:grpSpPr>
                    <a:xfrm>
                      <a:off x="0" y="2257"/>
                      <a:ext cx="6610774" cy="240039"/>
                      <a:chOff x="0" y="0"/>
                      <a:chExt cx="6610773" cy="240037"/>
                    </a:xfrm>
                  </p:grpSpPr>
                  <p:grpSp>
                    <p:nvGrpSpPr>
                      <p:cNvPr id="8744" name="Group 8744"/>
                      <p:cNvGrpSpPr/>
                      <p:nvPr/>
                    </p:nvGrpSpPr>
                    <p:grpSpPr>
                      <a:xfrm>
                        <a:off x="0" y="0"/>
                        <a:ext cx="943611" cy="240038"/>
                        <a:chOff x="0" y="0"/>
                        <a:chExt cx="943610" cy="240037"/>
                      </a:xfrm>
                    </p:grpSpPr>
                    <p:sp>
                      <p:nvSpPr>
                        <p:cNvPr id="8742" name="Shape 8742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8743" name="Shape 8743"/>
                        <p:cNvSpPr/>
                        <p:nvPr/>
                      </p:nvSpPr>
                      <p:spPr>
                        <a:xfrm>
                          <a:off x="467296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8747" name="Group 8747"/>
                      <p:cNvGrpSpPr/>
                      <p:nvPr/>
                    </p:nvGrpSpPr>
                    <p:grpSpPr>
                      <a:xfrm>
                        <a:off x="943848" y="0"/>
                        <a:ext cx="945985" cy="240038"/>
                        <a:chOff x="0" y="0"/>
                        <a:chExt cx="945983" cy="240037"/>
                      </a:xfrm>
                    </p:grpSpPr>
                    <p:sp>
                      <p:nvSpPr>
                        <p:cNvPr id="8745" name="Shape 8745"/>
                        <p:cNvSpPr/>
                        <p:nvPr/>
                      </p:nvSpPr>
                      <p:spPr>
                        <a:xfrm>
                          <a:off x="0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8746" name="Shape 8746"/>
                        <p:cNvSpPr/>
                        <p:nvPr/>
                      </p:nvSpPr>
                      <p:spPr>
                        <a:xfrm>
                          <a:off x="467296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8750" name="Group 8750"/>
                      <p:cNvGrpSpPr/>
                      <p:nvPr/>
                    </p:nvGrpSpPr>
                    <p:grpSpPr>
                      <a:xfrm>
                        <a:off x="1893710" y="0"/>
                        <a:ext cx="939971" cy="240038"/>
                        <a:chOff x="0" y="0"/>
                        <a:chExt cx="939969" cy="240037"/>
                      </a:xfrm>
                    </p:grpSpPr>
                    <p:sp>
                      <p:nvSpPr>
                        <p:cNvPr id="8748" name="Shape 8748"/>
                        <p:cNvSpPr/>
                        <p:nvPr/>
                      </p:nvSpPr>
                      <p:spPr>
                        <a:xfrm>
                          <a:off x="0" y="0"/>
                          <a:ext cx="471707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8749" name="Shape 8749"/>
                        <p:cNvSpPr/>
                        <p:nvPr/>
                      </p:nvSpPr>
                      <p:spPr>
                        <a:xfrm>
                          <a:off x="463672" y="0"/>
                          <a:ext cx="47629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8753" name="Group 8753"/>
                      <p:cNvGrpSpPr/>
                      <p:nvPr/>
                    </p:nvGrpSpPr>
                    <p:grpSpPr>
                      <a:xfrm>
                        <a:off x="2833443" y="0"/>
                        <a:ext cx="943888" cy="240038"/>
                        <a:chOff x="0" y="0"/>
                        <a:chExt cx="943886" cy="240037"/>
                      </a:xfrm>
                    </p:grpSpPr>
                    <p:sp>
                      <p:nvSpPr>
                        <p:cNvPr id="8751" name="Shape 8751"/>
                        <p:cNvSpPr/>
                        <p:nvPr/>
                      </p:nvSpPr>
                      <p:spPr>
                        <a:xfrm>
                          <a:off x="0" y="0"/>
                          <a:ext cx="47644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8752" name="Shape 8752"/>
                        <p:cNvSpPr/>
                        <p:nvPr/>
                      </p:nvSpPr>
                      <p:spPr>
                        <a:xfrm>
                          <a:off x="467439" y="0"/>
                          <a:ext cx="47644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8756" name="Group 8756"/>
                      <p:cNvGrpSpPr/>
                      <p:nvPr/>
                    </p:nvGrpSpPr>
                    <p:grpSpPr>
                      <a:xfrm>
                        <a:off x="3777330" y="0"/>
                        <a:ext cx="943612" cy="240038"/>
                        <a:chOff x="0" y="0"/>
                        <a:chExt cx="943610" cy="240037"/>
                      </a:xfrm>
                    </p:grpSpPr>
                    <p:sp>
                      <p:nvSpPr>
                        <p:cNvPr id="8754" name="Shape 8754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8755" name="Shape 8755"/>
                        <p:cNvSpPr/>
                        <p:nvPr/>
                      </p:nvSpPr>
                      <p:spPr>
                        <a:xfrm>
                          <a:off x="467296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8759" name="Group 8759"/>
                      <p:cNvGrpSpPr/>
                      <p:nvPr/>
                    </p:nvGrpSpPr>
                    <p:grpSpPr>
                      <a:xfrm>
                        <a:off x="4720941" y="0"/>
                        <a:ext cx="946222" cy="240038"/>
                        <a:chOff x="0" y="0"/>
                        <a:chExt cx="946221" cy="240037"/>
                      </a:xfrm>
                    </p:grpSpPr>
                    <p:sp>
                      <p:nvSpPr>
                        <p:cNvPr id="8757" name="Shape 8757"/>
                        <p:cNvSpPr/>
                        <p:nvPr/>
                      </p:nvSpPr>
                      <p:spPr>
                        <a:xfrm>
                          <a:off x="0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8758" name="Shape 8758"/>
                        <p:cNvSpPr/>
                        <p:nvPr/>
                      </p:nvSpPr>
                      <p:spPr>
                        <a:xfrm>
                          <a:off x="467533" y="0"/>
                          <a:ext cx="478689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8762" name="Group 8762"/>
                      <p:cNvGrpSpPr/>
                      <p:nvPr/>
                    </p:nvGrpSpPr>
                    <p:grpSpPr>
                      <a:xfrm>
                        <a:off x="5666925" y="0"/>
                        <a:ext cx="943849" cy="240038"/>
                        <a:chOff x="0" y="0"/>
                        <a:chExt cx="943848" cy="240037"/>
                      </a:xfrm>
                    </p:grpSpPr>
                    <p:sp>
                      <p:nvSpPr>
                        <p:cNvPr id="8760" name="Shape 8760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8761" name="Shape 8761"/>
                        <p:cNvSpPr/>
                        <p:nvPr/>
                      </p:nvSpPr>
                      <p:spPr>
                        <a:xfrm>
                          <a:off x="467533" y="0"/>
                          <a:ext cx="476316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</p:grpSp>
                <p:grpSp>
                  <p:nvGrpSpPr>
                    <p:cNvPr id="8766" name="Group 8766"/>
                    <p:cNvGrpSpPr/>
                    <p:nvPr/>
                  </p:nvGrpSpPr>
                  <p:grpSpPr>
                    <a:xfrm>
                      <a:off x="6610773" y="0"/>
                      <a:ext cx="943752" cy="240038"/>
                      <a:chOff x="0" y="0"/>
                      <a:chExt cx="943750" cy="240037"/>
                    </a:xfrm>
                  </p:grpSpPr>
                  <p:sp>
                    <p:nvSpPr>
                      <p:cNvPr id="8764" name="Shape 8764"/>
                      <p:cNvSpPr/>
                      <p:nvPr/>
                    </p:nvSpPr>
                    <p:spPr>
                      <a:xfrm>
                        <a:off x="0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8765" name="Shape 8765"/>
                      <p:cNvSpPr/>
                      <p:nvPr/>
                    </p:nvSpPr>
                    <p:spPr>
                      <a:xfrm>
                        <a:off x="467369" y="0"/>
                        <a:ext cx="476382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8769" name="Group 8769"/>
                    <p:cNvGrpSpPr/>
                    <p:nvPr/>
                  </p:nvGrpSpPr>
                  <p:grpSpPr>
                    <a:xfrm>
                      <a:off x="7554524" y="0"/>
                      <a:ext cx="946010" cy="240038"/>
                      <a:chOff x="0" y="0"/>
                      <a:chExt cx="946009" cy="240037"/>
                    </a:xfrm>
                  </p:grpSpPr>
                  <p:sp>
                    <p:nvSpPr>
                      <p:cNvPr id="8767" name="Shape 8767"/>
                      <p:cNvSpPr/>
                      <p:nvPr/>
                    </p:nvSpPr>
                    <p:spPr>
                      <a:xfrm>
                        <a:off x="0" y="0"/>
                        <a:ext cx="47871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8768" name="Shape 8768"/>
                      <p:cNvSpPr/>
                      <p:nvPr/>
                    </p:nvSpPr>
                    <p:spPr>
                      <a:xfrm>
                        <a:off x="467300" y="0"/>
                        <a:ext cx="47871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8772" name="Group 8772"/>
                    <p:cNvGrpSpPr/>
                    <p:nvPr/>
                  </p:nvGrpSpPr>
                  <p:grpSpPr>
                    <a:xfrm>
                      <a:off x="8500533" y="0"/>
                      <a:ext cx="943753" cy="240038"/>
                      <a:chOff x="0" y="0"/>
                      <a:chExt cx="943751" cy="240037"/>
                    </a:xfrm>
                  </p:grpSpPr>
                  <p:sp>
                    <p:nvSpPr>
                      <p:cNvPr id="8770" name="Shape 8770"/>
                      <p:cNvSpPr/>
                      <p:nvPr/>
                    </p:nvSpPr>
                    <p:spPr>
                      <a:xfrm>
                        <a:off x="0" y="0"/>
                        <a:ext cx="47589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8771" name="Shape 8771"/>
                      <p:cNvSpPr/>
                      <p:nvPr/>
                    </p:nvSpPr>
                    <p:spPr>
                      <a:xfrm>
                        <a:off x="467862" y="0"/>
                        <a:ext cx="47589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8775" name="Group 8775"/>
                    <p:cNvGrpSpPr/>
                    <p:nvPr/>
                  </p:nvGrpSpPr>
                  <p:grpSpPr>
                    <a:xfrm>
                      <a:off x="9444284" y="0"/>
                      <a:ext cx="943753" cy="240038"/>
                      <a:chOff x="0" y="0"/>
                      <a:chExt cx="943751" cy="240037"/>
                    </a:xfrm>
                  </p:grpSpPr>
                  <p:sp>
                    <p:nvSpPr>
                      <p:cNvPr id="8773" name="Shape 8773"/>
                      <p:cNvSpPr/>
                      <p:nvPr/>
                    </p:nvSpPr>
                    <p:spPr>
                      <a:xfrm>
                        <a:off x="0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8774" name="Shape 8774"/>
                      <p:cNvSpPr/>
                      <p:nvPr/>
                    </p:nvSpPr>
                    <p:spPr>
                      <a:xfrm>
                        <a:off x="467371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sp>
                  <p:nvSpPr>
                    <p:cNvPr id="8776" name="Shape 8776"/>
                    <p:cNvSpPr/>
                    <p:nvPr/>
                  </p:nvSpPr>
                  <p:spPr>
                    <a:xfrm>
                      <a:off x="10388035" y="0"/>
                      <a:ext cx="476392" cy="240038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0504" fill="norm" stroke="1" extrusionOk="0">
                          <a:moveTo>
                            <a:pt x="0" y="0"/>
                          </a:moveTo>
                          <a:lnTo>
                            <a:pt x="0" y="20504"/>
                          </a:lnTo>
                          <a:lnTo>
                            <a:pt x="2534" y="20504"/>
                          </a:lnTo>
                          <a:cubicBezTo>
                            <a:pt x="2512" y="-934"/>
                            <a:pt x="19002" y="-1096"/>
                            <a:pt x="19023" y="20504"/>
                          </a:cubicBezTo>
                          <a:lnTo>
                            <a:pt x="21600" y="20504"/>
                          </a:lnTo>
                          <a:lnTo>
                            <a:pt x="21600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9A947F"/>
                    </a:solidFill>
                    <a:ln w="9525" cap="flat">
                      <a:noFill/>
                      <a:round/>
                    </a:ln>
                    <a:effectLst/>
                  </p:spPr>
                  <p:txBody>
                    <a:bodyPr wrap="square" lIns="72248" tIns="72248" rIns="72248" bIns="72248" numCol="1" anchor="ctr">
                      <a:noAutofit/>
                    </a:bodyPr>
                    <a:lstStyle/>
                    <a:p>
                      <a:pPr marL="40639" marR="40639" defTabSz="914400">
                        <a:defRPr sz="3400">
                          <a:solidFill>
                            <a:srgbClr val="EEEEEE"/>
                          </a:solidFill>
                          <a:uFill>
                            <a:solidFill>
                              <a:srgbClr val="EEEEEE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defRPr>
                      </a:pPr>
                    </a:p>
                  </p:txBody>
                </p:sp>
              </p:grpSp>
            </p:grpSp>
            <p:grpSp>
              <p:nvGrpSpPr>
                <p:cNvPr id="8817" name="Group 8817"/>
                <p:cNvGrpSpPr/>
                <p:nvPr/>
              </p:nvGrpSpPr>
              <p:grpSpPr>
                <a:xfrm>
                  <a:off x="508686" y="839893"/>
                  <a:ext cx="11758508" cy="243841"/>
                  <a:chOff x="0" y="0"/>
                  <a:chExt cx="11758506" cy="243839"/>
                </a:xfrm>
              </p:grpSpPr>
              <p:sp>
                <p:nvSpPr>
                  <p:cNvPr id="8779" name="Shape 8779"/>
                  <p:cNvSpPr/>
                  <p:nvPr/>
                </p:nvSpPr>
                <p:spPr>
                  <a:xfrm flipH="1">
                    <a:off x="11239217" y="0"/>
                    <a:ext cx="519290" cy="23932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0"/>
                        </a:moveTo>
                        <a:lnTo>
                          <a:pt x="17092" y="0"/>
                        </a:lnTo>
                        <a:lnTo>
                          <a:pt x="0" y="17550"/>
                        </a:lnTo>
                        <a:lnTo>
                          <a:pt x="8077" y="21600"/>
                        </a:lnTo>
                        <a:lnTo>
                          <a:pt x="19158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D3D0C7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8780" name="Shape 8780"/>
                  <p:cNvSpPr/>
                  <p:nvPr/>
                </p:nvSpPr>
                <p:spPr>
                  <a:xfrm>
                    <a:off x="0" y="4515"/>
                    <a:ext cx="519289" cy="2393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0"/>
                        </a:moveTo>
                        <a:lnTo>
                          <a:pt x="17092" y="0"/>
                        </a:lnTo>
                        <a:lnTo>
                          <a:pt x="0" y="17550"/>
                        </a:lnTo>
                        <a:lnTo>
                          <a:pt x="8077" y="21600"/>
                        </a:lnTo>
                        <a:lnTo>
                          <a:pt x="19158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D3D0C7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grpSp>
                <p:nvGrpSpPr>
                  <p:cNvPr id="8816" name="Group 8816"/>
                  <p:cNvGrpSpPr/>
                  <p:nvPr/>
                </p:nvGrpSpPr>
                <p:grpSpPr>
                  <a:xfrm>
                    <a:off x="442524" y="1544"/>
                    <a:ext cx="10864428" cy="242296"/>
                    <a:chOff x="0" y="0"/>
                    <a:chExt cx="10864426" cy="242295"/>
                  </a:xfrm>
                </p:grpSpPr>
                <p:grpSp>
                  <p:nvGrpSpPr>
                    <p:cNvPr id="8802" name="Group 8802"/>
                    <p:cNvGrpSpPr/>
                    <p:nvPr/>
                  </p:nvGrpSpPr>
                  <p:grpSpPr>
                    <a:xfrm>
                      <a:off x="0" y="2257"/>
                      <a:ext cx="6610774" cy="240039"/>
                      <a:chOff x="0" y="0"/>
                      <a:chExt cx="6610773" cy="240037"/>
                    </a:xfrm>
                  </p:grpSpPr>
                  <p:grpSp>
                    <p:nvGrpSpPr>
                      <p:cNvPr id="8783" name="Group 8783"/>
                      <p:cNvGrpSpPr/>
                      <p:nvPr/>
                    </p:nvGrpSpPr>
                    <p:grpSpPr>
                      <a:xfrm>
                        <a:off x="0" y="0"/>
                        <a:ext cx="943611" cy="240038"/>
                        <a:chOff x="0" y="0"/>
                        <a:chExt cx="943610" cy="240037"/>
                      </a:xfrm>
                    </p:grpSpPr>
                    <p:sp>
                      <p:nvSpPr>
                        <p:cNvPr id="8781" name="Shape 8781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8782" name="Shape 8782"/>
                        <p:cNvSpPr/>
                        <p:nvPr/>
                      </p:nvSpPr>
                      <p:spPr>
                        <a:xfrm>
                          <a:off x="467296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8786" name="Group 8786"/>
                      <p:cNvGrpSpPr/>
                      <p:nvPr/>
                    </p:nvGrpSpPr>
                    <p:grpSpPr>
                      <a:xfrm>
                        <a:off x="943848" y="0"/>
                        <a:ext cx="945985" cy="240038"/>
                        <a:chOff x="0" y="0"/>
                        <a:chExt cx="945983" cy="240037"/>
                      </a:xfrm>
                    </p:grpSpPr>
                    <p:sp>
                      <p:nvSpPr>
                        <p:cNvPr id="8784" name="Shape 8784"/>
                        <p:cNvSpPr/>
                        <p:nvPr/>
                      </p:nvSpPr>
                      <p:spPr>
                        <a:xfrm>
                          <a:off x="0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8785" name="Shape 8785"/>
                        <p:cNvSpPr/>
                        <p:nvPr/>
                      </p:nvSpPr>
                      <p:spPr>
                        <a:xfrm>
                          <a:off x="467296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8789" name="Group 8789"/>
                      <p:cNvGrpSpPr/>
                      <p:nvPr/>
                    </p:nvGrpSpPr>
                    <p:grpSpPr>
                      <a:xfrm>
                        <a:off x="1893710" y="0"/>
                        <a:ext cx="939971" cy="240038"/>
                        <a:chOff x="0" y="0"/>
                        <a:chExt cx="939969" cy="240037"/>
                      </a:xfrm>
                    </p:grpSpPr>
                    <p:sp>
                      <p:nvSpPr>
                        <p:cNvPr id="8787" name="Shape 8787"/>
                        <p:cNvSpPr/>
                        <p:nvPr/>
                      </p:nvSpPr>
                      <p:spPr>
                        <a:xfrm>
                          <a:off x="0" y="0"/>
                          <a:ext cx="471707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8788" name="Shape 8788"/>
                        <p:cNvSpPr/>
                        <p:nvPr/>
                      </p:nvSpPr>
                      <p:spPr>
                        <a:xfrm>
                          <a:off x="463672" y="0"/>
                          <a:ext cx="47629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8792" name="Group 8792"/>
                      <p:cNvGrpSpPr/>
                      <p:nvPr/>
                    </p:nvGrpSpPr>
                    <p:grpSpPr>
                      <a:xfrm>
                        <a:off x="2833443" y="0"/>
                        <a:ext cx="943888" cy="240038"/>
                        <a:chOff x="0" y="0"/>
                        <a:chExt cx="943886" cy="240037"/>
                      </a:xfrm>
                    </p:grpSpPr>
                    <p:sp>
                      <p:nvSpPr>
                        <p:cNvPr id="8790" name="Shape 8790"/>
                        <p:cNvSpPr/>
                        <p:nvPr/>
                      </p:nvSpPr>
                      <p:spPr>
                        <a:xfrm>
                          <a:off x="0" y="0"/>
                          <a:ext cx="47644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8791" name="Shape 8791"/>
                        <p:cNvSpPr/>
                        <p:nvPr/>
                      </p:nvSpPr>
                      <p:spPr>
                        <a:xfrm>
                          <a:off x="467439" y="0"/>
                          <a:ext cx="47644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8795" name="Group 8795"/>
                      <p:cNvGrpSpPr/>
                      <p:nvPr/>
                    </p:nvGrpSpPr>
                    <p:grpSpPr>
                      <a:xfrm>
                        <a:off x="3777330" y="0"/>
                        <a:ext cx="943612" cy="240038"/>
                        <a:chOff x="0" y="0"/>
                        <a:chExt cx="943610" cy="240037"/>
                      </a:xfrm>
                    </p:grpSpPr>
                    <p:sp>
                      <p:nvSpPr>
                        <p:cNvPr id="8793" name="Shape 8793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8794" name="Shape 8794"/>
                        <p:cNvSpPr/>
                        <p:nvPr/>
                      </p:nvSpPr>
                      <p:spPr>
                        <a:xfrm>
                          <a:off x="467296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8798" name="Group 8798"/>
                      <p:cNvGrpSpPr/>
                      <p:nvPr/>
                    </p:nvGrpSpPr>
                    <p:grpSpPr>
                      <a:xfrm>
                        <a:off x="4720941" y="0"/>
                        <a:ext cx="946222" cy="240038"/>
                        <a:chOff x="0" y="0"/>
                        <a:chExt cx="946221" cy="240037"/>
                      </a:xfrm>
                    </p:grpSpPr>
                    <p:sp>
                      <p:nvSpPr>
                        <p:cNvPr id="8796" name="Shape 8796"/>
                        <p:cNvSpPr/>
                        <p:nvPr/>
                      </p:nvSpPr>
                      <p:spPr>
                        <a:xfrm>
                          <a:off x="0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8797" name="Shape 8797"/>
                        <p:cNvSpPr/>
                        <p:nvPr/>
                      </p:nvSpPr>
                      <p:spPr>
                        <a:xfrm>
                          <a:off x="467533" y="0"/>
                          <a:ext cx="478689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8801" name="Group 8801"/>
                      <p:cNvGrpSpPr/>
                      <p:nvPr/>
                    </p:nvGrpSpPr>
                    <p:grpSpPr>
                      <a:xfrm>
                        <a:off x="5666925" y="0"/>
                        <a:ext cx="943849" cy="240038"/>
                        <a:chOff x="0" y="0"/>
                        <a:chExt cx="943848" cy="240037"/>
                      </a:xfrm>
                    </p:grpSpPr>
                    <p:sp>
                      <p:nvSpPr>
                        <p:cNvPr id="8799" name="Shape 8799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8800" name="Shape 8800"/>
                        <p:cNvSpPr/>
                        <p:nvPr/>
                      </p:nvSpPr>
                      <p:spPr>
                        <a:xfrm>
                          <a:off x="467533" y="0"/>
                          <a:ext cx="476316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</p:grpSp>
                <p:grpSp>
                  <p:nvGrpSpPr>
                    <p:cNvPr id="8805" name="Group 8805"/>
                    <p:cNvGrpSpPr/>
                    <p:nvPr/>
                  </p:nvGrpSpPr>
                  <p:grpSpPr>
                    <a:xfrm>
                      <a:off x="6610773" y="0"/>
                      <a:ext cx="943752" cy="240038"/>
                      <a:chOff x="0" y="0"/>
                      <a:chExt cx="943750" cy="240037"/>
                    </a:xfrm>
                  </p:grpSpPr>
                  <p:sp>
                    <p:nvSpPr>
                      <p:cNvPr id="8803" name="Shape 8803"/>
                      <p:cNvSpPr/>
                      <p:nvPr/>
                    </p:nvSpPr>
                    <p:spPr>
                      <a:xfrm>
                        <a:off x="0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8804" name="Shape 8804"/>
                      <p:cNvSpPr/>
                      <p:nvPr/>
                    </p:nvSpPr>
                    <p:spPr>
                      <a:xfrm>
                        <a:off x="467369" y="0"/>
                        <a:ext cx="476382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8808" name="Group 8808"/>
                    <p:cNvGrpSpPr/>
                    <p:nvPr/>
                  </p:nvGrpSpPr>
                  <p:grpSpPr>
                    <a:xfrm>
                      <a:off x="7554524" y="0"/>
                      <a:ext cx="946010" cy="240038"/>
                      <a:chOff x="0" y="0"/>
                      <a:chExt cx="946009" cy="240037"/>
                    </a:xfrm>
                  </p:grpSpPr>
                  <p:sp>
                    <p:nvSpPr>
                      <p:cNvPr id="8806" name="Shape 8806"/>
                      <p:cNvSpPr/>
                      <p:nvPr/>
                    </p:nvSpPr>
                    <p:spPr>
                      <a:xfrm>
                        <a:off x="0" y="0"/>
                        <a:ext cx="47871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8807" name="Shape 8807"/>
                      <p:cNvSpPr/>
                      <p:nvPr/>
                    </p:nvSpPr>
                    <p:spPr>
                      <a:xfrm>
                        <a:off x="467300" y="0"/>
                        <a:ext cx="47871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8811" name="Group 8811"/>
                    <p:cNvGrpSpPr/>
                    <p:nvPr/>
                  </p:nvGrpSpPr>
                  <p:grpSpPr>
                    <a:xfrm>
                      <a:off x="8500533" y="0"/>
                      <a:ext cx="943753" cy="240038"/>
                      <a:chOff x="0" y="0"/>
                      <a:chExt cx="943751" cy="240037"/>
                    </a:xfrm>
                  </p:grpSpPr>
                  <p:sp>
                    <p:nvSpPr>
                      <p:cNvPr id="8809" name="Shape 8809"/>
                      <p:cNvSpPr/>
                      <p:nvPr/>
                    </p:nvSpPr>
                    <p:spPr>
                      <a:xfrm>
                        <a:off x="0" y="0"/>
                        <a:ext cx="47589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8810" name="Shape 8810"/>
                      <p:cNvSpPr/>
                      <p:nvPr/>
                    </p:nvSpPr>
                    <p:spPr>
                      <a:xfrm>
                        <a:off x="467862" y="0"/>
                        <a:ext cx="47589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8814" name="Group 8814"/>
                    <p:cNvGrpSpPr/>
                    <p:nvPr/>
                  </p:nvGrpSpPr>
                  <p:grpSpPr>
                    <a:xfrm>
                      <a:off x="9444284" y="0"/>
                      <a:ext cx="943753" cy="240038"/>
                      <a:chOff x="0" y="0"/>
                      <a:chExt cx="943751" cy="240037"/>
                    </a:xfrm>
                  </p:grpSpPr>
                  <p:sp>
                    <p:nvSpPr>
                      <p:cNvPr id="8812" name="Shape 8812"/>
                      <p:cNvSpPr/>
                      <p:nvPr/>
                    </p:nvSpPr>
                    <p:spPr>
                      <a:xfrm>
                        <a:off x="0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8813" name="Shape 8813"/>
                      <p:cNvSpPr/>
                      <p:nvPr/>
                    </p:nvSpPr>
                    <p:spPr>
                      <a:xfrm>
                        <a:off x="467371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sp>
                  <p:nvSpPr>
                    <p:cNvPr id="8815" name="Shape 8815"/>
                    <p:cNvSpPr/>
                    <p:nvPr/>
                  </p:nvSpPr>
                  <p:spPr>
                    <a:xfrm>
                      <a:off x="10388035" y="0"/>
                      <a:ext cx="476392" cy="240038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0504" fill="norm" stroke="1" extrusionOk="0">
                          <a:moveTo>
                            <a:pt x="0" y="0"/>
                          </a:moveTo>
                          <a:lnTo>
                            <a:pt x="0" y="20504"/>
                          </a:lnTo>
                          <a:lnTo>
                            <a:pt x="2534" y="20504"/>
                          </a:lnTo>
                          <a:cubicBezTo>
                            <a:pt x="2512" y="-934"/>
                            <a:pt x="19002" y="-1096"/>
                            <a:pt x="19023" y="20504"/>
                          </a:cubicBezTo>
                          <a:lnTo>
                            <a:pt x="21600" y="20504"/>
                          </a:lnTo>
                          <a:lnTo>
                            <a:pt x="21600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D3D0C7"/>
                    </a:solidFill>
                    <a:ln w="9525" cap="flat">
                      <a:noFill/>
                      <a:round/>
                    </a:ln>
                    <a:effectLst/>
                  </p:spPr>
                  <p:txBody>
                    <a:bodyPr wrap="square" lIns="72248" tIns="72248" rIns="72248" bIns="72248" numCol="1" anchor="ctr">
                      <a:noAutofit/>
                    </a:bodyPr>
                    <a:lstStyle/>
                    <a:p>
                      <a:pPr marL="40639" marR="40639" defTabSz="914400">
                        <a:defRPr sz="3400">
                          <a:solidFill>
                            <a:srgbClr val="EEEEEE"/>
                          </a:solidFill>
                          <a:uFill>
                            <a:solidFill>
                              <a:srgbClr val="EEEEEE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defRPr>
                      </a:pPr>
                    </a:p>
                  </p:txBody>
                </p:sp>
              </p:grpSp>
            </p:grpSp>
            <p:grpSp>
              <p:nvGrpSpPr>
                <p:cNvPr id="8820" name="Group 8820"/>
                <p:cNvGrpSpPr/>
                <p:nvPr/>
              </p:nvGrpSpPr>
              <p:grpSpPr>
                <a:xfrm>
                  <a:off x="-1" y="-1"/>
                  <a:ext cx="997787" cy="1116891"/>
                  <a:chOff x="0" y="0"/>
                  <a:chExt cx="997785" cy="1116889"/>
                </a:xfrm>
              </p:grpSpPr>
              <p:sp>
                <p:nvSpPr>
                  <p:cNvPr id="8818" name="Shape 8818"/>
                  <p:cNvSpPr/>
                  <p:nvPr/>
                </p:nvSpPr>
                <p:spPr>
                  <a:xfrm>
                    <a:off x="27093" y="49671"/>
                    <a:ext cx="970693" cy="106721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6702" h="17423" fill="norm" stroke="1" extrusionOk="0">
                        <a:moveTo>
                          <a:pt x="8828" y="0"/>
                        </a:moveTo>
                        <a:cubicBezTo>
                          <a:pt x="-854" y="266"/>
                          <a:pt x="-1115" y="9621"/>
                          <a:pt x="1221" y="13322"/>
                        </a:cubicBezTo>
                        <a:cubicBezTo>
                          <a:pt x="6348" y="21600"/>
                          <a:pt x="20485" y="16227"/>
                          <a:pt x="15745" y="7130"/>
                        </a:cubicBezTo>
                        <a:cubicBezTo>
                          <a:pt x="11324" y="672"/>
                          <a:pt x="1482" y="5865"/>
                          <a:pt x="5062" y="11862"/>
                        </a:cubicBezTo>
                        <a:cubicBezTo>
                          <a:pt x="8004" y="16360"/>
                          <a:pt x="16005" y="13166"/>
                          <a:pt x="12845" y="8278"/>
                        </a:cubicBezTo>
                        <a:cubicBezTo>
                          <a:pt x="10744" y="5216"/>
                          <a:pt x="5407" y="7630"/>
                          <a:pt x="7794" y="10886"/>
                        </a:cubicBezTo>
                        <a:cubicBezTo>
                          <a:pt x="9408" y="12908"/>
                          <a:pt x="12727" y="11362"/>
                          <a:pt x="11400" y="9269"/>
                        </a:cubicBezTo>
                        <a:cubicBezTo>
                          <a:pt x="10559" y="8168"/>
                          <a:pt x="7752" y="8692"/>
                          <a:pt x="9433" y="10581"/>
                        </a:cubicBezTo>
                        <a:cubicBezTo>
                          <a:pt x="8845" y="10761"/>
                          <a:pt x="9147" y="8098"/>
                          <a:pt x="10904" y="9535"/>
                        </a:cubicBezTo>
                        <a:cubicBezTo>
                          <a:pt x="11677" y="10378"/>
                          <a:pt x="10046" y="12260"/>
                          <a:pt x="8500" y="10956"/>
                        </a:cubicBezTo>
                        <a:cubicBezTo>
                          <a:pt x="6189" y="7957"/>
                          <a:pt x="11374" y="6521"/>
                          <a:pt x="12425" y="8934"/>
                        </a:cubicBezTo>
                        <a:cubicBezTo>
                          <a:pt x="14039" y="11667"/>
                          <a:pt x="9340" y="15384"/>
                          <a:pt x="5970" y="11737"/>
                        </a:cubicBezTo>
                        <a:cubicBezTo>
                          <a:pt x="2810" y="6778"/>
                          <a:pt x="10996" y="2023"/>
                          <a:pt x="14652" y="7497"/>
                        </a:cubicBezTo>
                        <a:cubicBezTo>
                          <a:pt x="18115" y="12690"/>
                          <a:pt x="8483" y="20210"/>
                          <a:pt x="2869" y="12651"/>
                        </a:cubicBezTo>
                        <a:cubicBezTo>
                          <a:pt x="1751" y="10433"/>
                          <a:pt x="742" y="3256"/>
                          <a:pt x="8618" y="2085"/>
                        </a:cubicBezTo>
                        <a:lnTo>
                          <a:pt x="8828" y="0"/>
                        </a:lnTo>
                        <a:close/>
                      </a:path>
                    </a:pathLst>
                  </a:custGeom>
                  <a:solidFill>
                    <a:srgbClr val="9A947F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8819" name="Shape 8819"/>
                  <p:cNvSpPr/>
                  <p:nvPr/>
                </p:nvSpPr>
                <p:spPr>
                  <a:xfrm>
                    <a:off x="0" y="0"/>
                    <a:ext cx="970693" cy="106721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6702" h="17423" fill="norm" stroke="1" extrusionOk="0">
                        <a:moveTo>
                          <a:pt x="8828" y="0"/>
                        </a:moveTo>
                        <a:cubicBezTo>
                          <a:pt x="-854" y="266"/>
                          <a:pt x="-1115" y="9621"/>
                          <a:pt x="1221" y="13322"/>
                        </a:cubicBezTo>
                        <a:cubicBezTo>
                          <a:pt x="6348" y="21600"/>
                          <a:pt x="20485" y="16227"/>
                          <a:pt x="15745" y="7130"/>
                        </a:cubicBezTo>
                        <a:cubicBezTo>
                          <a:pt x="11324" y="672"/>
                          <a:pt x="1482" y="5865"/>
                          <a:pt x="5062" y="11862"/>
                        </a:cubicBezTo>
                        <a:cubicBezTo>
                          <a:pt x="8004" y="16360"/>
                          <a:pt x="16005" y="13166"/>
                          <a:pt x="12845" y="8278"/>
                        </a:cubicBezTo>
                        <a:cubicBezTo>
                          <a:pt x="10744" y="5216"/>
                          <a:pt x="5407" y="7630"/>
                          <a:pt x="7794" y="10886"/>
                        </a:cubicBezTo>
                        <a:cubicBezTo>
                          <a:pt x="9408" y="12908"/>
                          <a:pt x="12727" y="11362"/>
                          <a:pt x="11400" y="9269"/>
                        </a:cubicBezTo>
                        <a:cubicBezTo>
                          <a:pt x="10559" y="8168"/>
                          <a:pt x="7752" y="8692"/>
                          <a:pt x="9433" y="10581"/>
                        </a:cubicBezTo>
                        <a:cubicBezTo>
                          <a:pt x="8845" y="10761"/>
                          <a:pt x="9147" y="8098"/>
                          <a:pt x="10904" y="9535"/>
                        </a:cubicBezTo>
                        <a:cubicBezTo>
                          <a:pt x="11677" y="10378"/>
                          <a:pt x="10046" y="12260"/>
                          <a:pt x="8500" y="10956"/>
                        </a:cubicBezTo>
                        <a:cubicBezTo>
                          <a:pt x="6189" y="7957"/>
                          <a:pt x="11374" y="6521"/>
                          <a:pt x="12425" y="8934"/>
                        </a:cubicBezTo>
                        <a:cubicBezTo>
                          <a:pt x="14039" y="11667"/>
                          <a:pt x="9340" y="15384"/>
                          <a:pt x="5970" y="11737"/>
                        </a:cubicBezTo>
                        <a:cubicBezTo>
                          <a:pt x="2810" y="6778"/>
                          <a:pt x="10996" y="2023"/>
                          <a:pt x="14652" y="7497"/>
                        </a:cubicBezTo>
                        <a:cubicBezTo>
                          <a:pt x="18115" y="12690"/>
                          <a:pt x="8483" y="20210"/>
                          <a:pt x="2869" y="12651"/>
                        </a:cubicBezTo>
                        <a:cubicBezTo>
                          <a:pt x="1751" y="10433"/>
                          <a:pt x="742" y="3256"/>
                          <a:pt x="8618" y="2085"/>
                        </a:cubicBezTo>
                        <a:lnTo>
                          <a:pt x="8828" y="0"/>
                        </a:lnTo>
                        <a:close/>
                      </a:path>
                    </a:pathLst>
                  </a:custGeom>
                  <a:solidFill>
                    <a:srgbClr val="D3D0C7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</p:grpSp>
            <p:sp>
              <p:nvSpPr>
                <p:cNvPr id="8821" name="Shape 8821"/>
                <p:cNvSpPr/>
                <p:nvPr/>
              </p:nvSpPr>
              <p:spPr>
                <a:xfrm flipH="1">
                  <a:off x="11823250" y="49671"/>
                  <a:ext cx="970693" cy="106721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6702" h="17423" fill="norm" stroke="1" extrusionOk="0">
                      <a:moveTo>
                        <a:pt x="8828" y="0"/>
                      </a:moveTo>
                      <a:cubicBezTo>
                        <a:pt x="-854" y="266"/>
                        <a:pt x="-1115" y="9621"/>
                        <a:pt x="1221" y="13322"/>
                      </a:cubicBezTo>
                      <a:cubicBezTo>
                        <a:pt x="6348" y="21600"/>
                        <a:pt x="20485" y="16227"/>
                        <a:pt x="15745" y="7130"/>
                      </a:cubicBezTo>
                      <a:cubicBezTo>
                        <a:pt x="11324" y="672"/>
                        <a:pt x="1482" y="5865"/>
                        <a:pt x="5062" y="11862"/>
                      </a:cubicBezTo>
                      <a:cubicBezTo>
                        <a:pt x="8004" y="16360"/>
                        <a:pt x="16005" y="13166"/>
                        <a:pt x="12845" y="8278"/>
                      </a:cubicBezTo>
                      <a:cubicBezTo>
                        <a:pt x="10744" y="5216"/>
                        <a:pt x="5407" y="7630"/>
                        <a:pt x="7794" y="10886"/>
                      </a:cubicBezTo>
                      <a:cubicBezTo>
                        <a:pt x="9408" y="12908"/>
                        <a:pt x="12727" y="11362"/>
                        <a:pt x="11400" y="9269"/>
                      </a:cubicBezTo>
                      <a:cubicBezTo>
                        <a:pt x="10559" y="8168"/>
                        <a:pt x="7752" y="8692"/>
                        <a:pt x="9433" y="10581"/>
                      </a:cubicBezTo>
                      <a:cubicBezTo>
                        <a:pt x="8845" y="10761"/>
                        <a:pt x="9147" y="8098"/>
                        <a:pt x="10904" y="9535"/>
                      </a:cubicBezTo>
                      <a:cubicBezTo>
                        <a:pt x="11677" y="10378"/>
                        <a:pt x="10046" y="12260"/>
                        <a:pt x="8500" y="10956"/>
                      </a:cubicBezTo>
                      <a:cubicBezTo>
                        <a:pt x="6189" y="7957"/>
                        <a:pt x="11374" y="6521"/>
                        <a:pt x="12425" y="8934"/>
                      </a:cubicBezTo>
                      <a:cubicBezTo>
                        <a:pt x="14039" y="11667"/>
                        <a:pt x="9340" y="15384"/>
                        <a:pt x="5970" y="11737"/>
                      </a:cubicBezTo>
                      <a:cubicBezTo>
                        <a:pt x="2810" y="6778"/>
                        <a:pt x="10996" y="2023"/>
                        <a:pt x="14652" y="7497"/>
                      </a:cubicBezTo>
                      <a:cubicBezTo>
                        <a:pt x="18115" y="12690"/>
                        <a:pt x="8483" y="20210"/>
                        <a:pt x="2869" y="12651"/>
                      </a:cubicBezTo>
                      <a:cubicBezTo>
                        <a:pt x="1751" y="10433"/>
                        <a:pt x="742" y="3256"/>
                        <a:pt x="8618" y="2085"/>
                      </a:cubicBezTo>
                      <a:lnTo>
                        <a:pt x="8828" y="0"/>
                      </a:lnTo>
                      <a:close/>
                    </a:path>
                  </a:pathLst>
                </a:custGeom>
                <a:solidFill>
                  <a:srgbClr val="9A947F"/>
                </a:solidFill>
                <a:ln w="9525" cap="flat">
                  <a:noFill/>
                  <a:round/>
                </a:ln>
                <a:effectLst/>
              </p:spPr>
              <p:txBody>
                <a:bodyPr wrap="square" lIns="72248" tIns="72248" rIns="72248" bIns="72248" numCol="1" anchor="ctr">
                  <a:noAutofit/>
                </a:bodyPr>
                <a:lstStyle/>
                <a:p>
                  <a:pPr marL="40639" marR="40639" defTabSz="914400">
                    <a:defRPr sz="3400">
                      <a:solidFill>
                        <a:srgbClr val="EEEEEE"/>
                      </a:solidFill>
                      <a:uFill>
                        <a:solidFill>
                          <a:srgbClr val="EEEEEE"/>
                        </a:solidFill>
                      </a:u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</a:p>
              </p:txBody>
            </p:sp>
            <p:sp>
              <p:nvSpPr>
                <p:cNvPr id="8822" name="Shape 8822"/>
                <p:cNvSpPr/>
                <p:nvPr/>
              </p:nvSpPr>
              <p:spPr>
                <a:xfrm flipH="1">
                  <a:off x="11796157" y="0"/>
                  <a:ext cx="970693" cy="106721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6702" h="17423" fill="norm" stroke="1" extrusionOk="0">
                      <a:moveTo>
                        <a:pt x="8828" y="0"/>
                      </a:moveTo>
                      <a:cubicBezTo>
                        <a:pt x="-854" y="266"/>
                        <a:pt x="-1115" y="9621"/>
                        <a:pt x="1221" y="13322"/>
                      </a:cubicBezTo>
                      <a:cubicBezTo>
                        <a:pt x="6348" y="21600"/>
                        <a:pt x="20485" y="16227"/>
                        <a:pt x="15745" y="7130"/>
                      </a:cubicBezTo>
                      <a:cubicBezTo>
                        <a:pt x="11324" y="672"/>
                        <a:pt x="1482" y="5865"/>
                        <a:pt x="5062" y="11862"/>
                      </a:cubicBezTo>
                      <a:cubicBezTo>
                        <a:pt x="8004" y="16360"/>
                        <a:pt x="16005" y="13166"/>
                        <a:pt x="12845" y="8278"/>
                      </a:cubicBezTo>
                      <a:cubicBezTo>
                        <a:pt x="10744" y="5216"/>
                        <a:pt x="5407" y="7630"/>
                        <a:pt x="7794" y="10886"/>
                      </a:cubicBezTo>
                      <a:cubicBezTo>
                        <a:pt x="9408" y="12908"/>
                        <a:pt x="12727" y="11362"/>
                        <a:pt x="11400" y="9269"/>
                      </a:cubicBezTo>
                      <a:cubicBezTo>
                        <a:pt x="10559" y="8168"/>
                        <a:pt x="7752" y="8692"/>
                        <a:pt x="9433" y="10581"/>
                      </a:cubicBezTo>
                      <a:cubicBezTo>
                        <a:pt x="8845" y="10761"/>
                        <a:pt x="9147" y="8098"/>
                        <a:pt x="10904" y="9535"/>
                      </a:cubicBezTo>
                      <a:cubicBezTo>
                        <a:pt x="11677" y="10378"/>
                        <a:pt x="10046" y="12260"/>
                        <a:pt x="8500" y="10956"/>
                      </a:cubicBezTo>
                      <a:cubicBezTo>
                        <a:pt x="6189" y="7957"/>
                        <a:pt x="11374" y="6521"/>
                        <a:pt x="12425" y="8934"/>
                      </a:cubicBezTo>
                      <a:cubicBezTo>
                        <a:pt x="14039" y="11667"/>
                        <a:pt x="9340" y="15384"/>
                        <a:pt x="5970" y="11737"/>
                      </a:cubicBezTo>
                      <a:cubicBezTo>
                        <a:pt x="2810" y="6778"/>
                        <a:pt x="10996" y="2023"/>
                        <a:pt x="14652" y="7497"/>
                      </a:cubicBezTo>
                      <a:cubicBezTo>
                        <a:pt x="18115" y="12690"/>
                        <a:pt x="8483" y="20210"/>
                        <a:pt x="2869" y="12651"/>
                      </a:cubicBezTo>
                      <a:cubicBezTo>
                        <a:pt x="1751" y="10433"/>
                        <a:pt x="742" y="3256"/>
                        <a:pt x="8618" y="2085"/>
                      </a:cubicBezTo>
                      <a:lnTo>
                        <a:pt x="8828" y="0"/>
                      </a:lnTo>
                      <a:close/>
                    </a:path>
                  </a:pathLst>
                </a:custGeom>
                <a:solidFill>
                  <a:srgbClr val="D3D0C7"/>
                </a:solidFill>
                <a:ln w="9525" cap="flat">
                  <a:noFill/>
                  <a:round/>
                </a:ln>
                <a:effectLst/>
              </p:spPr>
              <p:txBody>
                <a:bodyPr wrap="square" lIns="72248" tIns="72248" rIns="72248" bIns="72248" numCol="1" anchor="ctr">
                  <a:noAutofit/>
                </a:bodyPr>
                <a:lstStyle/>
                <a:p>
                  <a:pPr marL="40639" marR="40639" defTabSz="914400">
                    <a:defRPr sz="3400">
                      <a:solidFill>
                        <a:srgbClr val="EEEEEE"/>
                      </a:solidFill>
                      <a:uFill>
                        <a:solidFill>
                          <a:srgbClr val="EEEEEE"/>
                        </a:solidFill>
                      </a:u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</a:p>
              </p:txBody>
            </p:sp>
            <p:sp>
              <p:nvSpPr>
                <p:cNvPr id="8823" name="Shape 8823"/>
                <p:cNvSpPr/>
                <p:nvPr/>
              </p:nvSpPr>
              <p:spPr>
                <a:xfrm>
                  <a:off x="477077" y="0"/>
                  <a:ext cx="11812695" cy="126436"/>
                </a:xfrm>
                <a:prstGeom prst="rect">
                  <a:avLst/>
                </a:prstGeom>
                <a:solidFill>
                  <a:srgbClr val="D3D0C7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72248" tIns="72248" rIns="72248" bIns="72248" numCol="1" anchor="ctr">
                  <a:noAutofit/>
                </a:bodyPr>
                <a:lstStyle/>
                <a:p>
                  <a:pPr marL="40639" marR="40639" defTabSz="914400">
                    <a:defRPr sz="3400">
                      <a:solidFill>
                        <a:srgbClr val="EEEEEE"/>
                      </a:solidFill>
                      <a:uFill>
                        <a:solidFill>
                          <a:srgbClr val="EEEEEE"/>
                        </a:solidFill>
                      </a:u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</a:p>
              </p:txBody>
            </p:sp>
          </p:grpSp>
        </p:grpSp>
        <p:sp>
          <p:nvSpPr>
            <p:cNvPr id="8826" name="Shape 8826"/>
            <p:cNvSpPr/>
            <p:nvPr/>
          </p:nvSpPr>
          <p:spPr>
            <a:xfrm>
              <a:off x="1083733" y="1144693"/>
              <a:ext cx="10805726" cy="433494"/>
            </a:xfrm>
            <a:prstGeom prst="rect">
              <a:avLst/>
            </a:prstGeom>
            <a:gradFill flip="none" rotWithShape="1">
              <a:gsLst>
                <a:gs pos="0">
                  <a:srgbClr val="817C6B"/>
                </a:gs>
                <a:gs pos="100000">
                  <a:srgbClr val="9A947F"/>
                </a:gs>
              </a:gsLst>
              <a:lin ang="162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72248" tIns="72248" rIns="72248" bIns="72248" numCol="1" anchor="ctr">
              <a:noAutofit/>
            </a:bodyPr>
            <a:lstStyle/>
            <a:p>
              <a:pPr marL="40639" marR="40639" defTabSz="914400">
                <a:defRPr sz="3400">
                  <a:solidFill>
                    <a:srgbClr val="EEEEEE"/>
                  </a:solidFill>
                  <a:uFill>
                    <a:solidFill>
                      <a:srgbClr val="EEEEEE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</p:grpSp>
      <p:sp>
        <p:nvSpPr>
          <p:cNvPr id="8828" name="Shape 882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  <a:p>
            <a:pPr marL="512127" indent="-471487" algn="l">
              <a:spcBef>
                <a:spcPts val="700"/>
              </a:spcBef>
              <a:buClr>
                <a:srgbClr val="EEEEEE"/>
              </a:buClr>
              <a:buSzPct val="58499"/>
              <a:buFont typeface="Times New Roman"/>
              <a:defRPr sz="4000">
                <a:solidFill>
                  <a:srgbClr val="EEEEEE"/>
                </a:solidFill>
                <a:uFill>
                  <a:solidFill>
                    <a:srgbClr val="EEEEEE"/>
                  </a:solidFill>
                </a:uFill>
              </a:defRPr>
            </a:pPr>
            <a:r>
              <a:rPr b="1"/>
              <a:t>Proportion</a:t>
            </a:r>
            <a:r>
              <a:t>: relationship of sizes within an object</a:t>
            </a:r>
          </a:p>
        </p:txBody>
      </p:sp>
      <p:pic>
        <p:nvPicPr>
          <p:cNvPr id="8829" name="pasted-image.ti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77850" y="3277344"/>
            <a:ext cx="2997201" cy="5575301"/>
          </a:xfrm>
          <a:prstGeom prst="rect">
            <a:avLst/>
          </a:prstGeom>
          <a:ln w="12700">
            <a:miter lim="400000"/>
          </a:ln>
        </p:spPr>
      </p:pic>
      <p:pic>
        <p:nvPicPr>
          <p:cNvPr id="8830" name="pasted-image.tif"/>
          <p:cNvPicPr>
            <a:picLocks noChangeAspect="1"/>
          </p:cNvPicPr>
          <p:nvPr/>
        </p:nvPicPr>
        <p:blipFill>
          <a:blip r:embed="rId3">
            <a:extLst/>
          </a:blip>
          <a:srcRect l="15457" t="0" r="0" b="0"/>
          <a:stretch>
            <a:fillRect/>
          </a:stretch>
        </p:blipFill>
        <p:spPr>
          <a:xfrm>
            <a:off x="4147761" y="3319710"/>
            <a:ext cx="4167515" cy="3943612"/>
          </a:xfrm>
          <a:prstGeom prst="rect">
            <a:avLst/>
          </a:prstGeom>
          <a:ln w="12700">
            <a:miter lim="400000"/>
          </a:ln>
        </p:spPr>
      </p:pic>
      <p:pic>
        <p:nvPicPr>
          <p:cNvPr id="8831" name="pasted-image.ti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488056" y="3925505"/>
            <a:ext cx="3599670" cy="480574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8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8830" grpId="1"/>
      <p:bldP build="whole" bldLvl="1" animBg="1" rev="0" advAuto="0" spid="8831" grpId="2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3" name="Group 983"/>
          <p:cNvGrpSpPr/>
          <p:nvPr/>
        </p:nvGrpSpPr>
        <p:grpSpPr>
          <a:xfrm>
            <a:off x="-1" y="-1"/>
            <a:ext cx="13004801" cy="9753601"/>
            <a:chOff x="0" y="0"/>
            <a:chExt cx="13004800" cy="9753600"/>
          </a:xfrm>
        </p:grpSpPr>
        <p:grpSp>
          <p:nvGrpSpPr>
            <p:cNvPr id="976" name="Group 976"/>
            <p:cNvGrpSpPr/>
            <p:nvPr/>
          </p:nvGrpSpPr>
          <p:grpSpPr>
            <a:xfrm>
              <a:off x="0" y="0"/>
              <a:ext cx="13004801" cy="9753601"/>
              <a:chOff x="0" y="0"/>
              <a:chExt cx="13004800" cy="9753600"/>
            </a:xfrm>
          </p:grpSpPr>
          <p:grpSp>
            <p:nvGrpSpPr>
              <p:cNvPr id="945" name="Group 945"/>
              <p:cNvGrpSpPr/>
              <p:nvPr/>
            </p:nvGrpSpPr>
            <p:grpSpPr>
              <a:xfrm>
                <a:off x="0" y="433493"/>
                <a:ext cx="13004801" cy="9105618"/>
                <a:chOff x="0" y="0"/>
                <a:chExt cx="13004800" cy="9105617"/>
              </a:xfrm>
            </p:grpSpPr>
            <p:sp>
              <p:nvSpPr>
                <p:cNvPr id="923" name="Shape 923"/>
                <p:cNvSpPr/>
                <p:nvPr/>
              </p:nvSpPr>
              <p:spPr>
                <a:xfrm>
                  <a:off x="0" y="0"/>
                  <a:ext cx="13004801" cy="2258"/>
                </a:xfrm>
                <a:prstGeom prst="line">
                  <a:avLst/>
                </a:prstGeom>
                <a:noFill/>
                <a:ln w="12700" cap="flat">
                  <a:solidFill>
                    <a:srgbClr val="D8E3FE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l" defTabSz="457200">
                    <a:defRPr sz="16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</a:p>
              </p:txBody>
            </p:sp>
            <p:sp>
              <p:nvSpPr>
                <p:cNvPr id="924" name="Shape 924"/>
                <p:cNvSpPr/>
                <p:nvPr/>
              </p:nvSpPr>
              <p:spPr>
                <a:xfrm>
                  <a:off x="0" y="433493"/>
                  <a:ext cx="13004801" cy="2259"/>
                </a:xfrm>
                <a:prstGeom prst="line">
                  <a:avLst/>
                </a:prstGeom>
                <a:noFill/>
                <a:ln w="12700" cap="flat">
                  <a:solidFill>
                    <a:srgbClr val="D8E3FE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l" defTabSz="457200">
                    <a:defRPr sz="16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</a:p>
              </p:txBody>
            </p:sp>
            <p:sp>
              <p:nvSpPr>
                <p:cNvPr id="925" name="Shape 925"/>
                <p:cNvSpPr/>
                <p:nvPr/>
              </p:nvSpPr>
              <p:spPr>
                <a:xfrm>
                  <a:off x="0" y="866986"/>
                  <a:ext cx="13004801" cy="2259"/>
                </a:xfrm>
                <a:prstGeom prst="line">
                  <a:avLst/>
                </a:prstGeom>
                <a:noFill/>
                <a:ln w="12700" cap="flat">
                  <a:solidFill>
                    <a:srgbClr val="D8E3FE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l" defTabSz="457200">
                    <a:defRPr sz="16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</a:p>
              </p:txBody>
            </p:sp>
            <p:sp>
              <p:nvSpPr>
                <p:cNvPr id="926" name="Shape 926"/>
                <p:cNvSpPr/>
                <p:nvPr/>
              </p:nvSpPr>
              <p:spPr>
                <a:xfrm>
                  <a:off x="0" y="1300480"/>
                  <a:ext cx="13004801" cy="2258"/>
                </a:xfrm>
                <a:prstGeom prst="line">
                  <a:avLst/>
                </a:prstGeom>
                <a:noFill/>
                <a:ln w="12700" cap="flat">
                  <a:solidFill>
                    <a:srgbClr val="D8E3FE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l" defTabSz="457200">
                    <a:defRPr sz="16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</a:p>
              </p:txBody>
            </p:sp>
            <p:sp>
              <p:nvSpPr>
                <p:cNvPr id="927" name="Shape 927"/>
                <p:cNvSpPr/>
                <p:nvPr/>
              </p:nvSpPr>
              <p:spPr>
                <a:xfrm>
                  <a:off x="0" y="1733973"/>
                  <a:ext cx="13004801" cy="2259"/>
                </a:xfrm>
                <a:prstGeom prst="line">
                  <a:avLst/>
                </a:prstGeom>
                <a:noFill/>
                <a:ln w="12700" cap="flat">
                  <a:solidFill>
                    <a:srgbClr val="D8E3FE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l" defTabSz="457200">
                    <a:defRPr sz="16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</a:p>
              </p:txBody>
            </p:sp>
            <p:sp>
              <p:nvSpPr>
                <p:cNvPr id="928" name="Shape 928"/>
                <p:cNvSpPr/>
                <p:nvPr/>
              </p:nvSpPr>
              <p:spPr>
                <a:xfrm>
                  <a:off x="0" y="2167466"/>
                  <a:ext cx="13004801" cy="2259"/>
                </a:xfrm>
                <a:prstGeom prst="line">
                  <a:avLst/>
                </a:prstGeom>
                <a:noFill/>
                <a:ln w="12700" cap="flat">
                  <a:solidFill>
                    <a:srgbClr val="D8E3FE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l" defTabSz="457200">
                    <a:defRPr sz="16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</a:p>
              </p:txBody>
            </p:sp>
            <p:sp>
              <p:nvSpPr>
                <p:cNvPr id="929" name="Shape 929"/>
                <p:cNvSpPr/>
                <p:nvPr/>
              </p:nvSpPr>
              <p:spPr>
                <a:xfrm>
                  <a:off x="0" y="2600960"/>
                  <a:ext cx="13004801" cy="2258"/>
                </a:xfrm>
                <a:prstGeom prst="line">
                  <a:avLst/>
                </a:prstGeom>
                <a:noFill/>
                <a:ln w="12700" cap="flat">
                  <a:solidFill>
                    <a:srgbClr val="D8E3FE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l" defTabSz="457200">
                    <a:defRPr sz="16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</a:p>
              </p:txBody>
            </p:sp>
            <p:sp>
              <p:nvSpPr>
                <p:cNvPr id="930" name="Shape 930"/>
                <p:cNvSpPr/>
                <p:nvPr/>
              </p:nvSpPr>
              <p:spPr>
                <a:xfrm>
                  <a:off x="0" y="3034453"/>
                  <a:ext cx="13004801" cy="2259"/>
                </a:xfrm>
                <a:prstGeom prst="line">
                  <a:avLst/>
                </a:prstGeom>
                <a:noFill/>
                <a:ln w="12700" cap="flat">
                  <a:solidFill>
                    <a:srgbClr val="D8E3FE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l" defTabSz="457200">
                    <a:defRPr sz="16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</a:p>
              </p:txBody>
            </p:sp>
            <p:sp>
              <p:nvSpPr>
                <p:cNvPr id="931" name="Shape 931"/>
                <p:cNvSpPr/>
                <p:nvPr/>
              </p:nvSpPr>
              <p:spPr>
                <a:xfrm>
                  <a:off x="0" y="3467946"/>
                  <a:ext cx="13004801" cy="2259"/>
                </a:xfrm>
                <a:prstGeom prst="line">
                  <a:avLst/>
                </a:prstGeom>
                <a:noFill/>
                <a:ln w="12700" cap="flat">
                  <a:solidFill>
                    <a:srgbClr val="D8E3FE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l" defTabSz="457200">
                    <a:defRPr sz="16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</a:p>
              </p:txBody>
            </p:sp>
            <p:sp>
              <p:nvSpPr>
                <p:cNvPr id="932" name="Shape 932"/>
                <p:cNvSpPr/>
                <p:nvPr/>
              </p:nvSpPr>
              <p:spPr>
                <a:xfrm>
                  <a:off x="0" y="3901440"/>
                  <a:ext cx="13004801" cy="2258"/>
                </a:xfrm>
                <a:prstGeom prst="line">
                  <a:avLst/>
                </a:prstGeom>
                <a:noFill/>
                <a:ln w="12700" cap="flat">
                  <a:solidFill>
                    <a:srgbClr val="D8E3FE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l" defTabSz="457200">
                    <a:defRPr sz="16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</a:p>
              </p:txBody>
            </p:sp>
            <p:sp>
              <p:nvSpPr>
                <p:cNvPr id="933" name="Shape 933"/>
                <p:cNvSpPr/>
                <p:nvPr/>
              </p:nvSpPr>
              <p:spPr>
                <a:xfrm>
                  <a:off x="0" y="4334933"/>
                  <a:ext cx="13004801" cy="2259"/>
                </a:xfrm>
                <a:prstGeom prst="line">
                  <a:avLst/>
                </a:prstGeom>
                <a:noFill/>
                <a:ln w="12700" cap="flat">
                  <a:solidFill>
                    <a:srgbClr val="D8E3FE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l" defTabSz="457200">
                    <a:defRPr sz="16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</a:p>
              </p:txBody>
            </p:sp>
            <p:sp>
              <p:nvSpPr>
                <p:cNvPr id="934" name="Shape 934"/>
                <p:cNvSpPr/>
                <p:nvPr/>
              </p:nvSpPr>
              <p:spPr>
                <a:xfrm>
                  <a:off x="0" y="4768426"/>
                  <a:ext cx="13004801" cy="2259"/>
                </a:xfrm>
                <a:prstGeom prst="line">
                  <a:avLst/>
                </a:prstGeom>
                <a:noFill/>
                <a:ln w="12700" cap="flat">
                  <a:solidFill>
                    <a:srgbClr val="D8E3FE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l" defTabSz="457200">
                    <a:defRPr sz="16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</a:p>
              </p:txBody>
            </p:sp>
            <p:sp>
              <p:nvSpPr>
                <p:cNvPr id="935" name="Shape 935"/>
                <p:cNvSpPr/>
                <p:nvPr/>
              </p:nvSpPr>
              <p:spPr>
                <a:xfrm>
                  <a:off x="0" y="5201920"/>
                  <a:ext cx="13004801" cy="2258"/>
                </a:xfrm>
                <a:prstGeom prst="line">
                  <a:avLst/>
                </a:prstGeom>
                <a:noFill/>
                <a:ln w="12700" cap="flat">
                  <a:solidFill>
                    <a:srgbClr val="D8E3FE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l" defTabSz="457200">
                    <a:defRPr sz="16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</a:p>
              </p:txBody>
            </p:sp>
            <p:sp>
              <p:nvSpPr>
                <p:cNvPr id="936" name="Shape 936"/>
                <p:cNvSpPr/>
                <p:nvPr/>
              </p:nvSpPr>
              <p:spPr>
                <a:xfrm>
                  <a:off x="0" y="5635413"/>
                  <a:ext cx="13004801" cy="2259"/>
                </a:xfrm>
                <a:prstGeom prst="line">
                  <a:avLst/>
                </a:prstGeom>
                <a:noFill/>
                <a:ln w="12700" cap="flat">
                  <a:solidFill>
                    <a:srgbClr val="D8E3FE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l" defTabSz="457200">
                    <a:defRPr sz="16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</a:p>
              </p:txBody>
            </p:sp>
            <p:sp>
              <p:nvSpPr>
                <p:cNvPr id="937" name="Shape 937"/>
                <p:cNvSpPr/>
                <p:nvPr/>
              </p:nvSpPr>
              <p:spPr>
                <a:xfrm>
                  <a:off x="0" y="6068906"/>
                  <a:ext cx="13004801" cy="2259"/>
                </a:xfrm>
                <a:prstGeom prst="line">
                  <a:avLst/>
                </a:prstGeom>
                <a:noFill/>
                <a:ln w="12700" cap="flat">
                  <a:solidFill>
                    <a:srgbClr val="D8E3FE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l" defTabSz="457200">
                    <a:defRPr sz="16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</a:p>
              </p:txBody>
            </p:sp>
            <p:sp>
              <p:nvSpPr>
                <p:cNvPr id="938" name="Shape 938"/>
                <p:cNvSpPr/>
                <p:nvPr/>
              </p:nvSpPr>
              <p:spPr>
                <a:xfrm>
                  <a:off x="0" y="6502400"/>
                  <a:ext cx="13004801" cy="2258"/>
                </a:xfrm>
                <a:prstGeom prst="line">
                  <a:avLst/>
                </a:prstGeom>
                <a:noFill/>
                <a:ln w="12700" cap="flat">
                  <a:solidFill>
                    <a:srgbClr val="D8E3FE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l" defTabSz="457200">
                    <a:defRPr sz="16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</a:p>
              </p:txBody>
            </p:sp>
            <p:sp>
              <p:nvSpPr>
                <p:cNvPr id="939" name="Shape 939"/>
                <p:cNvSpPr/>
                <p:nvPr/>
              </p:nvSpPr>
              <p:spPr>
                <a:xfrm>
                  <a:off x="0" y="6935893"/>
                  <a:ext cx="13004801" cy="2259"/>
                </a:xfrm>
                <a:prstGeom prst="line">
                  <a:avLst/>
                </a:prstGeom>
                <a:noFill/>
                <a:ln w="12700" cap="flat">
                  <a:solidFill>
                    <a:srgbClr val="D8E3FE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l" defTabSz="457200">
                    <a:defRPr sz="16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</a:p>
              </p:txBody>
            </p:sp>
            <p:sp>
              <p:nvSpPr>
                <p:cNvPr id="940" name="Shape 940"/>
                <p:cNvSpPr/>
                <p:nvPr/>
              </p:nvSpPr>
              <p:spPr>
                <a:xfrm>
                  <a:off x="0" y="7369386"/>
                  <a:ext cx="13004801" cy="2259"/>
                </a:xfrm>
                <a:prstGeom prst="line">
                  <a:avLst/>
                </a:prstGeom>
                <a:noFill/>
                <a:ln w="12700" cap="flat">
                  <a:solidFill>
                    <a:srgbClr val="D8E3FE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l" defTabSz="457200">
                    <a:defRPr sz="16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</a:p>
              </p:txBody>
            </p:sp>
            <p:sp>
              <p:nvSpPr>
                <p:cNvPr id="941" name="Shape 941"/>
                <p:cNvSpPr/>
                <p:nvPr/>
              </p:nvSpPr>
              <p:spPr>
                <a:xfrm>
                  <a:off x="0" y="7802880"/>
                  <a:ext cx="13004801" cy="2259"/>
                </a:xfrm>
                <a:prstGeom prst="line">
                  <a:avLst/>
                </a:prstGeom>
                <a:noFill/>
                <a:ln w="12700" cap="flat">
                  <a:solidFill>
                    <a:srgbClr val="D8E3FE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l" defTabSz="457200">
                    <a:defRPr sz="16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</a:p>
              </p:txBody>
            </p:sp>
            <p:sp>
              <p:nvSpPr>
                <p:cNvPr id="942" name="Shape 942"/>
                <p:cNvSpPr/>
                <p:nvPr/>
              </p:nvSpPr>
              <p:spPr>
                <a:xfrm>
                  <a:off x="0" y="8236373"/>
                  <a:ext cx="13004801" cy="2259"/>
                </a:xfrm>
                <a:prstGeom prst="line">
                  <a:avLst/>
                </a:prstGeom>
                <a:noFill/>
                <a:ln w="12700" cap="flat">
                  <a:solidFill>
                    <a:srgbClr val="D8E3FE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l" defTabSz="457200">
                    <a:defRPr sz="16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</a:p>
              </p:txBody>
            </p:sp>
            <p:sp>
              <p:nvSpPr>
                <p:cNvPr id="943" name="Shape 943"/>
                <p:cNvSpPr/>
                <p:nvPr/>
              </p:nvSpPr>
              <p:spPr>
                <a:xfrm>
                  <a:off x="0" y="8669866"/>
                  <a:ext cx="13004801" cy="2259"/>
                </a:xfrm>
                <a:prstGeom prst="line">
                  <a:avLst/>
                </a:prstGeom>
                <a:noFill/>
                <a:ln w="12700" cap="flat">
                  <a:solidFill>
                    <a:srgbClr val="D8E3FE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l" defTabSz="457200">
                    <a:defRPr sz="16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</a:p>
              </p:txBody>
            </p:sp>
            <p:sp>
              <p:nvSpPr>
                <p:cNvPr id="944" name="Shape 944"/>
                <p:cNvSpPr/>
                <p:nvPr/>
              </p:nvSpPr>
              <p:spPr>
                <a:xfrm>
                  <a:off x="0" y="9103359"/>
                  <a:ext cx="13004801" cy="2259"/>
                </a:xfrm>
                <a:prstGeom prst="line">
                  <a:avLst/>
                </a:prstGeom>
                <a:noFill/>
                <a:ln w="12700" cap="flat">
                  <a:solidFill>
                    <a:srgbClr val="D8E3FE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l" defTabSz="457200">
                    <a:defRPr sz="16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</a:p>
              </p:txBody>
            </p:sp>
          </p:grpSp>
          <p:grpSp>
            <p:nvGrpSpPr>
              <p:cNvPr id="975" name="Group 975"/>
              <p:cNvGrpSpPr/>
              <p:nvPr/>
            </p:nvGrpSpPr>
            <p:grpSpPr>
              <a:xfrm>
                <a:off x="433493" y="0"/>
                <a:ext cx="12140073" cy="9753601"/>
                <a:chOff x="0" y="0"/>
                <a:chExt cx="12140071" cy="9753600"/>
              </a:xfrm>
            </p:grpSpPr>
            <p:sp>
              <p:nvSpPr>
                <p:cNvPr id="946" name="Shape 946"/>
                <p:cNvSpPr/>
                <p:nvPr/>
              </p:nvSpPr>
              <p:spPr>
                <a:xfrm>
                  <a:off x="0" y="0"/>
                  <a:ext cx="2258" cy="9753601"/>
                </a:xfrm>
                <a:prstGeom prst="line">
                  <a:avLst/>
                </a:prstGeom>
                <a:noFill/>
                <a:ln w="12700" cap="flat">
                  <a:solidFill>
                    <a:srgbClr val="D8E3FE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l" defTabSz="457200">
                    <a:defRPr sz="16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</a:p>
              </p:txBody>
            </p:sp>
            <p:sp>
              <p:nvSpPr>
                <p:cNvPr id="947" name="Shape 947"/>
                <p:cNvSpPr/>
                <p:nvPr/>
              </p:nvSpPr>
              <p:spPr>
                <a:xfrm>
                  <a:off x="433493" y="0"/>
                  <a:ext cx="2259" cy="9753601"/>
                </a:xfrm>
                <a:prstGeom prst="line">
                  <a:avLst/>
                </a:prstGeom>
                <a:noFill/>
                <a:ln w="12700" cap="flat">
                  <a:solidFill>
                    <a:srgbClr val="D8E3FE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l" defTabSz="457200">
                    <a:defRPr sz="16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</a:p>
              </p:txBody>
            </p:sp>
            <p:sp>
              <p:nvSpPr>
                <p:cNvPr id="948" name="Shape 948"/>
                <p:cNvSpPr/>
                <p:nvPr/>
              </p:nvSpPr>
              <p:spPr>
                <a:xfrm>
                  <a:off x="866986" y="0"/>
                  <a:ext cx="2259" cy="9753601"/>
                </a:xfrm>
                <a:prstGeom prst="line">
                  <a:avLst/>
                </a:prstGeom>
                <a:noFill/>
                <a:ln w="12700" cap="flat">
                  <a:solidFill>
                    <a:srgbClr val="D8E3FE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l" defTabSz="457200">
                    <a:defRPr sz="16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</a:p>
              </p:txBody>
            </p:sp>
            <p:sp>
              <p:nvSpPr>
                <p:cNvPr id="949" name="Shape 949"/>
                <p:cNvSpPr/>
                <p:nvPr/>
              </p:nvSpPr>
              <p:spPr>
                <a:xfrm>
                  <a:off x="1300480" y="0"/>
                  <a:ext cx="2258" cy="9753601"/>
                </a:xfrm>
                <a:prstGeom prst="line">
                  <a:avLst/>
                </a:prstGeom>
                <a:noFill/>
                <a:ln w="12700" cap="flat">
                  <a:solidFill>
                    <a:srgbClr val="D8E3FE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l" defTabSz="457200">
                    <a:defRPr sz="16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</a:p>
              </p:txBody>
            </p:sp>
            <p:sp>
              <p:nvSpPr>
                <p:cNvPr id="950" name="Shape 950"/>
                <p:cNvSpPr/>
                <p:nvPr/>
              </p:nvSpPr>
              <p:spPr>
                <a:xfrm>
                  <a:off x="1733973" y="0"/>
                  <a:ext cx="2259" cy="9753601"/>
                </a:xfrm>
                <a:prstGeom prst="line">
                  <a:avLst/>
                </a:prstGeom>
                <a:noFill/>
                <a:ln w="12700" cap="flat">
                  <a:solidFill>
                    <a:srgbClr val="D8E3FE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l" defTabSz="457200">
                    <a:defRPr sz="16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</a:p>
              </p:txBody>
            </p:sp>
            <p:sp>
              <p:nvSpPr>
                <p:cNvPr id="951" name="Shape 951"/>
                <p:cNvSpPr/>
                <p:nvPr/>
              </p:nvSpPr>
              <p:spPr>
                <a:xfrm>
                  <a:off x="2167466" y="0"/>
                  <a:ext cx="2259" cy="9753601"/>
                </a:xfrm>
                <a:prstGeom prst="line">
                  <a:avLst/>
                </a:prstGeom>
                <a:noFill/>
                <a:ln w="12700" cap="flat">
                  <a:solidFill>
                    <a:srgbClr val="D8E3FE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l" defTabSz="457200">
                    <a:defRPr sz="16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</a:p>
              </p:txBody>
            </p:sp>
            <p:sp>
              <p:nvSpPr>
                <p:cNvPr id="952" name="Shape 952"/>
                <p:cNvSpPr/>
                <p:nvPr/>
              </p:nvSpPr>
              <p:spPr>
                <a:xfrm>
                  <a:off x="2600960" y="0"/>
                  <a:ext cx="2258" cy="9753601"/>
                </a:xfrm>
                <a:prstGeom prst="line">
                  <a:avLst/>
                </a:prstGeom>
                <a:noFill/>
                <a:ln w="12700" cap="flat">
                  <a:solidFill>
                    <a:srgbClr val="D8E3FE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l" defTabSz="457200">
                    <a:defRPr sz="16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</a:p>
              </p:txBody>
            </p:sp>
            <p:sp>
              <p:nvSpPr>
                <p:cNvPr id="953" name="Shape 953"/>
                <p:cNvSpPr/>
                <p:nvPr/>
              </p:nvSpPr>
              <p:spPr>
                <a:xfrm>
                  <a:off x="3034453" y="0"/>
                  <a:ext cx="2259" cy="9753601"/>
                </a:xfrm>
                <a:prstGeom prst="line">
                  <a:avLst/>
                </a:prstGeom>
                <a:noFill/>
                <a:ln w="12700" cap="flat">
                  <a:solidFill>
                    <a:srgbClr val="D8E3FE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l" defTabSz="457200">
                    <a:defRPr sz="16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</a:p>
              </p:txBody>
            </p:sp>
            <p:sp>
              <p:nvSpPr>
                <p:cNvPr id="954" name="Shape 954"/>
                <p:cNvSpPr/>
                <p:nvPr/>
              </p:nvSpPr>
              <p:spPr>
                <a:xfrm>
                  <a:off x="3467946" y="0"/>
                  <a:ext cx="2259" cy="9753601"/>
                </a:xfrm>
                <a:prstGeom prst="line">
                  <a:avLst/>
                </a:prstGeom>
                <a:noFill/>
                <a:ln w="12700" cap="flat">
                  <a:solidFill>
                    <a:srgbClr val="D8E3FE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l" defTabSz="457200">
                    <a:defRPr sz="16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</a:p>
              </p:txBody>
            </p:sp>
            <p:sp>
              <p:nvSpPr>
                <p:cNvPr id="955" name="Shape 955"/>
                <p:cNvSpPr/>
                <p:nvPr/>
              </p:nvSpPr>
              <p:spPr>
                <a:xfrm>
                  <a:off x="3901440" y="0"/>
                  <a:ext cx="2258" cy="9753601"/>
                </a:xfrm>
                <a:prstGeom prst="line">
                  <a:avLst/>
                </a:prstGeom>
                <a:noFill/>
                <a:ln w="12700" cap="flat">
                  <a:solidFill>
                    <a:srgbClr val="D8E3FE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l" defTabSz="457200">
                    <a:defRPr sz="16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</a:p>
              </p:txBody>
            </p:sp>
            <p:sp>
              <p:nvSpPr>
                <p:cNvPr id="956" name="Shape 956"/>
                <p:cNvSpPr/>
                <p:nvPr/>
              </p:nvSpPr>
              <p:spPr>
                <a:xfrm>
                  <a:off x="4334933" y="0"/>
                  <a:ext cx="2259" cy="9753601"/>
                </a:xfrm>
                <a:prstGeom prst="line">
                  <a:avLst/>
                </a:prstGeom>
                <a:noFill/>
                <a:ln w="12700" cap="flat">
                  <a:solidFill>
                    <a:srgbClr val="D8E3FE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l" defTabSz="457200">
                    <a:defRPr sz="16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</a:p>
              </p:txBody>
            </p:sp>
            <p:sp>
              <p:nvSpPr>
                <p:cNvPr id="957" name="Shape 957"/>
                <p:cNvSpPr/>
                <p:nvPr/>
              </p:nvSpPr>
              <p:spPr>
                <a:xfrm>
                  <a:off x="4768426" y="0"/>
                  <a:ext cx="2259" cy="9753601"/>
                </a:xfrm>
                <a:prstGeom prst="line">
                  <a:avLst/>
                </a:prstGeom>
                <a:noFill/>
                <a:ln w="12700" cap="flat">
                  <a:solidFill>
                    <a:srgbClr val="D8E3FE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l" defTabSz="457200">
                    <a:defRPr sz="16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</a:p>
              </p:txBody>
            </p:sp>
            <p:sp>
              <p:nvSpPr>
                <p:cNvPr id="958" name="Shape 958"/>
                <p:cNvSpPr/>
                <p:nvPr/>
              </p:nvSpPr>
              <p:spPr>
                <a:xfrm>
                  <a:off x="5201920" y="0"/>
                  <a:ext cx="2258" cy="9753601"/>
                </a:xfrm>
                <a:prstGeom prst="line">
                  <a:avLst/>
                </a:prstGeom>
                <a:noFill/>
                <a:ln w="12700" cap="flat">
                  <a:solidFill>
                    <a:srgbClr val="D8E3FE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l" defTabSz="457200">
                    <a:defRPr sz="16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</a:p>
              </p:txBody>
            </p:sp>
            <p:sp>
              <p:nvSpPr>
                <p:cNvPr id="959" name="Shape 959"/>
                <p:cNvSpPr/>
                <p:nvPr/>
              </p:nvSpPr>
              <p:spPr>
                <a:xfrm>
                  <a:off x="5635413" y="0"/>
                  <a:ext cx="2259" cy="9753601"/>
                </a:xfrm>
                <a:prstGeom prst="line">
                  <a:avLst/>
                </a:prstGeom>
                <a:noFill/>
                <a:ln w="12700" cap="flat">
                  <a:solidFill>
                    <a:srgbClr val="D8E3FE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l" defTabSz="457200">
                    <a:defRPr sz="16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</a:p>
              </p:txBody>
            </p:sp>
            <p:sp>
              <p:nvSpPr>
                <p:cNvPr id="960" name="Shape 960"/>
                <p:cNvSpPr/>
                <p:nvPr/>
              </p:nvSpPr>
              <p:spPr>
                <a:xfrm>
                  <a:off x="6068906" y="0"/>
                  <a:ext cx="2259" cy="9753601"/>
                </a:xfrm>
                <a:prstGeom prst="line">
                  <a:avLst/>
                </a:prstGeom>
                <a:noFill/>
                <a:ln w="12700" cap="flat">
                  <a:solidFill>
                    <a:srgbClr val="D8E3FE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l" defTabSz="457200">
                    <a:defRPr sz="16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</a:p>
              </p:txBody>
            </p:sp>
            <p:sp>
              <p:nvSpPr>
                <p:cNvPr id="961" name="Shape 961"/>
                <p:cNvSpPr/>
                <p:nvPr/>
              </p:nvSpPr>
              <p:spPr>
                <a:xfrm>
                  <a:off x="6502400" y="0"/>
                  <a:ext cx="2258" cy="9753601"/>
                </a:xfrm>
                <a:prstGeom prst="line">
                  <a:avLst/>
                </a:prstGeom>
                <a:noFill/>
                <a:ln w="12700" cap="flat">
                  <a:solidFill>
                    <a:srgbClr val="D8E3FE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l" defTabSz="457200">
                    <a:defRPr sz="16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</a:p>
              </p:txBody>
            </p:sp>
            <p:sp>
              <p:nvSpPr>
                <p:cNvPr id="962" name="Shape 962"/>
                <p:cNvSpPr/>
                <p:nvPr/>
              </p:nvSpPr>
              <p:spPr>
                <a:xfrm>
                  <a:off x="6935893" y="0"/>
                  <a:ext cx="2259" cy="9753601"/>
                </a:xfrm>
                <a:prstGeom prst="line">
                  <a:avLst/>
                </a:prstGeom>
                <a:noFill/>
                <a:ln w="12700" cap="flat">
                  <a:solidFill>
                    <a:srgbClr val="D8E3FE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l" defTabSz="457200">
                    <a:defRPr sz="16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</a:p>
              </p:txBody>
            </p:sp>
            <p:sp>
              <p:nvSpPr>
                <p:cNvPr id="963" name="Shape 963"/>
                <p:cNvSpPr/>
                <p:nvPr/>
              </p:nvSpPr>
              <p:spPr>
                <a:xfrm>
                  <a:off x="7369386" y="0"/>
                  <a:ext cx="2259" cy="9753601"/>
                </a:xfrm>
                <a:prstGeom prst="line">
                  <a:avLst/>
                </a:prstGeom>
                <a:noFill/>
                <a:ln w="12700" cap="flat">
                  <a:solidFill>
                    <a:srgbClr val="D8E3FE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l" defTabSz="457200">
                    <a:defRPr sz="16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</a:p>
              </p:txBody>
            </p:sp>
            <p:sp>
              <p:nvSpPr>
                <p:cNvPr id="964" name="Shape 964"/>
                <p:cNvSpPr/>
                <p:nvPr/>
              </p:nvSpPr>
              <p:spPr>
                <a:xfrm>
                  <a:off x="7802880" y="0"/>
                  <a:ext cx="2259" cy="9753601"/>
                </a:xfrm>
                <a:prstGeom prst="line">
                  <a:avLst/>
                </a:prstGeom>
                <a:noFill/>
                <a:ln w="12700" cap="flat">
                  <a:solidFill>
                    <a:srgbClr val="D8E3FE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l" defTabSz="457200">
                    <a:defRPr sz="16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</a:p>
              </p:txBody>
            </p:sp>
            <p:sp>
              <p:nvSpPr>
                <p:cNvPr id="965" name="Shape 965"/>
                <p:cNvSpPr/>
                <p:nvPr/>
              </p:nvSpPr>
              <p:spPr>
                <a:xfrm>
                  <a:off x="8236373" y="0"/>
                  <a:ext cx="2259" cy="9753601"/>
                </a:xfrm>
                <a:prstGeom prst="line">
                  <a:avLst/>
                </a:prstGeom>
                <a:noFill/>
                <a:ln w="12700" cap="flat">
                  <a:solidFill>
                    <a:srgbClr val="D8E3FE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l" defTabSz="457200">
                    <a:defRPr sz="16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</a:p>
              </p:txBody>
            </p:sp>
            <p:sp>
              <p:nvSpPr>
                <p:cNvPr id="966" name="Shape 966"/>
                <p:cNvSpPr/>
                <p:nvPr/>
              </p:nvSpPr>
              <p:spPr>
                <a:xfrm>
                  <a:off x="8669866" y="0"/>
                  <a:ext cx="2259" cy="9753601"/>
                </a:xfrm>
                <a:prstGeom prst="line">
                  <a:avLst/>
                </a:prstGeom>
                <a:noFill/>
                <a:ln w="12700" cap="flat">
                  <a:solidFill>
                    <a:srgbClr val="D8E3FE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l" defTabSz="457200">
                    <a:defRPr sz="16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</a:p>
              </p:txBody>
            </p:sp>
            <p:sp>
              <p:nvSpPr>
                <p:cNvPr id="967" name="Shape 967"/>
                <p:cNvSpPr/>
                <p:nvPr/>
              </p:nvSpPr>
              <p:spPr>
                <a:xfrm>
                  <a:off x="9103359" y="0"/>
                  <a:ext cx="2259" cy="9753601"/>
                </a:xfrm>
                <a:prstGeom prst="line">
                  <a:avLst/>
                </a:prstGeom>
                <a:noFill/>
                <a:ln w="12700" cap="flat">
                  <a:solidFill>
                    <a:srgbClr val="D8E3FE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l" defTabSz="457200">
                    <a:defRPr sz="16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</a:p>
              </p:txBody>
            </p:sp>
            <p:sp>
              <p:nvSpPr>
                <p:cNvPr id="968" name="Shape 968"/>
                <p:cNvSpPr/>
                <p:nvPr/>
              </p:nvSpPr>
              <p:spPr>
                <a:xfrm>
                  <a:off x="9536853" y="0"/>
                  <a:ext cx="2259" cy="9753601"/>
                </a:xfrm>
                <a:prstGeom prst="line">
                  <a:avLst/>
                </a:prstGeom>
                <a:noFill/>
                <a:ln w="12700" cap="flat">
                  <a:solidFill>
                    <a:srgbClr val="D8E3FE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l" defTabSz="457200">
                    <a:defRPr sz="16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</a:p>
              </p:txBody>
            </p:sp>
            <p:sp>
              <p:nvSpPr>
                <p:cNvPr id="969" name="Shape 969"/>
                <p:cNvSpPr/>
                <p:nvPr/>
              </p:nvSpPr>
              <p:spPr>
                <a:xfrm>
                  <a:off x="9970347" y="0"/>
                  <a:ext cx="2259" cy="9753601"/>
                </a:xfrm>
                <a:prstGeom prst="line">
                  <a:avLst/>
                </a:prstGeom>
                <a:noFill/>
                <a:ln w="12700" cap="flat">
                  <a:solidFill>
                    <a:srgbClr val="D8E3FE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l" defTabSz="457200">
                    <a:defRPr sz="16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</a:p>
              </p:txBody>
            </p:sp>
            <p:sp>
              <p:nvSpPr>
                <p:cNvPr id="970" name="Shape 970"/>
                <p:cNvSpPr/>
                <p:nvPr/>
              </p:nvSpPr>
              <p:spPr>
                <a:xfrm>
                  <a:off x="10403840" y="0"/>
                  <a:ext cx="2258" cy="9753601"/>
                </a:xfrm>
                <a:prstGeom prst="line">
                  <a:avLst/>
                </a:prstGeom>
                <a:noFill/>
                <a:ln w="12700" cap="flat">
                  <a:solidFill>
                    <a:srgbClr val="D8E3FE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l" defTabSz="457200">
                    <a:defRPr sz="16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</a:p>
              </p:txBody>
            </p:sp>
            <p:sp>
              <p:nvSpPr>
                <p:cNvPr id="971" name="Shape 971"/>
                <p:cNvSpPr/>
                <p:nvPr/>
              </p:nvSpPr>
              <p:spPr>
                <a:xfrm>
                  <a:off x="10837333" y="0"/>
                  <a:ext cx="2259" cy="9753601"/>
                </a:xfrm>
                <a:prstGeom prst="line">
                  <a:avLst/>
                </a:prstGeom>
                <a:noFill/>
                <a:ln w="12700" cap="flat">
                  <a:solidFill>
                    <a:srgbClr val="D8E3FE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l" defTabSz="457200">
                    <a:defRPr sz="16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</a:p>
              </p:txBody>
            </p:sp>
            <p:sp>
              <p:nvSpPr>
                <p:cNvPr id="972" name="Shape 972"/>
                <p:cNvSpPr/>
                <p:nvPr/>
              </p:nvSpPr>
              <p:spPr>
                <a:xfrm>
                  <a:off x="11270826" y="0"/>
                  <a:ext cx="2259" cy="9753601"/>
                </a:xfrm>
                <a:prstGeom prst="line">
                  <a:avLst/>
                </a:prstGeom>
                <a:noFill/>
                <a:ln w="12700" cap="flat">
                  <a:solidFill>
                    <a:srgbClr val="D8E3FE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l" defTabSz="457200">
                    <a:defRPr sz="16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</a:p>
              </p:txBody>
            </p:sp>
            <p:sp>
              <p:nvSpPr>
                <p:cNvPr id="973" name="Shape 973"/>
                <p:cNvSpPr/>
                <p:nvPr/>
              </p:nvSpPr>
              <p:spPr>
                <a:xfrm>
                  <a:off x="11704320" y="0"/>
                  <a:ext cx="2259" cy="9753601"/>
                </a:xfrm>
                <a:prstGeom prst="line">
                  <a:avLst/>
                </a:prstGeom>
                <a:noFill/>
                <a:ln w="12700" cap="flat">
                  <a:solidFill>
                    <a:srgbClr val="D8E3FE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l" defTabSz="457200">
                    <a:defRPr sz="16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</a:p>
              </p:txBody>
            </p:sp>
            <p:sp>
              <p:nvSpPr>
                <p:cNvPr id="974" name="Shape 974"/>
                <p:cNvSpPr/>
                <p:nvPr/>
              </p:nvSpPr>
              <p:spPr>
                <a:xfrm>
                  <a:off x="12137813" y="0"/>
                  <a:ext cx="2259" cy="9753601"/>
                </a:xfrm>
                <a:prstGeom prst="line">
                  <a:avLst/>
                </a:prstGeom>
                <a:noFill/>
                <a:ln w="12700" cap="flat">
                  <a:solidFill>
                    <a:srgbClr val="D8E3FE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l" defTabSz="457200">
                    <a:defRPr sz="16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</a:p>
              </p:txBody>
            </p:sp>
          </p:grpSp>
        </p:grpSp>
        <p:sp>
          <p:nvSpPr>
            <p:cNvPr id="977" name="Shape 977"/>
            <p:cNvSpPr/>
            <p:nvPr/>
          </p:nvSpPr>
          <p:spPr>
            <a:xfrm>
              <a:off x="4768427" y="0"/>
              <a:ext cx="8236374" cy="216747"/>
            </a:xfrm>
            <a:prstGeom prst="rect">
              <a:avLst/>
            </a:prstGeom>
            <a:blipFill rotWithShape="1">
              <a:blip r:embed="rId2"/>
              <a:srcRect l="0" t="0" r="0" b="0"/>
              <a:tile tx="0" ty="0" sx="100000" sy="100000" flip="none" algn="tl"/>
            </a:blipFill>
            <a:ln w="12700" cap="flat">
              <a:noFill/>
              <a:miter lim="400000"/>
            </a:ln>
            <a:effectLst/>
          </p:spPr>
          <p:txBody>
            <a:bodyPr wrap="square" lIns="72248" tIns="72248" rIns="72248" bIns="72248" numCol="1" anchor="ctr">
              <a:noAutofit/>
            </a:bodyPr>
            <a:lstStyle/>
            <a:p>
              <a:pPr marL="40639" marR="40639" algn="l" defTabSz="914400">
                <a:defRPr sz="3400">
                  <a:solidFill>
                    <a:srgbClr val="515A9E"/>
                  </a:solidFill>
                  <a:uFill>
                    <a:solidFill>
                      <a:srgbClr val="515A9E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978" name="Shape 978"/>
            <p:cNvSpPr/>
            <p:nvPr/>
          </p:nvSpPr>
          <p:spPr>
            <a:xfrm>
              <a:off x="12571307" y="0"/>
              <a:ext cx="2258" cy="3359574"/>
            </a:xfrm>
            <a:prstGeom prst="line">
              <a:avLst/>
            </a:prstGeom>
            <a:noFill/>
            <a:ln w="12700" cap="flat">
              <a:solidFill>
                <a:srgbClr val="829FF9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6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grpSp>
          <p:nvGrpSpPr>
            <p:cNvPr id="982" name="Group 982"/>
            <p:cNvGrpSpPr/>
            <p:nvPr/>
          </p:nvGrpSpPr>
          <p:grpSpPr>
            <a:xfrm>
              <a:off x="589280" y="2013936"/>
              <a:ext cx="2537743" cy="3305389"/>
              <a:chOff x="0" y="0"/>
              <a:chExt cx="2537742" cy="3305387"/>
            </a:xfrm>
          </p:grpSpPr>
          <p:sp>
            <p:nvSpPr>
              <p:cNvPr id="979" name="Shape 979"/>
              <p:cNvSpPr/>
              <p:nvPr/>
            </p:nvSpPr>
            <p:spPr>
              <a:xfrm flipH="1">
                <a:off x="0" y="139066"/>
                <a:ext cx="2537743" cy="2258"/>
              </a:xfrm>
              <a:prstGeom prst="line">
                <a:avLst/>
              </a:prstGeom>
              <a:noFill/>
              <a:ln w="12700" cap="flat">
                <a:solidFill>
                  <a:srgbClr val="829FF9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457200">
                  <a:defRPr sz="1600">
                    <a:latin typeface="Helvetica"/>
                    <a:ea typeface="Helvetica"/>
                    <a:cs typeface="Helvetica"/>
                    <a:sym typeface="Helvetica"/>
                  </a:defRPr>
                </a:pPr>
              </a:p>
            </p:txBody>
          </p:sp>
          <p:sp>
            <p:nvSpPr>
              <p:cNvPr id="980" name="Shape 980"/>
              <p:cNvSpPr/>
              <p:nvPr/>
            </p:nvSpPr>
            <p:spPr>
              <a:xfrm>
                <a:off x="275841" y="4597"/>
                <a:ext cx="2259" cy="3300791"/>
              </a:xfrm>
              <a:prstGeom prst="line">
                <a:avLst/>
              </a:prstGeom>
              <a:noFill/>
              <a:ln w="12700" cap="flat">
                <a:solidFill>
                  <a:srgbClr val="829FF9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457200">
                  <a:defRPr sz="1600">
                    <a:latin typeface="Helvetica"/>
                    <a:ea typeface="Helvetica"/>
                    <a:cs typeface="Helvetica"/>
                    <a:sym typeface="Helvetica"/>
                  </a:defRPr>
                </a:pPr>
              </a:p>
            </p:txBody>
          </p:sp>
          <p:sp>
            <p:nvSpPr>
              <p:cNvPr id="981" name="Shape 981"/>
              <p:cNvSpPr/>
              <p:nvPr/>
            </p:nvSpPr>
            <p:spPr>
              <a:xfrm flipH="1">
                <a:off x="139069" y="-1"/>
                <a:ext cx="274695" cy="2746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71" h="21343" fill="norm" stroke="1" extrusionOk="0">
                    <a:moveTo>
                      <a:pt x="10495" y="2"/>
                    </a:moveTo>
                    <a:cubicBezTo>
                      <a:pt x="16423" y="-129"/>
                      <a:pt x="21336" y="4541"/>
                      <a:pt x="21468" y="10433"/>
                    </a:cubicBezTo>
                    <a:cubicBezTo>
                      <a:pt x="21600" y="16326"/>
                      <a:pt x="16901" y="21209"/>
                      <a:pt x="10973" y="21340"/>
                    </a:cubicBezTo>
                    <a:cubicBezTo>
                      <a:pt x="5045" y="21471"/>
                      <a:pt x="132" y="16801"/>
                      <a:pt x="0" y="10909"/>
                    </a:cubicBezTo>
                    <a:cubicBezTo>
                      <a:pt x="0" y="10905"/>
                      <a:pt x="0" y="10900"/>
                      <a:pt x="0" y="10896"/>
                    </a:cubicBezTo>
                  </a:path>
                </a:pathLst>
              </a:custGeom>
              <a:noFill/>
              <a:ln w="12700" cap="flat">
                <a:solidFill>
                  <a:srgbClr val="829FF9"/>
                </a:solidFill>
                <a:prstDash val="solid"/>
                <a:round/>
              </a:ln>
              <a:effectLst/>
            </p:spPr>
            <p:txBody>
              <a:bodyPr wrap="square" lIns="72248" tIns="72248" rIns="72248" bIns="72248" numCol="1" anchor="ctr">
                <a:noAutofit/>
              </a:bodyPr>
              <a:lstStyle/>
              <a:p>
                <a:pPr marL="40639" marR="40639" algn="l" defTabSz="914400">
                  <a:defRPr sz="3400">
                    <a:solidFill>
                      <a:srgbClr val="515A9E"/>
                    </a:solidFill>
                    <a:uFill>
                      <a:solidFill>
                        <a:srgbClr val="515A9E"/>
                      </a:solidFill>
                    </a:u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</p:grpSp>
      </p:grpSp>
      <p:pic>
        <p:nvPicPr>
          <p:cNvPr id="984" name="pasted-image.ti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901526" y="2196554"/>
            <a:ext cx="6350001" cy="6350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27" name="Group 8927"/>
          <p:cNvGrpSpPr/>
          <p:nvPr/>
        </p:nvGrpSpPr>
        <p:grpSpPr>
          <a:xfrm>
            <a:off x="0" y="-1"/>
            <a:ext cx="13004800" cy="9753601"/>
            <a:chOff x="0" y="0"/>
            <a:chExt cx="13004800" cy="9753600"/>
          </a:xfrm>
        </p:grpSpPr>
        <p:grpSp>
          <p:nvGrpSpPr>
            <p:cNvPr id="8925" name="Group 8925"/>
            <p:cNvGrpSpPr/>
            <p:nvPr/>
          </p:nvGrpSpPr>
          <p:grpSpPr>
            <a:xfrm>
              <a:off x="0" y="0"/>
              <a:ext cx="13004801" cy="9753600"/>
              <a:chOff x="0" y="0"/>
              <a:chExt cx="13004800" cy="9753600"/>
            </a:xfrm>
          </p:grpSpPr>
          <p:sp>
            <p:nvSpPr>
              <p:cNvPr id="8833" name="Shape 8833"/>
              <p:cNvSpPr/>
              <p:nvPr/>
            </p:nvSpPr>
            <p:spPr>
              <a:xfrm>
                <a:off x="11921066" y="1083733"/>
                <a:ext cx="758615" cy="3034454"/>
              </a:xfrm>
              <a:prstGeom prst="rect">
                <a:avLst/>
              </a:prstGeom>
              <a:gradFill flip="none" rotWithShape="1">
                <a:gsLst>
                  <a:gs pos="0">
                    <a:srgbClr val="817C6B"/>
                  </a:gs>
                  <a:gs pos="100000">
                    <a:srgbClr val="D3D0C7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72248" tIns="72248" rIns="72248" bIns="72248" numCol="1" anchor="ctr">
                <a:noAutofit/>
              </a:bodyPr>
              <a:lstStyle/>
              <a:p>
                <a:pPr marL="40639" marR="40639" defTabSz="914400">
                  <a:defRPr sz="3400">
                    <a:solidFill>
                      <a:srgbClr val="EEEEEE"/>
                    </a:solidFill>
                    <a:uFill>
                      <a:solidFill>
                        <a:srgbClr val="EEEEEE"/>
                      </a:solidFill>
                    </a:u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8834" name="Shape 8834"/>
              <p:cNvSpPr/>
              <p:nvPr/>
            </p:nvSpPr>
            <p:spPr>
              <a:xfrm>
                <a:off x="0" y="0"/>
                <a:ext cx="12788054" cy="216747"/>
              </a:xfrm>
              <a:prstGeom prst="rect">
                <a:avLst/>
              </a:prstGeom>
              <a:solidFill>
                <a:srgbClr val="9A94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2248" tIns="72248" rIns="72248" bIns="72248" numCol="1" anchor="ctr">
                <a:noAutofit/>
              </a:bodyPr>
              <a:lstStyle/>
              <a:p>
                <a:pPr marL="40639" marR="40639" defTabSz="914400">
                  <a:defRPr sz="3400">
                    <a:solidFill>
                      <a:srgbClr val="EEEEEE"/>
                    </a:solidFill>
                    <a:uFill>
                      <a:solidFill>
                        <a:srgbClr val="EEEEEE"/>
                      </a:solidFill>
                    </a:u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8835" name="Shape 8835"/>
              <p:cNvSpPr/>
              <p:nvPr/>
            </p:nvSpPr>
            <p:spPr>
              <a:xfrm>
                <a:off x="12679680" y="0"/>
                <a:ext cx="325121" cy="9753600"/>
              </a:xfrm>
              <a:prstGeom prst="rect">
                <a:avLst/>
              </a:prstGeom>
              <a:gradFill flip="none" rotWithShape="1">
                <a:gsLst>
                  <a:gs pos="0">
                    <a:srgbClr val="9A947F"/>
                  </a:gs>
                  <a:gs pos="50000">
                    <a:srgbClr val="BBB6A8"/>
                  </a:gs>
                  <a:gs pos="100000">
                    <a:srgbClr val="9A947F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72248" tIns="72248" rIns="72248" bIns="72248" numCol="1" anchor="ctr">
                <a:noAutofit/>
              </a:bodyPr>
              <a:lstStyle/>
              <a:p>
                <a:pPr marL="40639" marR="40639" defTabSz="914400">
                  <a:defRPr sz="3400">
                    <a:solidFill>
                      <a:srgbClr val="EEEEEE"/>
                    </a:solidFill>
                    <a:uFill>
                      <a:solidFill>
                        <a:srgbClr val="EEEEEE"/>
                      </a:solidFill>
                    </a:u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8836" name="Shape 8836"/>
              <p:cNvSpPr/>
              <p:nvPr/>
            </p:nvSpPr>
            <p:spPr>
              <a:xfrm>
                <a:off x="0" y="0"/>
                <a:ext cx="325121" cy="9753600"/>
              </a:xfrm>
              <a:prstGeom prst="rect">
                <a:avLst/>
              </a:prstGeom>
              <a:gradFill flip="none" rotWithShape="1">
                <a:gsLst>
                  <a:gs pos="0">
                    <a:srgbClr val="9A947F"/>
                  </a:gs>
                  <a:gs pos="50000">
                    <a:srgbClr val="BBB6A8"/>
                  </a:gs>
                  <a:gs pos="100000">
                    <a:srgbClr val="9A947F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72248" tIns="72248" rIns="72248" bIns="72248" numCol="1" anchor="ctr">
                <a:noAutofit/>
              </a:bodyPr>
              <a:lstStyle/>
              <a:p>
                <a:pPr marL="40639" marR="40639" defTabSz="914400">
                  <a:defRPr sz="3400">
                    <a:solidFill>
                      <a:srgbClr val="EEEEEE"/>
                    </a:solidFill>
                    <a:uFill>
                      <a:solidFill>
                        <a:srgbClr val="EEEEEE"/>
                      </a:solidFill>
                    </a:u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8837" name="Shape 8837"/>
              <p:cNvSpPr/>
              <p:nvPr/>
            </p:nvSpPr>
            <p:spPr>
              <a:xfrm>
                <a:off x="325120" y="1083733"/>
                <a:ext cx="758614" cy="3034454"/>
              </a:xfrm>
              <a:prstGeom prst="rect">
                <a:avLst/>
              </a:prstGeom>
              <a:gradFill flip="none" rotWithShape="1">
                <a:gsLst>
                  <a:gs pos="0">
                    <a:srgbClr val="817C6B"/>
                  </a:gs>
                  <a:gs pos="100000">
                    <a:srgbClr val="D3D0C7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72248" tIns="72248" rIns="72248" bIns="72248" numCol="1" anchor="ctr">
                <a:noAutofit/>
              </a:bodyPr>
              <a:lstStyle/>
              <a:p>
                <a:pPr marL="40639" marR="40639" defTabSz="914400">
                  <a:defRPr sz="3400">
                    <a:solidFill>
                      <a:srgbClr val="EEEEEE"/>
                    </a:solidFill>
                    <a:uFill>
                      <a:solidFill>
                        <a:srgbClr val="EEEEEE"/>
                      </a:solidFill>
                    </a:u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grpSp>
            <p:nvGrpSpPr>
              <p:cNvPr id="8924" name="Group 8924"/>
              <p:cNvGrpSpPr/>
              <p:nvPr/>
            </p:nvGrpSpPr>
            <p:grpSpPr>
              <a:xfrm>
                <a:off x="82851" y="72248"/>
                <a:ext cx="12793944" cy="1116891"/>
                <a:chOff x="0" y="0"/>
                <a:chExt cx="12793942" cy="1116889"/>
              </a:xfrm>
            </p:grpSpPr>
            <p:sp>
              <p:nvSpPr>
                <p:cNvPr id="8838" name="Shape 8838"/>
                <p:cNvSpPr/>
                <p:nvPr/>
              </p:nvSpPr>
              <p:spPr>
                <a:xfrm>
                  <a:off x="43584" y="0"/>
                  <a:ext cx="12736126" cy="1083734"/>
                </a:xfrm>
                <a:prstGeom prst="roundRect">
                  <a:avLst>
                    <a:gd name="adj" fmla="val 35156"/>
                  </a:avLst>
                </a:prstGeom>
                <a:solidFill>
                  <a:srgbClr val="BBB6A8"/>
                </a:solidFill>
                <a:ln w="9525" cap="flat">
                  <a:noFill/>
                  <a:round/>
                </a:ln>
                <a:effectLst/>
              </p:spPr>
              <p:txBody>
                <a:bodyPr wrap="square" lIns="72248" tIns="72248" rIns="72248" bIns="72248" numCol="1" anchor="ctr">
                  <a:noAutofit/>
                </a:bodyPr>
                <a:lstStyle/>
                <a:p>
                  <a:pPr marL="40639" marR="40639" defTabSz="914400">
                    <a:defRPr sz="3400">
                      <a:solidFill>
                        <a:srgbClr val="EEEEEE"/>
                      </a:solidFill>
                      <a:uFill>
                        <a:solidFill>
                          <a:srgbClr val="EEEEEE"/>
                        </a:solidFill>
                      </a:u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</a:p>
              </p:txBody>
            </p:sp>
            <p:sp>
              <p:nvSpPr>
                <p:cNvPr id="8839" name="Shape 8839"/>
                <p:cNvSpPr/>
                <p:nvPr/>
              </p:nvSpPr>
              <p:spPr>
                <a:xfrm>
                  <a:off x="477077" y="54186"/>
                  <a:ext cx="11812695" cy="126437"/>
                </a:xfrm>
                <a:prstGeom prst="rect">
                  <a:avLst/>
                </a:prstGeom>
                <a:solidFill>
                  <a:srgbClr val="9A947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72248" tIns="72248" rIns="72248" bIns="72248" numCol="1" anchor="ctr">
                  <a:noAutofit/>
                </a:bodyPr>
                <a:lstStyle/>
                <a:p>
                  <a:pPr marL="40639" marR="40639" defTabSz="914400">
                    <a:defRPr sz="3400">
                      <a:solidFill>
                        <a:srgbClr val="EEEEEE"/>
                      </a:solidFill>
                      <a:uFill>
                        <a:solidFill>
                          <a:srgbClr val="EEEEEE"/>
                        </a:solidFill>
                      </a:u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</a:p>
              </p:txBody>
            </p:sp>
            <p:grpSp>
              <p:nvGrpSpPr>
                <p:cNvPr id="8878" name="Group 8878"/>
                <p:cNvGrpSpPr/>
                <p:nvPr/>
              </p:nvGrpSpPr>
              <p:grpSpPr>
                <a:xfrm>
                  <a:off x="531264" y="842151"/>
                  <a:ext cx="11758508" cy="243841"/>
                  <a:chOff x="0" y="0"/>
                  <a:chExt cx="11758506" cy="243839"/>
                </a:xfrm>
              </p:grpSpPr>
              <p:sp>
                <p:nvSpPr>
                  <p:cNvPr id="8840" name="Shape 8840"/>
                  <p:cNvSpPr/>
                  <p:nvPr/>
                </p:nvSpPr>
                <p:spPr>
                  <a:xfrm flipH="1">
                    <a:off x="11239217" y="0"/>
                    <a:ext cx="519290" cy="23932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0"/>
                        </a:moveTo>
                        <a:lnTo>
                          <a:pt x="17092" y="0"/>
                        </a:lnTo>
                        <a:lnTo>
                          <a:pt x="0" y="17550"/>
                        </a:lnTo>
                        <a:lnTo>
                          <a:pt x="8077" y="21600"/>
                        </a:lnTo>
                        <a:lnTo>
                          <a:pt x="19158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9A947F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8841" name="Shape 8841"/>
                  <p:cNvSpPr/>
                  <p:nvPr/>
                </p:nvSpPr>
                <p:spPr>
                  <a:xfrm>
                    <a:off x="0" y="4515"/>
                    <a:ext cx="519289" cy="2393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0"/>
                        </a:moveTo>
                        <a:lnTo>
                          <a:pt x="17092" y="0"/>
                        </a:lnTo>
                        <a:lnTo>
                          <a:pt x="0" y="17550"/>
                        </a:lnTo>
                        <a:lnTo>
                          <a:pt x="8077" y="21600"/>
                        </a:lnTo>
                        <a:lnTo>
                          <a:pt x="19158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9A947F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grpSp>
                <p:nvGrpSpPr>
                  <p:cNvPr id="8877" name="Group 8877"/>
                  <p:cNvGrpSpPr/>
                  <p:nvPr/>
                </p:nvGrpSpPr>
                <p:grpSpPr>
                  <a:xfrm>
                    <a:off x="442524" y="1544"/>
                    <a:ext cx="10864428" cy="242296"/>
                    <a:chOff x="0" y="0"/>
                    <a:chExt cx="10864426" cy="242295"/>
                  </a:xfrm>
                </p:grpSpPr>
                <p:grpSp>
                  <p:nvGrpSpPr>
                    <p:cNvPr id="8863" name="Group 8863"/>
                    <p:cNvGrpSpPr/>
                    <p:nvPr/>
                  </p:nvGrpSpPr>
                  <p:grpSpPr>
                    <a:xfrm>
                      <a:off x="0" y="2257"/>
                      <a:ext cx="6610774" cy="240039"/>
                      <a:chOff x="0" y="0"/>
                      <a:chExt cx="6610773" cy="240037"/>
                    </a:xfrm>
                  </p:grpSpPr>
                  <p:grpSp>
                    <p:nvGrpSpPr>
                      <p:cNvPr id="8844" name="Group 8844"/>
                      <p:cNvGrpSpPr/>
                      <p:nvPr/>
                    </p:nvGrpSpPr>
                    <p:grpSpPr>
                      <a:xfrm>
                        <a:off x="0" y="0"/>
                        <a:ext cx="943611" cy="240038"/>
                        <a:chOff x="0" y="0"/>
                        <a:chExt cx="943610" cy="240037"/>
                      </a:xfrm>
                    </p:grpSpPr>
                    <p:sp>
                      <p:nvSpPr>
                        <p:cNvPr id="8842" name="Shape 8842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8843" name="Shape 8843"/>
                        <p:cNvSpPr/>
                        <p:nvPr/>
                      </p:nvSpPr>
                      <p:spPr>
                        <a:xfrm>
                          <a:off x="467296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8847" name="Group 8847"/>
                      <p:cNvGrpSpPr/>
                      <p:nvPr/>
                    </p:nvGrpSpPr>
                    <p:grpSpPr>
                      <a:xfrm>
                        <a:off x="943848" y="0"/>
                        <a:ext cx="945985" cy="240038"/>
                        <a:chOff x="0" y="0"/>
                        <a:chExt cx="945983" cy="240037"/>
                      </a:xfrm>
                    </p:grpSpPr>
                    <p:sp>
                      <p:nvSpPr>
                        <p:cNvPr id="8845" name="Shape 8845"/>
                        <p:cNvSpPr/>
                        <p:nvPr/>
                      </p:nvSpPr>
                      <p:spPr>
                        <a:xfrm>
                          <a:off x="0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8846" name="Shape 8846"/>
                        <p:cNvSpPr/>
                        <p:nvPr/>
                      </p:nvSpPr>
                      <p:spPr>
                        <a:xfrm>
                          <a:off x="467296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8850" name="Group 8850"/>
                      <p:cNvGrpSpPr/>
                      <p:nvPr/>
                    </p:nvGrpSpPr>
                    <p:grpSpPr>
                      <a:xfrm>
                        <a:off x="1893710" y="0"/>
                        <a:ext cx="939971" cy="240038"/>
                        <a:chOff x="0" y="0"/>
                        <a:chExt cx="939969" cy="240037"/>
                      </a:xfrm>
                    </p:grpSpPr>
                    <p:sp>
                      <p:nvSpPr>
                        <p:cNvPr id="8848" name="Shape 8848"/>
                        <p:cNvSpPr/>
                        <p:nvPr/>
                      </p:nvSpPr>
                      <p:spPr>
                        <a:xfrm>
                          <a:off x="0" y="0"/>
                          <a:ext cx="471707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8849" name="Shape 8849"/>
                        <p:cNvSpPr/>
                        <p:nvPr/>
                      </p:nvSpPr>
                      <p:spPr>
                        <a:xfrm>
                          <a:off x="463672" y="0"/>
                          <a:ext cx="47629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8853" name="Group 8853"/>
                      <p:cNvGrpSpPr/>
                      <p:nvPr/>
                    </p:nvGrpSpPr>
                    <p:grpSpPr>
                      <a:xfrm>
                        <a:off x="2833443" y="0"/>
                        <a:ext cx="943888" cy="240038"/>
                        <a:chOff x="0" y="0"/>
                        <a:chExt cx="943886" cy="240037"/>
                      </a:xfrm>
                    </p:grpSpPr>
                    <p:sp>
                      <p:nvSpPr>
                        <p:cNvPr id="8851" name="Shape 8851"/>
                        <p:cNvSpPr/>
                        <p:nvPr/>
                      </p:nvSpPr>
                      <p:spPr>
                        <a:xfrm>
                          <a:off x="0" y="0"/>
                          <a:ext cx="47644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8852" name="Shape 8852"/>
                        <p:cNvSpPr/>
                        <p:nvPr/>
                      </p:nvSpPr>
                      <p:spPr>
                        <a:xfrm>
                          <a:off x="467439" y="0"/>
                          <a:ext cx="47644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8856" name="Group 8856"/>
                      <p:cNvGrpSpPr/>
                      <p:nvPr/>
                    </p:nvGrpSpPr>
                    <p:grpSpPr>
                      <a:xfrm>
                        <a:off x="3777330" y="0"/>
                        <a:ext cx="943612" cy="240038"/>
                        <a:chOff x="0" y="0"/>
                        <a:chExt cx="943610" cy="240037"/>
                      </a:xfrm>
                    </p:grpSpPr>
                    <p:sp>
                      <p:nvSpPr>
                        <p:cNvPr id="8854" name="Shape 8854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8855" name="Shape 8855"/>
                        <p:cNvSpPr/>
                        <p:nvPr/>
                      </p:nvSpPr>
                      <p:spPr>
                        <a:xfrm>
                          <a:off x="467296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8859" name="Group 8859"/>
                      <p:cNvGrpSpPr/>
                      <p:nvPr/>
                    </p:nvGrpSpPr>
                    <p:grpSpPr>
                      <a:xfrm>
                        <a:off x="4720941" y="0"/>
                        <a:ext cx="946222" cy="240038"/>
                        <a:chOff x="0" y="0"/>
                        <a:chExt cx="946221" cy="240037"/>
                      </a:xfrm>
                    </p:grpSpPr>
                    <p:sp>
                      <p:nvSpPr>
                        <p:cNvPr id="8857" name="Shape 8857"/>
                        <p:cNvSpPr/>
                        <p:nvPr/>
                      </p:nvSpPr>
                      <p:spPr>
                        <a:xfrm>
                          <a:off x="0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8858" name="Shape 8858"/>
                        <p:cNvSpPr/>
                        <p:nvPr/>
                      </p:nvSpPr>
                      <p:spPr>
                        <a:xfrm>
                          <a:off x="467533" y="0"/>
                          <a:ext cx="478689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8862" name="Group 8862"/>
                      <p:cNvGrpSpPr/>
                      <p:nvPr/>
                    </p:nvGrpSpPr>
                    <p:grpSpPr>
                      <a:xfrm>
                        <a:off x="5666925" y="0"/>
                        <a:ext cx="943849" cy="240038"/>
                        <a:chOff x="0" y="0"/>
                        <a:chExt cx="943848" cy="240037"/>
                      </a:xfrm>
                    </p:grpSpPr>
                    <p:sp>
                      <p:nvSpPr>
                        <p:cNvPr id="8860" name="Shape 8860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8861" name="Shape 8861"/>
                        <p:cNvSpPr/>
                        <p:nvPr/>
                      </p:nvSpPr>
                      <p:spPr>
                        <a:xfrm>
                          <a:off x="467533" y="0"/>
                          <a:ext cx="476316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</p:grpSp>
                <p:grpSp>
                  <p:nvGrpSpPr>
                    <p:cNvPr id="8866" name="Group 8866"/>
                    <p:cNvGrpSpPr/>
                    <p:nvPr/>
                  </p:nvGrpSpPr>
                  <p:grpSpPr>
                    <a:xfrm>
                      <a:off x="6610773" y="0"/>
                      <a:ext cx="943752" cy="240038"/>
                      <a:chOff x="0" y="0"/>
                      <a:chExt cx="943750" cy="240037"/>
                    </a:xfrm>
                  </p:grpSpPr>
                  <p:sp>
                    <p:nvSpPr>
                      <p:cNvPr id="8864" name="Shape 8864"/>
                      <p:cNvSpPr/>
                      <p:nvPr/>
                    </p:nvSpPr>
                    <p:spPr>
                      <a:xfrm>
                        <a:off x="0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8865" name="Shape 8865"/>
                      <p:cNvSpPr/>
                      <p:nvPr/>
                    </p:nvSpPr>
                    <p:spPr>
                      <a:xfrm>
                        <a:off x="467369" y="0"/>
                        <a:ext cx="476382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8869" name="Group 8869"/>
                    <p:cNvGrpSpPr/>
                    <p:nvPr/>
                  </p:nvGrpSpPr>
                  <p:grpSpPr>
                    <a:xfrm>
                      <a:off x="7554524" y="0"/>
                      <a:ext cx="946010" cy="240038"/>
                      <a:chOff x="0" y="0"/>
                      <a:chExt cx="946009" cy="240037"/>
                    </a:xfrm>
                  </p:grpSpPr>
                  <p:sp>
                    <p:nvSpPr>
                      <p:cNvPr id="8867" name="Shape 8867"/>
                      <p:cNvSpPr/>
                      <p:nvPr/>
                    </p:nvSpPr>
                    <p:spPr>
                      <a:xfrm>
                        <a:off x="0" y="0"/>
                        <a:ext cx="47871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8868" name="Shape 8868"/>
                      <p:cNvSpPr/>
                      <p:nvPr/>
                    </p:nvSpPr>
                    <p:spPr>
                      <a:xfrm>
                        <a:off x="467300" y="0"/>
                        <a:ext cx="47871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8872" name="Group 8872"/>
                    <p:cNvGrpSpPr/>
                    <p:nvPr/>
                  </p:nvGrpSpPr>
                  <p:grpSpPr>
                    <a:xfrm>
                      <a:off x="8500533" y="0"/>
                      <a:ext cx="943753" cy="240038"/>
                      <a:chOff x="0" y="0"/>
                      <a:chExt cx="943751" cy="240037"/>
                    </a:xfrm>
                  </p:grpSpPr>
                  <p:sp>
                    <p:nvSpPr>
                      <p:cNvPr id="8870" name="Shape 8870"/>
                      <p:cNvSpPr/>
                      <p:nvPr/>
                    </p:nvSpPr>
                    <p:spPr>
                      <a:xfrm>
                        <a:off x="0" y="0"/>
                        <a:ext cx="47589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8871" name="Shape 8871"/>
                      <p:cNvSpPr/>
                      <p:nvPr/>
                    </p:nvSpPr>
                    <p:spPr>
                      <a:xfrm>
                        <a:off x="467862" y="0"/>
                        <a:ext cx="47589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8875" name="Group 8875"/>
                    <p:cNvGrpSpPr/>
                    <p:nvPr/>
                  </p:nvGrpSpPr>
                  <p:grpSpPr>
                    <a:xfrm>
                      <a:off x="9444284" y="0"/>
                      <a:ext cx="943753" cy="240038"/>
                      <a:chOff x="0" y="0"/>
                      <a:chExt cx="943751" cy="240037"/>
                    </a:xfrm>
                  </p:grpSpPr>
                  <p:sp>
                    <p:nvSpPr>
                      <p:cNvPr id="8873" name="Shape 8873"/>
                      <p:cNvSpPr/>
                      <p:nvPr/>
                    </p:nvSpPr>
                    <p:spPr>
                      <a:xfrm>
                        <a:off x="0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8874" name="Shape 8874"/>
                      <p:cNvSpPr/>
                      <p:nvPr/>
                    </p:nvSpPr>
                    <p:spPr>
                      <a:xfrm>
                        <a:off x="467371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sp>
                  <p:nvSpPr>
                    <p:cNvPr id="8876" name="Shape 8876"/>
                    <p:cNvSpPr/>
                    <p:nvPr/>
                  </p:nvSpPr>
                  <p:spPr>
                    <a:xfrm>
                      <a:off x="10388035" y="0"/>
                      <a:ext cx="476392" cy="240038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0504" fill="norm" stroke="1" extrusionOk="0">
                          <a:moveTo>
                            <a:pt x="0" y="0"/>
                          </a:moveTo>
                          <a:lnTo>
                            <a:pt x="0" y="20504"/>
                          </a:lnTo>
                          <a:lnTo>
                            <a:pt x="2534" y="20504"/>
                          </a:lnTo>
                          <a:cubicBezTo>
                            <a:pt x="2512" y="-934"/>
                            <a:pt x="19002" y="-1096"/>
                            <a:pt x="19023" y="20504"/>
                          </a:cubicBezTo>
                          <a:lnTo>
                            <a:pt x="21600" y="20504"/>
                          </a:lnTo>
                          <a:lnTo>
                            <a:pt x="21600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9A947F"/>
                    </a:solidFill>
                    <a:ln w="9525" cap="flat">
                      <a:noFill/>
                      <a:round/>
                    </a:ln>
                    <a:effectLst/>
                  </p:spPr>
                  <p:txBody>
                    <a:bodyPr wrap="square" lIns="72248" tIns="72248" rIns="72248" bIns="72248" numCol="1" anchor="ctr">
                      <a:noAutofit/>
                    </a:bodyPr>
                    <a:lstStyle/>
                    <a:p>
                      <a:pPr marL="40639" marR="40639" defTabSz="914400">
                        <a:defRPr sz="3400">
                          <a:solidFill>
                            <a:srgbClr val="EEEEEE"/>
                          </a:solidFill>
                          <a:uFill>
                            <a:solidFill>
                              <a:srgbClr val="EEEEEE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defRPr>
                      </a:pPr>
                    </a:p>
                  </p:txBody>
                </p:sp>
              </p:grpSp>
            </p:grpSp>
            <p:grpSp>
              <p:nvGrpSpPr>
                <p:cNvPr id="8917" name="Group 8917"/>
                <p:cNvGrpSpPr/>
                <p:nvPr/>
              </p:nvGrpSpPr>
              <p:grpSpPr>
                <a:xfrm>
                  <a:off x="508686" y="839893"/>
                  <a:ext cx="11758508" cy="243841"/>
                  <a:chOff x="0" y="0"/>
                  <a:chExt cx="11758506" cy="243839"/>
                </a:xfrm>
              </p:grpSpPr>
              <p:sp>
                <p:nvSpPr>
                  <p:cNvPr id="8879" name="Shape 8879"/>
                  <p:cNvSpPr/>
                  <p:nvPr/>
                </p:nvSpPr>
                <p:spPr>
                  <a:xfrm flipH="1">
                    <a:off x="11239217" y="0"/>
                    <a:ext cx="519290" cy="23932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0"/>
                        </a:moveTo>
                        <a:lnTo>
                          <a:pt x="17092" y="0"/>
                        </a:lnTo>
                        <a:lnTo>
                          <a:pt x="0" y="17550"/>
                        </a:lnTo>
                        <a:lnTo>
                          <a:pt x="8077" y="21600"/>
                        </a:lnTo>
                        <a:lnTo>
                          <a:pt x="19158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D3D0C7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8880" name="Shape 8880"/>
                  <p:cNvSpPr/>
                  <p:nvPr/>
                </p:nvSpPr>
                <p:spPr>
                  <a:xfrm>
                    <a:off x="0" y="4515"/>
                    <a:ext cx="519289" cy="2393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0"/>
                        </a:moveTo>
                        <a:lnTo>
                          <a:pt x="17092" y="0"/>
                        </a:lnTo>
                        <a:lnTo>
                          <a:pt x="0" y="17550"/>
                        </a:lnTo>
                        <a:lnTo>
                          <a:pt x="8077" y="21600"/>
                        </a:lnTo>
                        <a:lnTo>
                          <a:pt x="19158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D3D0C7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grpSp>
                <p:nvGrpSpPr>
                  <p:cNvPr id="8916" name="Group 8916"/>
                  <p:cNvGrpSpPr/>
                  <p:nvPr/>
                </p:nvGrpSpPr>
                <p:grpSpPr>
                  <a:xfrm>
                    <a:off x="442524" y="1544"/>
                    <a:ext cx="10864428" cy="242296"/>
                    <a:chOff x="0" y="0"/>
                    <a:chExt cx="10864426" cy="242295"/>
                  </a:xfrm>
                </p:grpSpPr>
                <p:grpSp>
                  <p:nvGrpSpPr>
                    <p:cNvPr id="8902" name="Group 8902"/>
                    <p:cNvGrpSpPr/>
                    <p:nvPr/>
                  </p:nvGrpSpPr>
                  <p:grpSpPr>
                    <a:xfrm>
                      <a:off x="0" y="2257"/>
                      <a:ext cx="6610774" cy="240039"/>
                      <a:chOff x="0" y="0"/>
                      <a:chExt cx="6610773" cy="240037"/>
                    </a:xfrm>
                  </p:grpSpPr>
                  <p:grpSp>
                    <p:nvGrpSpPr>
                      <p:cNvPr id="8883" name="Group 8883"/>
                      <p:cNvGrpSpPr/>
                      <p:nvPr/>
                    </p:nvGrpSpPr>
                    <p:grpSpPr>
                      <a:xfrm>
                        <a:off x="0" y="0"/>
                        <a:ext cx="943611" cy="240038"/>
                        <a:chOff x="0" y="0"/>
                        <a:chExt cx="943610" cy="240037"/>
                      </a:xfrm>
                    </p:grpSpPr>
                    <p:sp>
                      <p:nvSpPr>
                        <p:cNvPr id="8881" name="Shape 8881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8882" name="Shape 8882"/>
                        <p:cNvSpPr/>
                        <p:nvPr/>
                      </p:nvSpPr>
                      <p:spPr>
                        <a:xfrm>
                          <a:off x="467296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8886" name="Group 8886"/>
                      <p:cNvGrpSpPr/>
                      <p:nvPr/>
                    </p:nvGrpSpPr>
                    <p:grpSpPr>
                      <a:xfrm>
                        <a:off x="943848" y="0"/>
                        <a:ext cx="945985" cy="240038"/>
                        <a:chOff x="0" y="0"/>
                        <a:chExt cx="945983" cy="240037"/>
                      </a:xfrm>
                    </p:grpSpPr>
                    <p:sp>
                      <p:nvSpPr>
                        <p:cNvPr id="8884" name="Shape 8884"/>
                        <p:cNvSpPr/>
                        <p:nvPr/>
                      </p:nvSpPr>
                      <p:spPr>
                        <a:xfrm>
                          <a:off x="0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8885" name="Shape 8885"/>
                        <p:cNvSpPr/>
                        <p:nvPr/>
                      </p:nvSpPr>
                      <p:spPr>
                        <a:xfrm>
                          <a:off x="467296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8889" name="Group 8889"/>
                      <p:cNvGrpSpPr/>
                      <p:nvPr/>
                    </p:nvGrpSpPr>
                    <p:grpSpPr>
                      <a:xfrm>
                        <a:off x="1893710" y="0"/>
                        <a:ext cx="939971" cy="240038"/>
                        <a:chOff x="0" y="0"/>
                        <a:chExt cx="939969" cy="240037"/>
                      </a:xfrm>
                    </p:grpSpPr>
                    <p:sp>
                      <p:nvSpPr>
                        <p:cNvPr id="8887" name="Shape 8887"/>
                        <p:cNvSpPr/>
                        <p:nvPr/>
                      </p:nvSpPr>
                      <p:spPr>
                        <a:xfrm>
                          <a:off x="0" y="0"/>
                          <a:ext cx="471707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8888" name="Shape 8888"/>
                        <p:cNvSpPr/>
                        <p:nvPr/>
                      </p:nvSpPr>
                      <p:spPr>
                        <a:xfrm>
                          <a:off x="463672" y="0"/>
                          <a:ext cx="47629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8892" name="Group 8892"/>
                      <p:cNvGrpSpPr/>
                      <p:nvPr/>
                    </p:nvGrpSpPr>
                    <p:grpSpPr>
                      <a:xfrm>
                        <a:off x="2833443" y="0"/>
                        <a:ext cx="943888" cy="240038"/>
                        <a:chOff x="0" y="0"/>
                        <a:chExt cx="943886" cy="240037"/>
                      </a:xfrm>
                    </p:grpSpPr>
                    <p:sp>
                      <p:nvSpPr>
                        <p:cNvPr id="8890" name="Shape 8890"/>
                        <p:cNvSpPr/>
                        <p:nvPr/>
                      </p:nvSpPr>
                      <p:spPr>
                        <a:xfrm>
                          <a:off x="0" y="0"/>
                          <a:ext cx="47644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8891" name="Shape 8891"/>
                        <p:cNvSpPr/>
                        <p:nvPr/>
                      </p:nvSpPr>
                      <p:spPr>
                        <a:xfrm>
                          <a:off x="467439" y="0"/>
                          <a:ext cx="47644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8895" name="Group 8895"/>
                      <p:cNvGrpSpPr/>
                      <p:nvPr/>
                    </p:nvGrpSpPr>
                    <p:grpSpPr>
                      <a:xfrm>
                        <a:off x="3777330" y="0"/>
                        <a:ext cx="943612" cy="240038"/>
                        <a:chOff x="0" y="0"/>
                        <a:chExt cx="943610" cy="240037"/>
                      </a:xfrm>
                    </p:grpSpPr>
                    <p:sp>
                      <p:nvSpPr>
                        <p:cNvPr id="8893" name="Shape 8893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8894" name="Shape 8894"/>
                        <p:cNvSpPr/>
                        <p:nvPr/>
                      </p:nvSpPr>
                      <p:spPr>
                        <a:xfrm>
                          <a:off x="467296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8898" name="Group 8898"/>
                      <p:cNvGrpSpPr/>
                      <p:nvPr/>
                    </p:nvGrpSpPr>
                    <p:grpSpPr>
                      <a:xfrm>
                        <a:off x="4720941" y="0"/>
                        <a:ext cx="946222" cy="240038"/>
                        <a:chOff x="0" y="0"/>
                        <a:chExt cx="946221" cy="240037"/>
                      </a:xfrm>
                    </p:grpSpPr>
                    <p:sp>
                      <p:nvSpPr>
                        <p:cNvPr id="8896" name="Shape 8896"/>
                        <p:cNvSpPr/>
                        <p:nvPr/>
                      </p:nvSpPr>
                      <p:spPr>
                        <a:xfrm>
                          <a:off x="0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8897" name="Shape 8897"/>
                        <p:cNvSpPr/>
                        <p:nvPr/>
                      </p:nvSpPr>
                      <p:spPr>
                        <a:xfrm>
                          <a:off x="467533" y="0"/>
                          <a:ext cx="478689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8901" name="Group 8901"/>
                      <p:cNvGrpSpPr/>
                      <p:nvPr/>
                    </p:nvGrpSpPr>
                    <p:grpSpPr>
                      <a:xfrm>
                        <a:off x="5666925" y="0"/>
                        <a:ext cx="943849" cy="240038"/>
                        <a:chOff x="0" y="0"/>
                        <a:chExt cx="943848" cy="240037"/>
                      </a:xfrm>
                    </p:grpSpPr>
                    <p:sp>
                      <p:nvSpPr>
                        <p:cNvPr id="8899" name="Shape 8899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8900" name="Shape 8900"/>
                        <p:cNvSpPr/>
                        <p:nvPr/>
                      </p:nvSpPr>
                      <p:spPr>
                        <a:xfrm>
                          <a:off x="467533" y="0"/>
                          <a:ext cx="476316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</p:grpSp>
                <p:grpSp>
                  <p:nvGrpSpPr>
                    <p:cNvPr id="8905" name="Group 8905"/>
                    <p:cNvGrpSpPr/>
                    <p:nvPr/>
                  </p:nvGrpSpPr>
                  <p:grpSpPr>
                    <a:xfrm>
                      <a:off x="6610773" y="0"/>
                      <a:ext cx="943752" cy="240038"/>
                      <a:chOff x="0" y="0"/>
                      <a:chExt cx="943750" cy="240037"/>
                    </a:xfrm>
                  </p:grpSpPr>
                  <p:sp>
                    <p:nvSpPr>
                      <p:cNvPr id="8903" name="Shape 8903"/>
                      <p:cNvSpPr/>
                      <p:nvPr/>
                    </p:nvSpPr>
                    <p:spPr>
                      <a:xfrm>
                        <a:off x="0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8904" name="Shape 8904"/>
                      <p:cNvSpPr/>
                      <p:nvPr/>
                    </p:nvSpPr>
                    <p:spPr>
                      <a:xfrm>
                        <a:off x="467369" y="0"/>
                        <a:ext cx="476382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8908" name="Group 8908"/>
                    <p:cNvGrpSpPr/>
                    <p:nvPr/>
                  </p:nvGrpSpPr>
                  <p:grpSpPr>
                    <a:xfrm>
                      <a:off x="7554524" y="0"/>
                      <a:ext cx="946010" cy="240038"/>
                      <a:chOff x="0" y="0"/>
                      <a:chExt cx="946009" cy="240037"/>
                    </a:xfrm>
                  </p:grpSpPr>
                  <p:sp>
                    <p:nvSpPr>
                      <p:cNvPr id="8906" name="Shape 8906"/>
                      <p:cNvSpPr/>
                      <p:nvPr/>
                    </p:nvSpPr>
                    <p:spPr>
                      <a:xfrm>
                        <a:off x="0" y="0"/>
                        <a:ext cx="47871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8907" name="Shape 8907"/>
                      <p:cNvSpPr/>
                      <p:nvPr/>
                    </p:nvSpPr>
                    <p:spPr>
                      <a:xfrm>
                        <a:off x="467300" y="0"/>
                        <a:ext cx="47871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8911" name="Group 8911"/>
                    <p:cNvGrpSpPr/>
                    <p:nvPr/>
                  </p:nvGrpSpPr>
                  <p:grpSpPr>
                    <a:xfrm>
                      <a:off x="8500533" y="0"/>
                      <a:ext cx="943753" cy="240038"/>
                      <a:chOff x="0" y="0"/>
                      <a:chExt cx="943751" cy="240037"/>
                    </a:xfrm>
                  </p:grpSpPr>
                  <p:sp>
                    <p:nvSpPr>
                      <p:cNvPr id="8909" name="Shape 8909"/>
                      <p:cNvSpPr/>
                      <p:nvPr/>
                    </p:nvSpPr>
                    <p:spPr>
                      <a:xfrm>
                        <a:off x="0" y="0"/>
                        <a:ext cx="47589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8910" name="Shape 8910"/>
                      <p:cNvSpPr/>
                      <p:nvPr/>
                    </p:nvSpPr>
                    <p:spPr>
                      <a:xfrm>
                        <a:off x="467862" y="0"/>
                        <a:ext cx="47589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8914" name="Group 8914"/>
                    <p:cNvGrpSpPr/>
                    <p:nvPr/>
                  </p:nvGrpSpPr>
                  <p:grpSpPr>
                    <a:xfrm>
                      <a:off x="9444284" y="0"/>
                      <a:ext cx="943753" cy="240038"/>
                      <a:chOff x="0" y="0"/>
                      <a:chExt cx="943751" cy="240037"/>
                    </a:xfrm>
                  </p:grpSpPr>
                  <p:sp>
                    <p:nvSpPr>
                      <p:cNvPr id="8912" name="Shape 8912"/>
                      <p:cNvSpPr/>
                      <p:nvPr/>
                    </p:nvSpPr>
                    <p:spPr>
                      <a:xfrm>
                        <a:off x="0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8913" name="Shape 8913"/>
                      <p:cNvSpPr/>
                      <p:nvPr/>
                    </p:nvSpPr>
                    <p:spPr>
                      <a:xfrm>
                        <a:off x="467371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sp>
                  <p:nvSpPr>
                    <p:cNvPr id="8915" name="Shape 8915"/>
                    <p:cNvSpPr/>
                    <p:nvPr/>
                  </p:nvSpPr>
                  <p:spPr>
                    <a:xfrm>
                      <a:off x="10388035" y="0"/>
                      <a:ext cx="476392" cy="240038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0504" fill="norm" stroke="1" extrusionOk="0">
                          <a:moveTo>
                            <a:pt x="0" y="0"/>
                          </a:moveTo>
                          <a:lnTo>
                            <a:pt x="0" y="20504"/>
                          </a:lnTo>
                          <a:lnTo>
                            <a:pt x="2534" y="20504"/>
                          </a:lnTo>
                          <a:cubicBezTo>
                            <a:pt x="2512" y="-934"/>
                            <a:pt x="19002" y="-1096"/>
                            <a:pt x="19023" y="20504"/>
                          </a:cubicBezTo>
                          <a:lnTo>
                            <a:pt x="21600" y="20504"/>
                          </a:lnTo>
                          <a:lnTo>
                            <a:pt x="21600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D3D0C7"/>
                    </a:solidFill>
                    <a:ln w="9525" cap="flat">
                      <a:noFill/>
                      <a:round/>
                    </a:ln>
                    <a:effectLst/>
                  </p:spPr>
                  <p:txBody>
                    <a:bodyPr wrap="square" lIns="72248" tIns="72248" rIns="72248" bIns="72248" numCol="1" anchor="ctr">
                      <a:noAutofit/>
                    </a:bodyPr>
                    <a:lstStyle/>
                    <a:p>
                      <a:pPr marL="40639" marR="40639" defTabSz="914400">
                        <a:defRPr sz="3400">
                          <a:solidFill>
                            <a:srgbClr val="EEEEEE"/>
                          </a:solidFill>
                          <a:uFill>
                            <a:solidFill>
                              <a:srgbClr val="EEEEEE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defRPr>
                      </a:pPr>
                    </a:p>
                  </p:txBody>
                </p:sp>
              </p:grpSp>
            </p:grpSp>
            <p:grpSp>
              <p:nvGrpSpPr>
                <p:cNvPr id="8920" name="Group 8920"/>
                <p:cNvGrpSpPr/>
                <p:nvPr/>
              </p:nvGrpSpPr>
              <p:grpSpPr>
                <a:xfrm>
                  <a:off x="-1" y="-1"/>
                  <a:ext cx="997787" cy="1116891"/>
                  <a:chOff x="0" y="0"/>
                  <a:chExt cx="997785" cy="1116889"/>
                </a:xfrm>
              </p:grpSpPr>
              <p:sp>
                <p:nvSpPr>
                  <p:cNvPr id="8918" name="Shape 8918"/>
                  <p:cNvSpPr/>
                  <p:nvPr/>
                </p:nvSpPr>
                <p:spPr>
                  <a:xfrm>
                    <a:off x="27093" y="49671"/>
                    <a:ext cx="970693" cy="106721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6702" h="17423" fill="norm" stroke="1" extrusionOk="0">
                        <a:moveTo>
                          <a:pt x="8828" y="0"/>
                        </a:moveTo>
                        <a:cubicBezTo>
                          <a:pt x="-854" y="266"/>
                          <a:pt x="-1115" y="9621"/>
                          <a:pt x="1221" y="13322"/>
                        </a:cubicBezTo>
                        <a:cubicBezTo>
                          <a:pt x="6348" y="21600"/>
                          <a:pt x="20485" y="16227"/>
                          <a:pt x="15745" y="7130"/>
                        </a:cubicBezTo>
                        <a:cubicBezTo>
                          <a:pt x="11324" y="672"/>
                          <a:pt x="1482" y="5865"/>
                          <a:pt x="5062" y="11862"/>
                        </a:cubicBezTo>
                        <a:cubicBezTo>
                          <a:pt x="8004" y="16360"/>
                          <a:pt x="16005" y="13166"/>
                          <a:pt x="12845" y="8278"/>
                        </a:cubicBezTo>
                        <a:cubicBezTo>
                          <a:pt x="10744" y="5216"/>
                          <a:pt x="5407" y="7630"/>
                          <a:pt x="7794" y="10886"/>
                        </a:cubicBezTo>
                        <a:cubicBezTo>
                          <a:pt x="9408" y="12908"/>
                          <a:pt x="12727" y="11362"/>
                          <a:pt x="11400" y="9269"/>
                        </a:cubicBezTo>
                        <a:cubicBezTo>
                          <a:pt x="10559" y="8168"/>
                          <a:pt x="7752" y="8692"/>
                          <a:pt x="9433" y="10581"/>
                        </a:cubicBezTo>
                        <a:cubicBezTo>
                          <a:pt x="8845" y="10761"/>
                          <a:pt x="9147" y="8098"/>
                          <a:pt x="10904" y="9535"/>
                        </a:cubicBezTo>
                        <a:cubicBezTo>
                          <a:pt x="11677" y="10378"/>
                          <a:pt x="10046" y="12260"/>
                          <a:pt x="8500" y="10956"/>
                        </a:cubicBezTo>
                        <a:cubicBezTo>
                          <a:pt x="6189" y="7957"/>
                          <a:pt x="11374" y="6521"/>
                          <a:pt x="12425" y="8934"/>
                        </a:cubicBezTo>
                        <a:cubicBezTo>
                          <a:pt x="14039" y="11667"/>
                          <a:pt x="9340" y="15384"/>
                          <a:pt x="5970" y="11737"/>
                        </a:cubicBezTo>
                        <a:cubicBezTo>
                          <a:pt x="2810" y="6778"/>
                          <a:pt x="10996" y="2023"/>
                          <a:pt x="14652" y="7497"/>
                        </a:cubicBezTo>
                        <a:cubicBezTo>
                          <a:pt x="18115" y="12690"/>
                          <a:pt x="8483" y="20210"/>
                          <a:pt x="2869" y="12651"/>
                        </a:cubicBezTo>
                        <a:cubicBezTo>
                          <a:pt x="1751" y="10433"/>
                          <a:pt x="742" y="3256"/>
                          <a:pt x="8618" y="2085"/>
                        </a:cubicBezTo>
                        <a:lnTo>
                          <a:pt x="8828" y="0"/>
                        </a:lnTo>
                        <a:close/>
                      </a:path>
                    </a:pathLst>
                  </a:custGeom>
                  <a:solidFill>
                    <a:srgbClr val="9A947F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8919" name="Shape 8919"/>
                  <p:cNvSpPr/>
                  <p:nvPr/>
                </p:nvSpPr>
                <p:spPr>
                  <a:xfrm>
                    <a:off x="0" y="0"/>
                    <a:ext cx="970693" cy="106721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6702" h="17423" fill="norm" stroke="1" extrusionOk="0">
                        <a:moveTo>
                          <a:pt x="8828" y="0"/>
                        </a:moveTo>
                        <a:cubicBezTo>
                          <a:pt x="-854" y="266"/>
                          <a:pt x="-1115" y="9621"/>
                          <a:pt x="1221" y="13322"/>
                        </a:cubicBezTo>
                        <a:cubicBezTo>
                          <a:pt x="6348" y="21600"/>
                          <a:pt x="20485" y="16227"/>
                          <a:pt x="15745" y="7130"/>
                        </a:cubicBezTo>
                        <a:cubicBezTo>
                          <a:pt x="11324" y="672"/>
                          <a:pt x="1482" y="5865"/>
                          <a:pt x="5062" y="11862"/>
                        </a:cubicBezTo>
                        <a:cubicBezTo>
                          <a:pt x="8004" y="16360"/>
                          <a:pt x="16005" y="13166"/>
                          <a:pt x="12845" y="8278"/>
                        </a:cubicBezTo>
                        <a:cubicBezTo>
                          <a:pt x="10744" y="5216"/>
                          <a:pt x="5407" y="7630"/>
                          <a:pt x="7794" y="10886"/>
                        </a:cubicBezTo>
                        <a:cubicBezTo>
                          <a:pt x="9408" y="12908"/>
                          <a:pt x="12727" y="11362"/>
                          <a:pt x="11400" y="9269"/>
                        </a:cubicBezTo>
                        <a:cubicBezTo>
                          <a:pt x="10559" y="8168"/>
                          <a:pt x="7752" y="8692"/>
                          <a:pt x="9433" y="10581"/>
                        </a:cubicBezTo>
                        <a:cubicBezTo>
                          <a:pt x="8845" y="10761"/>
                          <a:pt x="9147" y="8098"/>
                          <a:pt x="10904" y="9535"/>
                        </a:cubicBezTo>
                        <a:cubicBezTo>
                          <a:pt x="11677" y="10378"/>
                          <a:pt x="10046" y="12260"/>
                          <a:pt x="8500" y="10956"/>
                        </a:cubicBezTo>
                        <a:cubicBezTo>
                          <a:pt x="6189" y="7957"/>
                          <a:pt x="11374" y="6521"/>
                          <a:pt x="12425" y="8934"/>
                        </a:cubicBezTo>
                        <a:cubicBezTo>
                          <a:pt x="14039" y="11667"/>
                          <a:pt x="9340" y="15384"/>
                          <a:pt x="5970" y="11737"/>
                        </a:cubicBezTo>
                        <a:cubicBezTo>
                          <a:pt x="2810" y="6778"/>
                          <a:pt x="10996" y="2023"/>
                          <a:pt x="14652" y="7497"/>
                        </a:cubicBezTo>
                        <a:cubicBezTo>
                          <a:pt x="18115" y="12690"/>
                          <a:pt x="8483" y="20210"/>
                          <a:pt x="2869" y="12651"/>
                        </a:cubicBezTo>
                        <a:cubicBezTo>
                          <a:pt x="1751" y="10433"/>
                          <a:pt x="742" y="3256"/>
                          <a:pt x="8618" y="2085"/>
                        </a:cubicBezTo>
                        <a:lnTo>
                          <a:pt x="8828" y="0"/>
                        </a:lnTo>
                        <a:close/>
                      </a:path>
                    </a:pathLst>
                  </a:custGeom>
                  <a:solidFill>
                    <a:srgbClr val="D3D0C7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</p:grpSp>
            <p:sp>
              <p:nvSpPr>
                <p:cNvPr id="8921" name="Shape 8921"/>
                <p:cNvSpPr/>
                <p:nvPr/>
              </p:nvSpPr>
              <p:spPr>
                <a:xfrm flipH="1">
                  <a:off x="11823250" y="49671"/>
                  <a:ext cx="970693" cy="106721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6702" h="17423" fill="norm" stroke="1" extrusionOk="0">
                      <a:moveTo>
                        <a:pt x="8828" y="0"/>
                      </a:moveTo>
                      <a:cubicBezTo>
                        <a:pt x="-854" y="266"/>
                        <a:pt x="-1115" y="9621"/>
                        <a:pt x="1221" y="13322"/>
                      </a:cubicBezTo>
                      <a:cubicBezTo>
                        <a:pt x="6348" y="21600"/>
                        <a:pt x="20485" y="16227"/>
                        <a:pt x="15745" y="7130"/>
                      </a:cubicBezTo>
                      <a:cubicBezTo>
                        <a:pt x="11324" y="672"/>
                        <a:pt x="1482" y="5865"/>
                        <a:pt x="5062" y="11862"/>
                      </a:cubicBezTo>
                      <a:cubicBezTo>
                        <a:pt x="8004" y="16360"/>
                        <a:pt x="16005" y="13166"/>
                        <a:pt x="12845" y="8278"/>
                      </a:cubicBezTo>
                      <a:cubicBezTo>
                        <a:pt x="10744" y="5216"/>
                        <a:pt x="5407" y="7630"/>
                        <a:pt x="7794" y="10886"/>
                      </a:cubicBezTo>
                      <a:cubicBezTo>
                        <a:pt x="9408" y="12908"/>
                        <a:pt x="12727" y="11362"/>
                        <a:pt x="11400" y="9269"/>
                      </a:cubicBezTo>
                      <a:cubicBezTo>
                        <a:pt x="10559" y="8168"/>
                        <a:pt x="7752" y="8692"/>
                        <a:pt x="9433" y="10581"/>
                      </a:cubicBezTo>
                      <a:cubicBezTo>
                        <a:pt x="8845" y="10761"/>
                        <a:pt x="9147" y="8098"/>
                        <a:pt x="10904" y="9535"/>
                      </a:cubicBezTo>
                      <a:cubicBezTo>
                        <a:pt x="11677" y="10378"/>
                        <a:pt x="10046" y="12260"/>
                        <a:pt x="8500" y="10956"/>
                      </a:cubicBezTo>
                      <a:cubicBezTo>
                        <a:pt x="6189" y="7957"/>
                        <a:pt x="11374" y="6521"/>
                        <a:pt x="12425" y="8934"/>
                      </a:cubicBezTo>
                      <a:cubicBezTo>
                        <a:pt x="14039" y="11667"/>
                        <a:pt x="9340" y="15384"/>
                        <a:pt x="5970" y="11737"/>
                      </a:cubicBezTo>
                      <a:cubicBezTo>
                        <a:pt x="2810" y="6778"/>
                        <a:pt x="10996" y="2023"/>
                        <a:pt x="14652" y="7497"/>
                      </a:cubicBezTo>
                      <a:cubicBezTo>
                        <a:pt x="18115" y="12690"/>
                        <a:pt x="8483" y="20210"/>
                        <a:pt x="2869" y="12651"/>
                      </a:cubicBezTo>
                      <a:cubicBezTo>
                        <a:pt x="1751" y="10433"/>
                        <a:pt x="742" y="3256"/>
                        <a:pt x="8618" y="2085"/>
                      </a:cubicBezTo>
                      <a:lnTo>
                        <a:pt x="8828" y="0"/>
                      </a:lnTo>
                      <a:close/>
                    </a:path>
                  </a:pathLst>
                </a:custGeom>
                <a:solidFill>
                  <a:srgbClr val="9A947F"/>
                </a:solidFill>
                <a:ln w="9525" cap="flat">
                  <a:noFill/>
                  <a:round/>
                </a:ln>
                <a:effectLst/>
              </p:spPr>
              <p:txBody>
                <a:bodyPr wrap="square" lIns="72248" tIns="72248" rIns="72248" bIns="72248" numCol="1" anchor="ctr">
                  <a:noAutofit/>
                </a:bodyPr>
                <a:lstStyle/>
                <a:p>
                  <a:pPr marL="40639" marR="40639" defTabSz="914400">
                    <a:defRPr sz="3400">
                      <a:solidFill>
                        <a:srgbClr val="EEEEEE"/>
                      </a:solidFill>
                      <a:uFill>
                        <a:solidFill>
                          <a:srgbClr val="EEEEEE"/>
                        </a:solidFill>
                      </a:u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</a:p>
              </p:txBody>
            </p:sp>
            <p:sp>
              <p:nvSpPr>
                <p:cNvPr id="8922" name="Shape 8922"/>
                <p:cNvSpPr/>
                <p:nvPr/>
              </p:nvSpPr>
              <p:spPr>
                <a:xfrm flipH="1">
                  <a:off x="11796157" y="0"/>
                  <a:ext cx="970693" cy="106721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6702" h="17423" fill="norm" stroke="1" extrusionOk="0">
                      <a:moveTo>
                        <a:pt x="8828" y="0"/>
                      </a:moveTo>
                      <a:cubicBezTo>
                        <a:pt x="-854" y="266"/>
                        <a:pt x="-1115" y="9621"/>
                        <a:pt x="1221" y="13322"/>
                      </a:cubicBezTo>
                      <a:cubicBezTo>
                        <a:pt x="6348" y="21600"/>
                        <a:pt x="20485" y="16227"/>
                        <a:pt x="15745" y="7130"/>
                      </a:cubicBezTo>
                      <a:cubicBezTo>
                        <a:pt x="11324" y="672"/>
                        <a:pt x="1482" y="5865"/>
                        <a:pt x="5062" y="11862"/>
                      </a:cubicBezTo>
                      <a:cubicBezTo>
                        <a:pt x="8004" y="16360"/>
                        <a:pt x="16005" y="13166"/>
                        <a:pt x="12845" y="8278"/>
                      </a:cubicBezTo>
                      <a:cubicBezTo>
                        <a:pt x="10744" y="5216"/>
                        <a:pt x="5407" y="7630"/>
                        <a:pt x="7794" y="10886"/>
                      </a:cubicBezTo>
                      <a:cubicBezTo>
                        <a:pt x="9408" y="12908"/>
                        <a:pt x="12727" y="11362"/>
                        <a:pt x="11400" y="9269"/>
                      </a:cubicBezTo>
                      <a:cubicBezTo>
                        <a:pt x="10559" y="8168"/>
                        <a:pt x="7752" y="8692"/>
                        <a:pt x="9433" y="10581"/>
                      </a:cubicBezTo>
                      <a:cubicBezTo>
                        <a:pt x="8845" y="10761"/>
                        <a:pt x="9147" y="8098"/>
                        <a:pt x="10904" y="9535"/>
                      </a:cubicBezTo>
                      <a:cubicBezTo>
                        <a:pt x="11677" y="10378"/>
                        <a:pt x="10046" y="12260"/>
                        <a:pt x="8500" y="10956"/>
                      </a:cubicBezTo>
                      <a:cubicBezTo>
                        <a:pt x="6189" y="7957"/>
                        <a:pt x="11374" y="6521"/>
                        <a:pt x="12425" y="8934"/>
                      </a:cubicBezTo>
                      <a:cubicBezTo>
                        <a:pt x="14039" y="11667"/>
                        <a:pt x="9340" y="15384"/>
                        <a:pt x="5970" y="11737"/>
                      </a:cubicBezTo>
                      <a:cubicBezTo>
                        <a:pt x="2810" y="6778"/>
                        <a:pt x="10996" y="2023"/>
                        <a:pt x="14652" y="7497"/>
                      </a:cubicBezTo>
                      <a:cubicBezTo>
                        <a:pt x="18115" y="12690"/>
                        <a:pt x="8483" y="20210"/>
                        <a:pt x="2869" y="12651"/>
                      </a:cubicBezTo>
                      <a:cubicBezTo>
                        <a:pt x="1751" y="10433"/>
                        <a:pt x="742" y="3256"/>
                        <a:pt x="8618" y="2085"/>
                      </a:cubicBezTo>
                      <a:lnTo>
                        <a:pt x="8828" y="0"/>
                      </a:lnTo>
                      <a:close/>
                    </a:path>
                  </a:pathLst>
                </a:custGeom>
                <a:solidFill>
                  <a:srgbClr val="D3D0C7"/>
                </a:solidFill>
                <a:ln w="9525" cap="flat">
                  <a:noFill/>
                  <a:round/>
                </a:ln>
                <a:effectLst/>
              </p:spPr>
              <p:txBody>
                <a:bodyPr wrap="square" lIns="72248" tIns="72248" rIns="72248" bIns="72248" numCol="1" anchor="ctr">
                  <a:noAutofit/>
                </a:bodyPr>
                <a:lstStyle/>
                <a:p>
                  <a:pPr marL="40639" marR="40639" defTabSz="914400">
                    <a:defRPr sz="3400">
                      <a:solidFill>
                        <a:srgbClr val="EEEEEE"/>
                      </a:solidFill>
                      <a:uFill>
                        <a:solidFill>
                          <a:srgbClr val="EEEEEE"/>
                        </a:solidFill>
                      </a:u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</a:p>
              </p:txBody>
            </p:sp>
            <p:sp>
              <p:nvSpPr>
                <p:cNvPr id="8923" name="Shape 8923"/>
                <p:cNvSpPr/>
                <p:nvPr/>
              </p:nvSpPr>
              <p:spPr>
                <a:xfrm>
                  <a:off x="477077" y="0"/>
                  <a:ext cx="11812695" cy="126436"/>
                </a:xfrm>
                <a:prstGeom prst="rect">
                  <a:avLst/>
                </a:prstGeom>
                <a:solidFill>
                  <a:srgbClr val="D3D0C7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72248" tIns="72248" rIns="72248" bIns="72248" numCol="1" anchor="ctr">
                  <a:noAutofit/>
                </a:bodyPr>
                <a:lstStyle/>
                <a:p>
                  <a:pPr marL="40639" marR="40639" defTabSz="914400">
                    <a:defRPr sz="3400">
                      <a:solidFill>
                        <a:srgbClr val="EEEEEE"/>
                      </a:solidFill>
                      <a:uFill>
                        <a:solidFill>
                          <a:srgbClr val="EEEEEE"/>
                        </a:solidFill>
                      </a:u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</a:p>
              </p:txBody>
            </p:sp>
          </p:grpSp>
        </p:grpSp>
        <p:sp>
          <p:nvSpPr>
            <p:cNvPr id="8926" name="Shape 8926"/>
            <p:cNvSpPr/>
            <p:nvPr/>
          </p:nvSpPr>
          <p:spPr>
            <a:xfrm>
              <a:off x="1083733" y="1144693"/>
              <a:ext cx="10805726" cy="433494"/>
            </a:xfrm>
            <a:prstGeom prst="rect">
              <a:avLst/>
            </a:prstGeom>
            <a:gradFill flip="none" rotWithShape="1">
              <a:gsLst>
                <a:gs pos="0">
                  <a:srgbClr val="817C6B"/>
                </a:gs>
                <a:gs pos="100000">
                  <a:srgbClr val="9A947F"/>
                </a:gs>
              </a:gsLst>
              <a:lin ang="162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72248" tIns="72248" rIns="72248" bIns="72248" numCol="1" anchor="ctr">
              <a:noAutofit/>
            </a:bodyPr>
            <a:lstStyle/>
            <a:p>
              <a:pPr marL="40639" marR="40639" defTabSz="914400">
                <a:defRPr sz="3400">
                  <a:solidFill>
                    <a:srgbClr val="EEEEEE"/>
                  </a:solidFill>
                  <a:uFill>
                    <a:solidFill>
                      <a:srgbClr val="EEEEEE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</p:grpSp>
      <p:sp>
        <p:nvSpPr>
          <p:cNvPr id="8928" name="Shape 892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Scale &amp; Proportion</a:t>
            </a:r>
          </a:p>
        </p:txBody>
      </p:sp>
      <p:pic>
        <p:nvPicPr>
          <p:cNvPr id="8929" name="pasted-image-filtered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55700" y="2589460"/>
            <a:ext cx="10693400" cy="7620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025" name="Group 9025"/>
          <p:cNvGrpSpPr/>
          <p:nvPr/>
        </p:nvGrpSpPr>
        <p:grpSpPr>
          <a:xfrm>
            <a:off x="0" y="-1"/>
            <a:ext cx="13004800" cy="9753601"/>
            <a:chOff x="0" y="0"/>
            <a:chExt cx="13004800" cy="9753600"/>
          </a:xfrm>
        </p:grpSpPr>
        <p:grpSp>
          <p:nvGrpSpPr>
            <p:cNvPr id="9023" name="Group 9023"/>
            <p:cNvGrpSpPr/>
            <p:nvPr/>
          </p:nvGrpSpPr>
          <p:grpSpPr>
            <a:xfrm>
              <a:off x="0" y="0"/>
              <a:ext cx="13004801" cy="9753600"/>
              <a:chOff x="0" y="0"/>
              <a:chExt cx="13004800" cy="9753600"/>
            </a:xfrm>
          </p:grpSpPr>
          <p:sp>
            <p:nvSpPr>
              <p:cNvPr id="8931" name="Shape 8931"/>
              <p:cNvSpPr/>
              <p:nvPr/>
            </p:nvSpPr>
            <p:spPr>
              <a:xfrm>
                <a:off x="11921066" y="1083733"/>
                <a:ext cx="758615" cy="3034454"/>
              </a:xfrm>
              <a:prstGeom prst="rect">
                <a:avLst/>
              </a:prstGeom>
              <a:gradFill flip="none" rotWithShape="1">
                <a:gsLst>
                  <a:gs pos="0">
                    <a:srgbClr val="817C6B"/>
                  </a:gs>
                  <a:gs pos="100000">
                    <a:srgbClr val="D3D0C7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72248" tIns="72248" rIns="72248" bIns="72248" numCol="1" anchor="ctr">
                <a:noAutofit/>
              </a:bodyPr>
              <a:lstStyle/>
              <a:p>
                <a:pPr marL="40639" marR="40639" defTabSz="914400">
                  <a:defRPr sz="3400">
                    <a:solidFill>
                      <a:srgbClr val="EEEEEE"/>
                    </a:solidFill>
                    <a:uFill>
                      <a:solidFill>
                        <a:srgbClr val="EEEEEE"/>
                      </a:solidFill>
                    </a:u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8932" name="Shape 8932"/>
              <p:cNvSpPr/>
              <p:nvPr/>
            </p:nvSpPr>
            <p:spPr>
              <a:xfrm>
                <a:off x="0" y="0"/>
                <a:ext cx="12788054" cy="216747"/>
              </a:xfrm>
              <a:prstGeom prst="rect">
                <a:avLst/>
              </a:prstGeom>
              <a:solidFill>
                <a:srgbClr val="9A94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2248" tIns="72248" rIns="72248" bIns="72248" numCol="1" anchor="ctr">
                <a:noAutofit/>
              </a:bodyPr>
              <a:lstStyle/>
              <a:p>
                <a:pPr marL="40639" marR="40639" defTabSz="914400">
                  <a:defRPr sz="3400">
                    <a:solidFill>
                      <a:srgbClr val="EEEEEE"/>
                    </a:solidFill>
                    <a:uFill>
                      <a:solidFill>
                        <a:srgbClr val="EEEEEE"/>
                      </a:solidFill>
                    </a:u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8933" name="Shape 8933"/>
              <p:cNvSpPr/>
              <p:nvPr/>
            </p:nvSpPr>
            <p:spPr>
              <a:xfrm>
                <a:off x="12679680" y="0"/>
                <a:ext cx="325121" cy="9753600"/>
              </a:xfrm>
              <a:prstGeom prst="rect">
                <a:avLst/>
              </a:prstGeom>
              <a:gradFill flip="none" rotWithShape="1">
                <a:gsLst>
                  <a:gs pos="0">
                    <a:srgbClr val="9A947F"/>
                  </a:gs>
                  <a:gs pos="50000">
                    <a:srgbClr val="BBB6A8"/>
                  </a:gs>
                  <a:gs pos="100000">
                    <a:srgbClr val="9A947F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72248" tIns="72248" rIns="72248" bIns="72248" numCol="1" anchor="ctr">
                <a:noAutofit/>
              </a:bodyPr>
              <a:lstStyle/>
              <a:p>
                <a:pPr marL="40639" marR="40639" defTabSz="914400">
                  <a:defRPr sz="3400">
                    <a:solidFill>
                      <a:srgbClr val="EEEEEE"/>
                    </a:solidFill>
                    <a:uFill>
                      <a:solidFill>
                        <a:srgbClr val="EEEEEE"/>
                      </a:solidFill>
                    </a:u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8934" name="Shape 8934"/>
              <p:cNvSpPr/>
              <p:nvPr/>
            </p:nvSpPr>
            <p:spPr>
              <a:xfrm>
                <a:off x="0" y="0"/>
                <a:ext cx="325121" cy="9753600"/>
              </a:xfrm>
              <a:prstGeom prst="rect">
                <a:avLst/>
              </a:prstGeom>
              <a:gradFill flip="none" rotWithShape="1">
                <a:gsLst>
                  <a:gs pos="0">
                    <a:srgbClr val="9A947F"/>
                  </a:gs>
                  <a:gs pos="50000">
                    <a:srgbClr val="BBB6A8"/>
                  </a:gs>
                  <a:gs pos="100000">
                    <a:srgbClr val="9A947F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72248" tIns="72248" rIns="72248" bIns="72248" numCol="1" anchor="ctr">
                <a:noAutofit/>
              </a:bodyPr>
              <a:lstStyle/>
              <a:p>
                <a:pPr marL="40639" marR="40639" defTabSz="914400">
                  <a:defRPr sz="3400">
                    <a:solidFill>
                      <a:srgbClr val="EEEEEE"/>
                    </a:solidFill>
                    <a:uFill>
                      <a:solidFill>
                        <a:srgbClr val="EEEEEE"/>
                      </a:solidFill>
                    </a:u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8935" name="Shape 8935"/>
              <p:cNvSpPr/>
              <p:nvPr/>
            </p:nvSpPr>
            <p:spPr>
              <a:xfrm>
                <a:off x="325120" y="1083733"/>
                <a:ext cx="758614" cy="3034454"/>
              </a:xfrm>
              <a:prstGeom prst="rect">
                <a:avLst/>
              </a:prstGeom>
              <a:gradFill flip="none" rotWithShape="1">
                <a:gsLst>
                  <a:gs pos="0">
                    <a:srgbClr val="817C6B"/>
                  </a:gs>
                  <a:gs pos="100000">
                    <a:srgbClr val="D3D0C7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72248" tIns="72248" rIns="72248" bIns="72248" numCol="1" anchor="ctr">
                <a:noAutofit/>
              </a:bodyPr>
              <a:lstStyle/>
              <a:p>
                <a:pPr marL="40639" marR="40639" defTabSz="914400">
                  <a:defRPr sz="3400">
                    <a:solidFill>
                      <a:srgbClr val="EEEEEE"/>
                    </a:solidFill>
                    <a:uFill>
                      <a:solidFill>
                        <a:srgbClr val="EEEEEE"/>
                      </a:solidFill>
                    </a:u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grpSp>
            <p:nvGrpSpPr>
              <p:cNvPr id="9022" name="Group 9022"/>
              <p:cNvGrpSpPr/>
              <p:nvPr/>
            </p:nvGrpSpPr>
            <p:grpSpPr>
              <a:xfrm>
                <a:off x="82851" y="72248"/>
                <a:ext cx="12793944" cy="1116891"/>
                <a:chOff x="0" y="0"/>
                <a:chExt cx="12793942" cy="1116889"/>
              </a:xfrm>
            </p:grpSpPr>
            <p:sp>
              <p:nvSpPr>
                <p:cNvPr id="8936" name="Shape 8936"/>
                <p:cNvSpPr/>
                <p:nvPr/>
              </p:nvSpPr>
              <p:spPr>
                <a:xfrm>
                  <a:off x="43584" y="0"/>
                  <a:ext cx="12736126" cy="1083734"/>
                </a:xfrm>
                <a:prstGeom prst="roundRect">
                  <a:avLst>
                    <a:gd name="adj" fmla="val 35156"/>
                  </a:avLst>
                </a:prstGeom>
                <a:solidFill>
                  <a:srgbClr val="BBB6A8"/>
                </a:solidFill>
                <a:ln w="9525" cap="flat">
                  <a:noFill/>
                  <a:round/>
                </a:ln>
                <a:effectLst/>
              </p:spPr>
              <p:txBody>
                <a:bodyPr wrap="square" lIns="72248" tIns="72248" rIns="72248" bIns="72248" numCol="1" anchor="ctr">
                  <a:noAutofit/>
                </a:bodyPr>
                <a:lstStyle/>
                <a:p>
                  <a:pPr marL="40639" marR="40639" defTabSz="914400">
                    <a:defRPr sz="3400">
                      <a:solidFill>
                        <a:srgbClr val="EEEEEE"/>
                      </a:solidFill>
                      <a:uFill>
                        <a:solidFill>
                          <a:srgbClr val="EEEEEE"/>
                        </a:solidFill>
                      </a:u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</a:p>
              </p:txBody>
            </p:sp>
            <p:sp>
              <p:nvSpPr>
                <p:cNvPr id="8937" name="Shape 8937"/>
                <p:cNvSpPr/>
                <p:nvPr/>
              </p:nvSpPr>
              <p:spPr>
                <a:xfrm>
                  <a:off x="477077" y="54186"/>
                  <a:ext cx="11812695" cy="126437"/>
                </a:xfrm>
                <a:prstGeom prst="rect">
                  <a:avLst/>
                </a:prstGeom>
                <a:solidFill>
                  <a:srgbClr val="9A947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72248" tIns="72248" rIns="72248" bIns="72248" numCol="1" anchor="ctr">
                  <a:noAutofit/>
                </a:bodyPr>
                <a:lstStyle/>
                <a:p>
                  <a:pPr marL="40639" marR="40639" defTabSz="914400">
                    <a:defRPr sz="3400">
                      <a:solidFill>
                        <a:srgbClr val="EEEEEE"/>
                      </a:solidFill>
                      <a:uFill>
                        <a:solidFill>
                          <a:srgbClr val="EEEEEE"/>
                        </a:solidFill>
                      </a:u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</a:p>
              </p:txBody>
            </p:sp>
            <p:grpSp>
              <p:nvGrpSpPr>
                <p:cNvPr id="8976" name="Group 8976"/>
                <p:cNvGrpSpPr/>
                <p:nvPr/>
              </p:nvGrpSpPr>
              <p:grpSpPr>
                <a:xfrm>
                  <a:off x="531264" y="842151"/>
                  <a:ext cx="11758508" cy="243841"/>
                  <a:chOff x="0" y="0"/>
                  <a:chExt cx="11758506" cy="243839"/>
                </a:xfrm>
              </p:grpSpPr>
              <p:sp>
                <p:nvSpPr>
                  <p:cNvPr id="8938" name="Shape 8938"/>
                  <p:cNvSpPr/>
                  <p:nvPr/>
                </p:nvSpPr>
                <p:spPr>
                  <a:xfrm flipH="1">
                    <a:off x="11239217" y="0"/>
                    <a:ext cx="519290" cy="23932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0"/>
                        </a:moveTo>
                        <a:lnTo>
                          <a:pt x="17092" y="0"/>
                        </a:lnTo>
                        <a:lnTo>
                          <a:pt x="0" y="17550"/>
                        </a:lnTo>
                        <a:lnTo>
                          <a:pt x="8077" y="21600"/>
                        </a:lnTo>
                        <a:lnTo>
                          <a:pt x="19158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9A947F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8939" name="Shape 8939"/>
                  <p:cNvSpPr/>
                  <p:nvPr/>
                </p:nvSpPr>
                <p:spPr>
                  <a:xfrm>
                    <a:off x="0" y="4515"/>
                    <a:ext cx="519289" cy="2393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0"/>
                        </a:moveTo>
                        <a:lnTo>
                          <a:pt x="17092" y="0"/>
                        </a:lnTo>
                        <a:lnTo>
                          <a:pt x="0" y="17550"/>
                        </a:lnTo>
                        <a:lnTo>
                          <a:pt x="8077" y="21600"/>
                        </a:lnTo>
                        <a:lnTo>
                          <a:pt x="19158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9A947F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grpSp>
                <p:nvGrpSpPr>
                  <p:cNvPr id="8975" name="Group 8975"/>
                  <p:cNvGrpSpPr/>
                  <p:nvPr/>
                </p:nvGrpSpPr>
                <p:grpSpPr>
                  <a:xfrm>
                    <a:off x="442524" y="1544"/>
                    <a:ext cx="10864428" cy="242296"/>
                    <a:chOff x="0" y="0"/>
                    <a:chExt cx="10864426" cy="242295"/>
                  </a:xfrm>
                </p:grpSpPr>
                <p:grpSp>
                  <p:nvGrpSpPr>
                    <p:cNvPr id="8961" name="Group 8961"/>
                    <p:cNvGrpSpPr/>
                    <p:nvPr/>
                  </p:nvGrpSpPr>
                  <p:grpSpPr>
                    <a:xfrm>
                      <a:off x="0" y="2257"/>
                      <a:ext cx="6610774" cy="240039"/>
                      <a:chOff x="0" y="0"/>
                      <a:chExt cx="6610773" cy="240037"/>
                    </a:xfrm>
                  </p:grpSpPr>
                  <p:grpSp>
                    <p:nvGrpSpPr>
                      <p:cNvPr id="8942" name="Group 8942"/>
                      <p:cNvGrpSpPr/>
                      <p:nvPr/>
                    </p:nvGrpSpPr>
                    <p:grpSpPr>
                      <a:xfrm>
                        <a:off x="0" y="0"/>
                        <a:ext cx="943611" cy="240038"/>
                        <a:chOff x="0" y="0"/>
                        <a:chExt cx="943610" cy="240037"/>
                      </a:xfrm>
                    </p:grpSpPr>
                    <p:sp>
                      <p:nvSpPr>
                        <p:cNvPr id="8940" name="Shape 8940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8941" name="Shape 8941"/>
                        <p:cNvSpPr/>
                        <p:nvPr/>
                      </p:nvSpPr>
                      <p:spPr>
                        <a:xfrm>
                          <a:off x="467296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8945" name="Group 8945"/>
                      <p:cNvGrpSpPr/>
                      <p:nvPr/>
                    </p:nvGrpSpPr>
                    <p:grpSpPr>
                      <a:xfrm>
                        <a:off x="943848" y="0"/>
                        <a:ext cx="945985" cy="240038"/>
                        <a:chOff x="0" y="0"/>
                        <a:chExt cx="945983" cy="240037"/>
                      </a:xfrm>
                    </p:grpSpPr>
                    <p:sp>
                      <p:nvSpPr>
                        <p:cNvPr id="8943" name="Shape 8943"/>
                        <p:cNvSpPr/>
                        <p:nvPr/>
                      </p:nvSpPr>
                      <p:spPr>
                        <a:xfrm>
                          <a:off x="0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8944" name="Shape 8944"/>
                        <p:cNvSpPr/>
                        <p:nvPr/>
                      </p:nvSpPr>
                      <p:spPr>
                        <a:xfrm>
                          <a:off x="467296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8948" name="Group 8948"/>
                      <p:cNvGrpSpPr/>
                      <p:nvPr/>
                    </p:nvGrpSpPr>
                    <p:grpSpPr>
                      <a:xfrm>
                        <a:off x="1893710" y="0"/>
                        <a:ext cx="939971" cy="240038"/>
                        <a:chOff x="0" y="0"/>
                        <a:chExt cx="939969" cy="240037"/>
                      </a:xfrm>
                    </p:grpSpPr>
                    <p:sp>
                      <p:nvSpPr>
                        <p:cNvPr id="8946" name="Shape 8946"/>
                        <p:cNvSpPr/>
                        <p:nvPr/>
                      </p:nvSpPr>
                      <p:spPr>
                        <a:xfrm>
                          <a:off x="0" y="0"/>
                          <a:ext cx="471707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8947" name="Shape 8947"/>
                        <p:cNvSpPr/>
                        <p:nvPr/>
                      </p:nvSpPr>
                      <p:spPr>
                        <a:xfrm>
                          <a:off x="463672" y="0"/>
                          <a:ext cx="47629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8951" name="Group 8951"/>
                      <p:cNvGrpSpPr/>
                      <p:nvPr/>
                    </p:nvGrpSpPr>
                    <p:grpSpPr>
                      <a:xfrm>
                        <a:off x="2833443" y="0"/>
                        <a:ext cx="943888" cy="240038"/>
                        <a:chOff x="0" y="0"/>
                        <a:chExt cx="943886" cy="240037"/>
                      </a:xfrm>
                    </p:grpSpPr>
                    <p:sp>
                      <p:nvSpPr>
                        <p:cNvPr id="8949" name="Shape 8949"/>
                        <p:cNvSpPr/>
                        <p:nvPr/>
                      </p:nvSpPr>
                      <p:spPr>
                        <a:xfrm>
                          <a:off x="0" y="0"/>
                          <a:ext cx="47644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8950" name="Shape 8950"/>
                        <p:cNvSpPr/>
                        <p:nvPr/>
                      </p:nvSpPr>
                      <p:spPr>
                        <a:xfrm>
                          <a:off x="467439" y="0"/>
                          <a:ext cx="47644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8954" name="Group 8954"/>
                      <p:cNvGrpSpPr/>
                      <p:nvPr/>
                    </p:nvGrpSpPr>
                    <p:grpSpPr>
                      <a:xfrm>
                        <a:off x="3777330" y="0"/>
                        <a:ext cx="943612" cy="240038"/>
                        <a:chOff x="0" y="0"/>
                        <a:chExt cx="943610" cy="240037"/>
                      </a:xfrm>
                    </p:grpSpPr>
                    <p:sp>
                      <p:nvSpPr>
                        <p:cNvPr id="8952" name="Shape 8952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8953" name="Shape 8953"/>
                        <p:cNvSpPr/>
                        <p:nvPr/>
                      </p:nvSpPr>
                      <p:spPr>
                        <a:xfrm>
                          <a:off x="467296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8957" name="Group 8957"/>
                      <p:cNvGrpSpPr/>
                      <p:nvPr/>
                    </p:nvGrpSpPr>
                    <p:grpSpPr>
                      <a:xfrm>
                        <a:off x="4720941" y="0"/>
                        <a:ext cx="946222" cy="240038"/>
                        <a:chOff x="0" y="0"/>
                        <a:chExt cx="946221" cy="240037"/>
                      </a:xfrm>
                    </p:grpSpPr>
                    <p:sp>
                      <p:nvSpPr>
                        <p:cNvPr id="8955" name="Shape 8955"/>
                        <p:cNvSpPr/>
                        <p:nvPr/>
                      </p:nvSpPr>
                      <p:spPr>
                        <a:xfrm>
                          <a:off x="0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8956" name="Shape 8956"/>
                        <p:cNvSpPr/>
                        <p:nvPr/>
                      </p:nvSpPr>
                      <p:spPr>
                        <a:xfrm>
                          <a:off x="467533" y="0"/>
                          <a:ext cx="478689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8960" name="Group 8960"/>
                      <p:cNvGrpSpPr/>
                      <p:nvPr/>
                    </p:nvGrpSpPr>
                    <p:grpSpPr>
                      <a:xfrm>
                        <a:off x="5666925" y="0"/>
                        <a:ext cx="943849" cy="240038"/>
                        <a:chOff x="0" y="0"/>
                        <a:chExt cx="943848" cy="240037"/>
                      </a:xfrm>
                    </p:grpSpPr>
                    <p:sp>
                      <p:nvSpPr>
                        <p:cNvPr id="8958" name="Shape 8958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8959" name="Shape 8959"/>
                        <p:cNvSpPr/>
                        <p:nvPr/>
                      </p:nvSpPr>
                      <p:spPr>
                        <a:xfrm>
                          <a:off x="467533" y="0"/>
                          <a:ext cx="476316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A947F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</p:grpSp>
                <p:grpSp>
                  <p:nvGrpSpPr>
                    <p:cNvPr id="8964" name="Group 8964"/>
                    <p:cNvGrpSpPr/>
                    <p:nvPr/>
                  </p:nvGrpSpPr>
                  <p:grpSpPr>
                    <a:xfrm>
                      <a:off x="6610773" y="0"/>
                      <a:ext cx="943752" cy="240038"/>
                      <a:chOff x="0" y="0"/>
                      <a:chExt cx="943750" cy="240037"/>
                    </a:xfrm>
                  </p:grpSpPr>
                  <p:sp>
                    <p:nvSpPr>
                      <p:cNvPr id="8962" name="Shape 8962"/>
                      <p:cNvSpPr/>
                      <p:nvPr/>
                    </p:nvSpPr>
                    <p:spPr>
                      <a:xfrm>
                        <a:off x="0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8963" name="Shape 8963"/>
                      <p:cNvSpPr/>
                      <p:nvPr/>
                    </p:nvSpPr>
                    <p:spPr>
                      <a:xfrm>
                        <a:off x="467369" y="0"/>
                        <a:ext cx="476382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8967" name="Group 8967"/>
                    <p:cNvGrpSpPr/>
                    <p:nvPr/>
                  </p:nvGrpSpPr>
                  <p:grpSpPr>
                    <a:xfrm>
                      <a:off x="7554524" y="0"/>
                      <a:ext cx="946010" cy="240038"/>
                      <a:chOff x="0" y="0"/>
                      <a:chExt cx="946009" cy="240037"/>
                    </a:xfrm>
                  </p:grpSpPr>
                  <p:sp>
                    <p:nvSpPr>
                      <p:cNvPr id="8965" name="Shape 8965"/>
                      <p:cNvSpPr/>
                      <p:nvPr/>
                    </p:nvSpPr>
                    <p:spPr>
                      <a:xfrm>
                        <a:off x="0" y="0"/>
                        <a:ext cx="47871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8966" name="Shape 8966"/>
                      <p:cNvSpPr/>
                      <p:nvPr/>
                    </p:nvSpPr>
                    <p:spPr>
                      <a:xfrm>
                        <a:off x="467300" y="0"/>
                        <a:ext cx="47871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8970" name="Group 8970"/>
                    <p:cNvGrpSpPr/>
                    <p:nvPr/>
                  </p:nvGrpSpPr>
                  <p:grpSpPr>
                    <a:xfrm>
                      <a:off x="8500533" y="0"/>
                      <a:ext cx="943753" cy="240038"/>
                      <a:chOff x="0" y="0"/>
                      <a:chExt cx="943751" cy="240037"/>
                    </a:xfrm>
                  </p:grpSpPr>
                  <p:sp>
                    <p:nvSpPr>
                      <p:cNvPr id="8968" name="Shape 8968"/>
                      <p:cNvSpPr/>
                      <p:nvPr/>
                    </p:nvSpPr>
                    <p:spPr>
                      <a:xfrm>
                        <a:off x="0" y="0"/>
                        <a:ext cx="47589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8969" name="Shape 8969"/>
                      <p:cNvSpPr/>
                      <p:nvPr/>
                    </p:nvSpPr>
                    <p:spPr>
                      <a:xfrm>
                        <a:off x="467862" y="0"/>
                        <a:ext cx="47589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8973" name="Group 8973"/>
                    <p:cNvGrpSpPr/>
                    <p:nvPr/>
                  </p:nvGrpSpPr>
                  <p:grpSpPr>
                    <a:xfrm>
                      <a:off x="9444284" y="0"/>
                      <a:ext cx="943753" cy="240038"/>
                      <a:chOff x="0" y="0"/>
                      <a:chExt cx="943751" cy="240037"/>
                    </a:xfrm>
                  </p:grpSpPr>
                  <p:sp>
                    <p:nvSpPr>
                      <p:cNvPr id="8971" name="Shape 8971"/>
                      <p:cNvSpPr/>
                      <p:nvPr/>
                    </p:nvSpPr>
                    <p:spPr>
                      <a:xfrm>
                        <a:off x="0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8972" name="Shape 8972"/>
                      <p:cNvSpPr/>
                      <p:nvPr/>
                    </p:nvSpPr>
                    <p:spPr>
                      <a:xfrm>
                        <a:off x="467371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947F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sp>
                  <p:nvSpPr>
                    <p:cNvPr id="8974" name="Shape 8974"/>
                    <p:cNvSpPr/>
                    <p:nvPr/>
                  </p:nvSpPr>
                  <p:spPr>
                    <a:xfrm>
                      <a:off x="10388035" y="0"/>
                      <a:ext cx="476392" cy="240038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0504" fill="norm" stroke="1" extrusionOk="0">
                          <a:moveTo>
                            <a:pt x="0" y="0"/>
                          </a:moveTo>
                          <a:lnTo>
                            <a:pt x="0" y="20504"/>
                          </a:lnTo>
                          <a:lnTo>
                            <a:pt x="2534" y="20504"/>
                          </a:lnTo>
                          <a:cubicBezTo>
                            <a:pt x="2512" y="-934"/>
                            <a:pt x="19002" y="-1096"/>
                            <a:pt x="19023" y="20504"/>
                          </a:cubicBezTo>
                          <a:lnTo>
                            <a:pt x="21600" y="20504"/>
                          </a:lnTo>
                          <a:lnTo>
                            <a:pt x="21600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9A947F"/>
                    </a:solidFill>
                    <a:ln w="9525" cap="flat">
                      <a:noFill/>
                      <a:round/>
                    </a:ln>
                    <a:effectLst/>
                  </p:spPr>
                  <p:txBody>
                    <a:bodyPr wrap="square" lIns="72248" tIns="72248" rIns="72248" bIns="72248" numCol="1" anchor="ctr">
                      <a:noAutofit/>
                    </a:bodyPr>
                    <a:lstStyle/>
                    <a:p>
                      <a:pPr marL="40639" marR="40639" defTabSz="914400">
                        <a:defRPr sz="3400">
                          <a:solidFill>
                            <a:srgbClr val="EEEEEE"/>
                          </a:solidFill>
                          <a:uFill>
                            <a:solidFill>
                              <a:srgbClr val="EEEEEE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defRPr>
                      </a:pPr>
                    </a:p>
                  </p:txBody>
                </p:sp>
              </p:grpSp>
            </p:grpSp>
            <p:grpSp>
              <p:nvGrpSpPr>
                <p:cNvPr id="9015" name="Group 9015"/>
                <p:cNvGrpSpPr/>
                <p:nvPr/>
              </p:nvGrpSpPr>
              <p:grpSpPr>
                <a:xfrm>
                  <a:off x="508686" y="839893"/>
                  <a:ext cx="11758508" cy="243841"/>
                  <a:chOff x="0" y="0"/>
                  <a:chExt cx="11758506" cy="243839"/>
                </a:xfrm>
              </p:grpSpPr>
              <p:sp>
                <p:nvSpPr>
                  <p:cNvPr id="8977" name="Shape 8977"/>
                  <p:cNvSpPr/>
                  <p:nvPr/>
                </p:nvSpPr>
                <p:spPr>
                  <a:xfrm flipH="1">
                    <a:off x="11239217" y="0"/>
                    <a:ext cx="519290" cy="23932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0"/>
                        </a:moveTo>
                        <a:lnTo>
                          <a:pt x="17092" y="0"/>
                        </a:lnTo>
                        <a:lnTo>
                          <a:pt x="0" y="17550"/>
                        </a:lnTo>
                        <a:lnTo>
                          <a:pt x="8077" y="21600"/>
                        </a:lnTo>
                        <a:lnTo>
                          <a:pt x="19158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D3D0C7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8978" name="Shape 8978"/>
                  <p:cNvSpPr/>
                  <p:nvPr/>
                </p:nvSpPr>
                <p:spPr>
                  <a:xfrm>
                    <a:off x="0" y="4515"/>
                    <a:ext cx="519289" cy="2393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0"/>
                        </a:moveTo>
                        <a:lnTo>
                          <a:pt x="17092" y="0"/>
                        </a:lnTo>
                        <a:lnTo>
                          <a:pt x="0" y="17550"/>
                        </a:lnTo>
                        <a:lnTo>
                          <a:pt x="8077" y="21600"/>
                        </a:lnTo>
                        <a:lnTo>
                          <a:pt x="19158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D3D0C7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grpSp>
                <p:nvGrpSpPr>
                  <p:cNvPr id="9014" name="Group 9014"/>
                  <p:cNvGrpSpPr/>
                  <p:nvPr/>
                </p:nvGrpSpPr>
                <p:grpSpPr>
                  <a:xfrm>
                    <a:off x="442524" y="1544"/>
                    <a:ext cx="10864428" cy="242296"/>
                    <a:chOff x="0" y="0"/>
                    <a:chExt cx="10864426" cy="242295"/>
                  </a:xfrm>
                </p:grpSpPr>
                <p:grpSp>
                  <p:nvGrpSpPr>
                    <p:cNvPr id="9000" name="Group 9000"/>
                    <p:cNvGrpSpPr/>
                    <p:nvPr/>
                  </p:nvGrpSpPr>
                  <p:grpSpPr>
                    <a:xfrm>
                      <a:off x="0" y="2257"/>
                      <a:ext cx="6610774" cy="240039"/>
                      <a:chOff x="0" y="0"/>
                      <a:chExt cx="6610773" cy="240037"/>
                    </a:xfrm>
                  </p:grpSpPr>
                  <p:grpSp>
                    <p:nvGrpSpPr>
                      <p:cNvPr id="8981" name="Group 8981"/>
                      <p:cNvGrpSpPr/>
                      <p:nvPr/>
                    </p:nvGrpSpPr>
                    <p:grpSpPr>
                      <a:xfrm>
                        <a:off x="0" y="0"/>
                        <a:ext cx="943611" cy="240038"/>
                        <a:chOff x="0" y="0"/>
                        <a:chExt cx="943610" cy="240037"/>
                      </a:xfrm>
                    </p:grpSpPr>
                    <p:sp>
                      <p:nvSpPr>
                        <p:cNvPr id="8979" name="Shape 8979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8980" name="Shape 8980"/>
                        <p:cNvSpPr/>
                        <p:nvPr/>
                      </p:nvSpPr>
                      <p:spPr>
                        <a:xfrm>
                          <a:off x="467296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8984" name="Group 8984"/>
                      <p:cNvGrpSpPr/>
                      <p:nvPr/>
                    </p:nvGrpSpPr>
                    <p:grpSpPr>
                      <a:xfrm>
                        <a:off x="943848" y="0"/>
                        <a:ext cx="945985" cy="240038"/>
                        <a:chOff x="0" y="0"/>
                        <a:chExt cx="945983" cy="240037"/>
                      </a:xfrm>
                    </p:grpSpPr>
                    <p:sp>
                      <p:nvSpPr>
                        <p:cNvPr id="8982" name="Shape 8982"/>
                        <p:cNvSpPr/>
                        <p:nvPr/>
                      </p:nvSpPr>
                      <p:spPr>
                        <a:xfrm>
                          <a:off x="0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8983" name="Shape 8983"/>
                        <p:cNvSpPr/>
                        <p:nvPr/>
                      </p:nvSpPr>
                      <p:spPr>
                        <a:xfrm>
                          <a:off x="467296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8987" name="Group 8987"/>
                      <p:cNvGrpSpPr/>
                      <p:nvPr/>
                    </p:nvGrpSpPr>
                    <p:grpSpPr>
                      <a:xfrm>
                        <a:off x="1893710" y="0"/>
                        <a:ext cx="939971" cy="240038"/>
                        <a:chOff x="0" y="0"/>
                        <a:chExt cx="939969" cy="240037"/>
                      </a:xfrm>
                    </p:grpSpPr>
                    <p:sp>
                      <p:nvSpPr>
                        <p:cNvPr id="8985" name="Shape 8985"/>
                        <p:cNvSpPr/>
                        <p:nvPr/>
                      </p:nvSpPr>
                      <p:spPr>
                        <a:xfrm>
                          <a:off x="0" y="0"/>
                          <a:ext cx="471707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8986" name="Shape 8986"/>
                        <p:cNvSpPr/>
                        <p:nvPr/>
                      </p:nvSpPr>
                      <p:spPr>
                        <a:xfrm>
                          <a:off x="463672" y="0"/>
                          <a:ext cx="47629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8990" name="Group 8990"/>
                      <p:cNvGrpSpPr/>
                      <p:nvPr/>
                    </p:nvGrpSpPr>
                    <p:grpSpPr>
                      <a:xfrm>
                        <a:off x="2833443" y="0"/>
                        <a:ext cx="943888" cy="240038"/>
                        <a:chOff x="0" y="0"/>
                        <a:chExt cx="943886" cy="240037"/>
                      </a:xfrm>
                    </p:grpSpPr>
                    <p:sp>
                      <p:nvSpPr>
                        <p:cNvPr id="8988" name="Shape 8988"/>
                        <p:cNvSpPr/>
                        <p:nvPr/>
                      </p:nvSpPr>
                      <p:spPr>
                        <a:xfrm>
                          <a:off x="0" y="0"/>
                          <a:ext cx="47644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8989" name="Shape 8989"/>
                        <p:cNvSpPr/>
                        <p:nvPr/>
                      </p:nvSpPr>
                      <p:spPr>
                        <a:xfrm>
                          <a:off x="467439" y="0"/>
                          <a:ext cx="47644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8993" name="Group 8993"/>
                      <p:cNvGrpSpPr/>
                      <p:nvPr/>
                    </p:nvGrpSpPr>
                    <p:grpSpPr>
                      <a:xfrm>
                        <a:off x="3777330" y="0"/>
                        <a:ext cx="943612" cy="240038"/>
                        <a:chOff x="0" y="0"/>
                        <a:chExt cx="943610" cy="240037"/>
                      </a:xfrm>
                    </p:grpSpPr>
                    <p:sp>
                      <p:nvSpPr>
                        <p:cNvPr id="8991" name="Shape 8991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8992" name="Shape 8992"/>
                        <p:cNvSpPr/>
                        <p:nvPr/>
                      </p:nvSpPr>
                      <p:spPr>
                        <a:xfrm>
                          <a:off x="467296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8996" name="Group 8996"/>
                      <p:cNvGrpSpPr/>
                      <p:nvPr/>
                    </p:nvGrpSpPr>
                    <p:grpSpPr>
                      <a:xfrm>
                        <a:off x="4720941" y="0"/>
                        <a:ext cx="946222" cy="240038"/>
                        <a:chOff x="0" y="0"/>
                        <a:chExt cx="946221" cy="240037"/>
                      </a:xfrm>
                    </p:grpSpPr>
                    <p:sp>
                      <p:nvSpPr>
                        <p:cNvPr id="8994" name="Shape 8994"/>
                        <p:cNvSpPr/>
                        <p:nvPr/>
                      </p:nvSpPr>
                      <p:spPr>
                        <a:xfrm>
                          <a:off x="0" y="0"/>
                          <a:ext cx="478688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8995" name="Shape 8995"/>
                        <p:cNvSpPr/>
                        <p:nvPr/>
                      </p:nvSpPr>
                      <p:spPr>
                        <a:xfrm>
                          <a:off x="467533" y="0"/>
                          <a:ext cx="478689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  <p:grpSp>
                    <p:nvGrpSpPr>
                      <p:cNvPr id="8999" name="Group 8999"/>
                      <p:cNvGrpSpPr/>
                      <p:nvPr/>
                    </p:nvGrpSpPr>
                    <p:grpSpPr>
                      <a:xfrm>
                        <a:off x="5666925" y="0"/>
                        <a:ext cx="943849" cy="240038"/>
                        <a:chOff x="0" y="0"/>
                        <a:chExt cx="943848" cy="240037"/>
                      </a:xfrm>
                    </p:grpSpPr>
                    <p:sp>
                      <p:nvSpPr>
                        <p:cNvPr id="8997" name="Shape 8997"/>
                        <p:cNvSpPr/>
                        <p:nvPr/>
                      </p:nvSpPr>
                      <p:spPr>
                        <a:xfrm>
                          <a:off x="0" y="0"/>
                          <a:ext cx="476315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  <p:sp>
                      <p:nvSpPr>
                        <p:cNvPr id="8998" name="Shape 8998"/>
                        <p:cNvSpPr/>
                        <p:nvPr/>
                      </p:nvSpPr>
                      <p:spPr>
                        <a:xfrm>
                          <a:off x="467533" y="0"/>
                          <a:ext cx="476316" cy="24003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0504" fill="norm" stroke="1" extrusionOk="0">
                              <a:moveTo>
                                <a:pt x="0" y="0"/>
                              </a:moveTo>
                              <a:lnTo>
                                <a:pt x="0" y="20504"/>
                              </a:lnTo>
                              <a:lnTo>
                                <a:pt x="2534" y="20504"/>
                              </a:lnTo>
                              <a:cubicBezTo>
                                <a:pt x="2512" y="-934"/>
                                <a:pt x="19002" y="-1096"/>
                                <a:pt x="19023" y="20504"/>
                              </a:cubicBezTo>
                              <a:lnTo>
                                <a:pt x="21600" y="20504"/>
                              </a:lnTo>
                              <a:lnTo>
                                <a:pt x="2160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D3D0C7"/>
                        </a:solidFill>
                        <a:ln w="9525" cap="flat">
                          <a:noFill/>
                          <a:round/>
                        </a:ln>
                        <a:effectLst/>
                      </p:spPr>
                      <p:txBody>
                        <a:bodyPr wrap="square" lIns="72248" tIns="72248" rIns="72248" bIns="72248" numCol="1" anchor="ctr">
                          <a:noAutofit/>
                        </a:bodyPr>
                        <a:lstStyle/>
                        <a:p>
                          <a:pPr marL="40639" marR="40639" defTabSz="914400">
                            <a:defRPr sz="3400">
                              <a:solidFill>
                                <a:srgbClr val="EEEEEE"/>
                              </a:solidFill>
                              <a:uFill>
                                <a:solidFill>
                                  <a:srgbClr val="EEEEEE"/>
                                </a:solidFill>
                              </a:uFill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</a:p>
                      </p:txBody>
                    </p:sp>
                  </p:grpSp>
                </p:grpSp>
                <p:grpSp>
                  <p:nvGrpSpPr>
                    <p:cNvPr id="9003" name="Group 9003"/>
                    <p:cNvGrpSpPr/>
                    <p:nvPr/>
                  </p:nvGrpSpPr>
                  <p:grpSpPr>
                    <a:xfrm>
                      <a:off x="6610773" y="0"/>
                      <a:ext cx="943752" cy="240038"/>
                      <a:chOff x="0" y="0"/>
                      <a:chExt cx="943750" cy="240037"/>
                    </a:xfrm>
                  </p:grpSpPr>
                  <p:sp>
                    <p:nvSpPr>
                      <p:cNvPr id="9001" name="Shape 9001"/>
                      <p:cNvSpPr/>
                      <p:nvPr/>
                    </p:nvSpPr>
                    <p:spPr>
                      <a:xfrm>
                        <a:off x="0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9002" name="Shape 9002"/>
                      <p:cNvSpPr/>
                      <p:nvPr/>
                    </p:nvSpPr>
                    <p:spPr>
                      <a:xfrm>
                        <a:off x="467369" y="0"/>
                        <a:ext cx="476382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9006" name="Group 9006"/>
                    <p:cNvGrpSpPr/>
                    <p:nvPr/>
                  </p:nvGrpSpPr>
                  <p:grpSpPr>
                    <a:xfrm>
                      <a:off x="7554524" y="0"/>
                      <a:ext cx="946010" cy="240038"/>
                      <a:chOff x="0" y="0"/>
                      <a:chExt cx="946009" cy="240037"/>
                    </a:xfrm>
                  </p:grpSpPr>
                  <p:sp>
                    <p:nvSpPr>
                      <p:cNvPr id="9004" name="Shape 9004"/>
                      <p:cNvSpPr/>
                      <p:nvPr/>
                    </p:nvSpPr>
                    <p:spPr>
                      <a:xfrm>
                        <a:off x="0" y="0"/>
                        <a:ext cx="47871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9005" name="Shape 9005"/>
                      <p:cNvSpPr/>
                      <p:nvPr/>
                    </p:nvSpPr>
                    <p:spPr>
                      <a:xfrm>
                        <a:off x="467300" y="0"/>
                        <a:ext cx="47871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9009" name="Group 9009"/>
                    <p:cNvGrpSpPr/>
                    <p:nvPr/>
                  </p:nvGrpSpPr>
                  <p:grpSpPr>
                    <a:xfrm>
                      <a:off x="8500533" y="0"/>
                      <a:ext cx="943753" cy="240038"/>
                      <a:chOff x="0" y="0"/>
                      <a:chExt cx="943751" cy="240037"/>
                    </a:xfrm>
                  </p:grpSpPr>
                  <p:sp>
                    <p:nvSpPr>
                      <p:cNvPr id="9007" name="Shape 9007"/>
                      <p:cNvSpPr/>
                      <p:nvPr/>
                    </p:nvSpPr>
                    <p:spPr>
                      <a:xfrm>
                        <a:off x="0" y="0"/>
                        <a:ext cx="47589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9008" name="Shape 9008"/>
                      <p:cNvSpPr/>
                      <p:nvPr/>
                    </p:nvSpPr>
                    <p:spPr>
                      <a:xfrm>
                        <a:off x="467862" y="0"/>
                        <a:ext cx="475890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grpSp>
                  <p:nvGrpSpPr>
                    <p:cNvPr id="9012" name="Group 9012"/>
                    <p:cNvGrpSpPr/>
                    <p:nvPr/>
                  </p:nvGrpSpPr>
                  <p:grpSpPr>
                    <a:xfrm>
                      <a:off x="9444284" y="0"/>
                      <a:ext cx="943753" cy="240038"/>
                      <a:chOff x="0" y="0"/>
                      <a:chExt cx="943751" cy="240037"/>
                    </a:xfrm>
                  </p:grpSpPr>
                  <p:sp>
                    <p:nvSpPr>
                      <p:cNvPr id="9010" name="Shape 9010"/>
                      <p:cNvSpPr/>
                      <p:nvPr/>
                    </p:nvSpPr>
                    <p:spPr>
                      <a:xfrm>
                        <a:off x="0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  <p:sp>
                    <p:nvSpPr>
                      <p:cNvPr id="9011" name="Shape 9011"/>
                      <p:cNvSpPr/>
                      <p:nvPr/>
                    </p:nvSpPr>
                    <p:spPr>
                      <a:xfrm>
                        <a:off x="467371" y="0"/>
                        <a:ext cx="476381" cy="2400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0504" fill="norm" stroke="1" extrusionOk="0">
                            <a:moveTo>
                              <a:pt x="0" y="0"/>
                            </a:moveTo>
                            <a:lnTo>
                              <a:pt x="0" y="20504"/>
                            </a:lnTo>
                            <a:lnTo>
                              <a:pt x="2534" y="20504"/>
                            </a:lnTo>
                            <a:cubicBezTo>
                              <a:pt x="2512" y="-934"/>
                              <a:pt x="19002" y="-1096"/>
                              <a:pt x="19023" y="20504"/>
                            </a:cubicBezTo>
                            <a:lnTo>
                              <a:pt x="21600" y="20504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3D0C7"/>
                      </a:solidFill>
                      <a:ln w="9525" cap="flat">
                        <a:noFill/>
                        <a:round/>
                      </a:ln>
                      <a:effectLst/>
                    </p:spPr>
                    <p:txBody>
                      <a:bodyPr wrap="square" lIns="72248" tIns="72248" rIns="72248" bIns="72248" numCol="1" anchor="ctr">
                        <a:noAutofit/>
                      </a:bodyPr>
                      <a:lstStyle/>
                      <a:p>
                        <a:pPr marL="40639" marR="40639" defTabSz="914400">
                          <a:defRPr sz="3400">
                            <a:solidFill>
                              <a:srgbClr val="EEEEEE"/>
                            </a:solidFill>
                            <a:uFill>
                              <a:solidFill>
                                <a:srgbClr val="EEEEEE"/>
                              </a:solidFill>
                            </a:uFill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defRPr>
                        </a:pPr>
                      </a:p>
                    </p:txBody>
                  </p:sp>
                </p:grpSp>
                <p:sp>
                  <p:nvSpPr>
                    <p:cNvPr id="9013" name="Shape 9013"/>
                    <p:cNvSpPr/>
                    <p:nvPr/>
                  </p:nvSpPr>
                  <p:spPr>
                    <a:xfrm>
                      <a:off x="10388035" y="0"/>
                      <a:ext cx="476392" cy="240038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0504" fill="norm" stroke="1" extrusionOk="0">
                          <a:moveTo>
                            <a:pt x="0" y="0"/>
                          </a:moveTo>
                          <a:lnTo>
                            <a:pt x="0" y="20504"/>
                          </a:lnTo>
                          <a:lnTo>
                            <a:pt x="2534" y="20504"/>
                          </a:lnTo>
                          <a:cubicBezTo>
                            <a:pt x="2512" y="-934"/>
                            <a:pt x="19002" y="-1096"/>
                            <a:pt x="19023" y="20504"/>
                          </a:cubicBezTo>
                          <a:lnTo>
                            <a:pt x="21600" y="20504"/>
                          </a:lnTo>
                          <a:lnTo>
                            <a:pt x="21600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D3D0C7"/>
                    </a:solidFill>
                    <a:ln w="9525" cap="flat">
                      <a:noFill/>
                      <a:round/>
                    </a:ln>
                    <a:effectLst/>
                  </p:spPr>
                  <p:txBody>
                    <a:bodyPr wrap="square" lIns="72248" tIns="72248" rIns="72248" bIns="72248" numCol="1" anchor="ctr">
                      <a:noAutofit/>
                    </a:bodyPr>
                    <a:lstStyle/>
                    <a:p>
                      <a:pPr marL="40639" marR="40639" defTabSz="914400">
                        <a:defRPr sz="3400">
                          <a:solidFill>
                            <a:srgbClr val="EEEEEE"/>
                          </a:solidFill>
                          <a:uFill>
                            <a:solidFill>
                              <a:srgbClr val="EEEEEE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defRPr>
                      </a:pPr>
                    </a:p>
                  </p:txBody>
                </p:sp>
              </p:grpSp>
            </p:grpSp>
            <p:grpSp>
              <p:nvGrpSpPr>
                <p:cNvPr id="9018" name="Group 9018"/>
                <p:cNvGrpSpPr/>
                <p:nvPr/>
              </p:nvGrpSpPr>
              <p:grpSpPr>
                <a:xfrm>
                  <a:off x="-1" y="-1"/>
                  <a:ext cx="997787" cy="1116891"/>
                  <a:chOff x="0" y="0"/>
                  <a:chExt cx="997785" cy="1116889"/>
                </a:xfrm>
              </p:grpSpPr>
              <p:sp>
                <p:nvSpPr>
                  <p:cNvPr id="9016" name="Shape 9016"/>
                  <p:cNvSpPr/>
                  <p:nvPr/>
                </p:nvSpPr>
                <p:spPr>
                  <a:xfrm>
                    <a:off x="27093" y="49671"/>
                    <a:ext cx="970693" cy="106721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6702" h="17423" fill="norm" stroke="1" extrusionOk="0">
                        <a:moveTo>
                          <a:pt x="8828" y="0"/>
                        </a:moveTo>
                        <a:cubicBezTo>
                          <a:pt x="-854" y="266"/>
                          <a:pt x="-1115" y="9621"/>
                          <a:pt x="1221" y="13322"/>
                        </a:cubicBezTo>
                        <a:cubicBezTo>
                          <a:pt x="6348" y="21600"/>
                          <a:pt x="20485" y="16227"/>
                          <a:pt x="15745" y="7130"/>
                        </a:cubicBezTo>
                        <a:cubicBezTo>
                          <a:pt x="11324" y="672"/>
                          <a:pt x="1482" y="5865"/>
                          <a:pt x="5062" y="11862"/>
                        </a:cubicBezTo>
                        <a:cubicBezTo>
                          <a:pt x="8004" y="16360"/>
                          <a:pt x="16005" y="13166"/>
                          <a:pt x="12845" y="8278"/>
                        </a:cubicBezTo>
                        <a:cubicBezTo>
                          <a:pt x="10744" y="5216"/>
                          <a:pt x="5407" y="7630"/>
                          <a:pt x="7794" y="10886"/>
                        </a:cubicBezTo>
                        <a:cubicBezTo>
                          <a:pt x="9408" y="12908"/>
                          <a:pt x="12727" y="11362"/>
                          <a:pt x="11400" y="9269"/>
                        </a:cubicBezTo>
                        <a:cubicBezTo>
                          <a:pt x="10559" y="8168"/>
                          <a:pt x="7752" y="8692"/>
                          <a:pt x="9433" y="10581"/>
                        </a:cubicBezTo>
                        <a:cubicBezTo>
                          <a:pt x="8845" y="10761"/>
                          <a:pt x="9147" y="8098"/>
                          <a:pt x="10904" y="9535"/>
                        </a:cubicBezTo>
                        <a:cubicBezTo>
                          <a:pt x="11677" y="10378"/>
                          <a:pt x="10046" y="12260"/>
                          <a:pt x="8500" y="10956"/>
                        </a:cubicBezTo>
                        <a:cubicBezTo>
                          <a:pt x="6189" y="7957"/>
                          <a:pt x="11374" y="6521"/>
                          <a:pt x="12425" y="8934"/>
                        </a:cubicBezTo>
                        <a:cubicBezTo>
                          <a:pt x="14039" y="11667"/>
                          <a:pt x="9340" y="15384"/>
                          <a:pt x="5970" y="11737"/>
                        </a:cubicBezTo>
                        <a:cubicBezTo>
                          <a:pt x="2810" y="6778"/>
                          <a:pt x="10996" y="2023"/>
                          <a:pt x="14652" y="7497"/>
                        </a:cubicBezTo>
                        <a:cubicBezTo>
                          <a:pt x="18115" y="12690"/>
                          <a:pt x="8483" y="20210"/>
                          <a:pt x="2869" y="12651"/>
                        </a:cubicBezTo>
                        <a:cubicBezTo>
                          <a:pt x="1751" y="10433"/>
                          <a:pt x="742" y="3256"/>
                          <a:pt x="8618" y="2085"/>
                        </a:cubicBezTo>
                        <a:lnTo>
                          <a:pt x="8828" y="0"/>
                        </a:lnTo>
                        <a:close/>
                      </a:path>
                    </a:pathLst>
                  </a:custGeom>
                  <a:solidFill>
                    <a:srgbClr val="9A947F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  <p:sp>
                <p:nvSpPr>
                  <p:cNvPr id="9017" name="Shape 9017"/>
                  <p:cNvSpPr/>
                  <p:nvPr/>
                </p:nvSpPr>
                <p:spPr>
                  <a:xfrm>
                    <a:off x="0" y="0"/>
                    <a:ext cx="970693" cy="106721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6702" h="17423" fill="norm" stroke="1" extrusionOk="0">
                        <a:moveTo>
                          <a:pt x="8828" y="0"/>
                        </a:moveTo>
                        <a:cubicBezTo>
                          <a:pt x="-854" y="266"/>
                          <a:pt x="-1115" y="9621"/>
                          <a:pt x="1221" y="13322"/>
                        </a:cubicBezTo>
                        <a:cubicBezTo>
                          <a:pt x="6348" y="21600"/>
                          <a:pt x="20485" y="16227"/>
                          <a:pt x="15745" y="7130"/>
                        </a:cubicBezTo>
                        <a:cubicBezTo>
                          <a:pt x="11324" y="672"/>
                          <a:pt x="1482" y="5865"/>
                          <a:pt x="5062" y="11862"/>
                        </a:cubicBezTo>
                        <a:cubicBezTo>
                          <a:pt x="8004" y="16360"/>
                          <a:pt x="16005" y="13166"/>
                          <a:pt x="12845" y="8278"/>
                        </a:cubicBezTo>
                        <a:cubicBezTo>
                          <a:pt x="10744" y="5216"/>
                          <a:pt x="5407" y="7630"/>
                          <a:pt x="7794" y="10886"/>
                        </a:cubicBezTo>
                        <a:cubicBezTo>
                          <a:pt x="9408" y="12908"/>
                          <a:pt x="12727" y="11362"/>
                          <a:pt x="11400" y="9269"/>
                        </a:cubicBezTo>
                        <a:cubicBezTo>
                          <a:pt x="10559" y="8168"/>
                          <a:pt x="7752" y="8692"/>
                          <a:pt x="9433" y="10581"/>
                        </a:cubicBezTo>
                        <a:cubicBezTo>
                          <a:pt x="8845" y="10761"/>
                          <a:pt x="9147" y="8098"/>
                          <a:pt x="10904" y="9535"/>
                        </a:cubicBezTo>
                        <a:cubicBezTo>
                          <a:pt x="11677" y="10378"/>
                          <a:pt x="10046" y="12260"/>
                          <a:pt x="8500" y="10956"/>
                        </a:cubicBezTo>
                        <a:cubicBezTo>
                          <a:pt x="6189" y="7957"/>
                          <a:pt x="11374" y="6521"/>
                          <a:pt x="12425" y="8934"/>
                        </a:cubicBezTo>
                        <a:cubicBezTo>
                          <a:pt x="14039" y="11667"/>
                          <a:pt x="9340" y="15384"/>
                          <a:pt x="5970" y="11737"/>
                        </a:cubicBezTo>
                        <a:cubicBezTo>
                          <a:pt x="2810" y="6778"/>
                          <a:pt x="10996" y="2023"/>
                          <a:pt x="14652" y="7497"/>
                        </a:cubicBezTo>
                        <a:cubicBezTo>
                          <a:pt x="18115" y="12690"/>
                          <a:pt x="8483" y="20210"/>
                          <a:pt x="2869" y="12651"/>
                        </a:cubicBezTo>
                        <a:cubicBezTo>
                          <a:pt x="1751" y="10433"/>
                          <a:pt x="742" y="3256"/>
                          <a:pt x="8618" y="2085"/>
                        </a:cubicBezTo>
                        <a:lnTo>
                          <a:pt x="8828" y="0"/>
                        </a:lnTo>
                        <a:close/>
                      </a:path>
                    </a:pathLst>
                  </a:custGeom>
                  <a:solidFill>
                    <a:srgbClr val="D3D0C7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marL="40639" marR="40639" defTabSz="914400">
                      <a:defRPr sz="3400">
                        <a:solidFill>
                          <a:srgbClr val="EEEEEE"/>
                        </a:solidFill>
                        <a:uFill>
                          <a:solidFill>
                            <a:srgbClr val="EEEEEE"/>
                          </a:solidFill>
                        </a:uFill>
                        <a:latin typeface="Times New Roman"/>
                        <a:ea typeface="Times New Roman"/>
                        <a:cs typeface="Times New Roman"/>
                        <a:sym typeface="Times New Roman"/>
                      </a:defRPr>
                    </a:pPr>
                  </a:p>
                </p:txBody>
              </p:sp>
            </p:grpSp>
            <p:sp>
              <p:nvSpPr>
                <p:cNvPr id="9019" name="Shape 9019"/>
                <p:cNvSpPr/>
                <p:nvPr/>
              </p:nvSpPr>
              <p:spPr>
                <a:xfrm flipH="1">
                  <a:off x="11823250" y="49671"/>
                  <a:ext cx="970693" cy="106721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6702" h="17423" fill="norm" stroke="1" extrusionOk="0">
                      <a:moveTo>
                        <a:pt x="8828" y="0"/>
                      </a:moveTo>
                      <a:cubicBezTo>
                        <a:pt x="-854" y="266"/>
                        <a:pt x="-1115" y="9621"/>
                        <a:pt x="1221" y="13322"/>
                      </a:cubicBezTo>
                      <a:cubicBezTo>
                        <a:pt x="6348" y="21600"/>
                        <a:pt x="20485" y="16227"/>
                        <a:pt x="15745" y="7130"/>
                      </a:cubicBezTo>
                      <a:cubicBezTo>
                        <a:pt x="11324" y="672"/>
                        <a:pt x="1482" y="5865"/>
                        <a:pt x="5062" y="11862"/>
                      </a:cubicBezTo>
                      <a:cubicBezTo>
                        <a:pt x="8004" y="16360"/>
                        <a:pt x="16005" y="13166"/>
                        <a:pt x="12845" y="8278"/>
                      </a:cubicBezTo>
                      <a:cubicBezTo>
                        <a:pt x="10744" y="5216"/>
                        <a:pt x="5407" y="7630"/>
                        <a:pt x="7794" y="10886"/>
                      </a:cubicBezTo>
                      <a:cubicBezTo>
                        <a:pt x="9408" y="12908"/>
                        <a:pt x="12727" y="11362"/>
                        <a:pt x="11400" y="9269"/>
                      </a:cubicBezTo>
                      <a:cubicBezTo>
                        <a:pt x="10559" y="8168"/>
                        <a:pt x="7752" y="8692"/>
                        <a:pt x="9433" y="10581"/>
                      </a:cubicBezTo>
                      <a:cubicBezTo>
                        <a:pt x="8845" y="10761"/>
                        <a:pt x="9147" y="8098"/>
                        <a:pt x="10904" y="9535"/>
                      </a:cubicBezTo>
                      <a:cubicBezTo>
                        <a:pt x="11677" y="10378"/>
                        <a:pt x="10046" y="12260"/>
                        <a:pt x="8500" y="10956"/>
                      </a:cubicBezTo>
                      <a:cubicBezTo>
                        <a:pt x="6189" y="7957"/>
                        <a:pt x="11374" y="6521"/>
                        <a:pt x="12425" y="8934"/>
                      </a:cubicBezTo>
                      <a:cubicBezTo>
                        <a:pt x="14039" y="11667"/>
                        <a:pt x="9340" y="15384"/>
                        <a:pt x="5970" y="11737"/>
                      </a:cubicBezTo>
                      <a:cubicBezTo>
                        <a:pt x="2810" y="6778"/>
                        <a:pt x="10996" y="2023"/>
                        <a:pt x="14652" y="7497"/>
                      </a:cubicBezTo>
                      <a:cubicBezTo>
                        <a:pt x="18115" y="12690"/>
                        <a:pt x="8483" y="20210"/>
                        <a:pt x="2869" y="12651"/>
                      </a:cubicBezTo>
                      <a:cubicBezTo>
                        <a:pt x="1751" y="10433"/>
                        <a:pt x="742" y="3256"/>
                        <a:pt x="8618" y="2085"/>
                      </a:cubicBezTo>
                      <a:lnTo>
                        <a:pt x="8828" y="0"/>
                      </a:lnTo>
                      <a:close/>
                    </a:path>
                  </a:pathLst>
                </a:custGeom>
                <a:solidFill>
                  <a:srgbClr val="9A947F"/>
                </a:solidFill>
                <a:ln w="9525" cap="flat">
                  <a:noFill/>
                  <a:round/>
                </a:ln>
                <a:effectLst/>
              </p:spPr>
              <p:txBody>
                <a:bodyPr wrap="square" lIns="72248" tIns="72248" rIns="72248" bIns="72248" numCol="1" anchor="ctr">
                  <a:noAutofit/>
                </a:bodyPr>
                <a:lstStyle/>
                <a:p>
                  <a:pPr marL="40639" marR="40639" defTabSz="914400">
                    <a:defRPr sz="3400">
                      <a:solidFill>
                        <a:srgbClr val="EEEEEE"/>
                      </a:solidFill>
                      <a:uFill>
                        <a:solidFill>
                          <a:srgbClr val="EEEEEE"/>
                        </a:solidFill>
                      </a:u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</a:p>
              </p:txBody>
            </p:sp>
            <p:sp>
              <p:nvSpPr>
                <p:cNvPr id="9020" name="Shape 9020"/>
                <p:cNvSpPr/>
                <p:nvPr/>
              </p:nvSpPr>
              <p:spPr>
                <a:xfrm flipH="1">
                  <a:off x="11796157" y="0"/>
                  <a:ext cx="970693" cy="106721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6702" h="17423" fill="norm" stroke="1" extrusionOk="0">
                      <a:moveTo>
                        <a:pt x="8828" y="0"/>
                      </a:moveTo>
                      <a:cubicBezTo>
                        <a:pt x="-854" y="266"/>
                        <a:pt x="-1115" y="9621"/>
                        <a:pt x="1221" y="13322"/>
                      </a:cubicBezTo>
                      <a:cubicBezTo>
                        <a:pt x="6348" y="21600"/>
                        <a:pt x="20485" y="16227"/>
                        <a:pt x="15745" y="7130"/>
                      </a:cubicBezTo>
                      <a:cubicBezTo>
                        <a:pt x="11324" y="672"/>
                        <a:pt x="1482" y="5865"/>
                        <a:pt x="5062" y="11862"/>
                      </a:cubicBezTo>
                      <a:cubicBezTo>
                        <a:pt x="8004" y="16360"/>
                        <a:pt x="16005" y="13166"/>
                        <a:pt x="12845" y="8278"/>
                      </a:cubicBezTo>
                      <a:cubicBezTo>
                        <a:pt x="10744" y="5216"/>
                        <a:pt x="5407" y="7630"/>
                        <a:pt x="7794" y="10886"/>
                      </a:cubicBezTo>
                      <a:cubicBezTo>
                        <a:pt x="9408" y="12908"/>
                        <a:pt x="12727" y="11362"/>
                        <a:pt x="11400" y="9269"/>
                      </a:cubicBezTo>
                      <a:cubicBezTo>
                        <a:pt x="10559" y="8168"/>
                        <a:pt x="7752" y="8692"/>
                        <a:pt x="9433" y="10581"/>
                      </a:cubicBezTo>
                      <a:cubicBezTo>
                        <a:pt x="8845" y="10761"/>
                        <a:pt x="9147" y="8098"/>
                        <a:pt x="10904" y="9535"/>
                      </a:cubicBezTo>
                      <a:cubicBezTo>
                        <a:pt x="11677" y="10378"/>
                        <a:pt x="10046" y="12260"/>
                        <a:pt x="8500" y="10956"/>
                      </a:cubicBezTo>
                      <a:cubicBezTo>
                        <a:pt x="6189" y="7957"/>
                        <a:pt x="11374" y="6521"/>
                        <a:pt x="12425" y="8934"/>
                      </a:cubicBezTo>
                      <a:cubicBezTo>
                        <a:pt x="14039" y="11667"/>
                        <a:pt x="9340" y="15384"/>
                        <a:pt x="5970" y="11737"/>
                      </a:cubicBezTo>
                      <a:cubicBezTo>
                        <a:pt x="2810" y="6778"/>
                        <a:pt x="10996" y="2023"/>
                        <a:pt x="14652" y="7497"/>
                      </a:cubicBezTo>
                      <a:cubicBezTo>
                        <a:pt x="18115" y="12690"/>
                        <a:pt x="8483" y="20210"/>
                        <a:pt x="2869" y="12651"/>
                      </a:cubicBezTo>
                      <a:cubicBezTo>
                        <a:pt x="1751" y="10433"/>
                        <a:pt x="742" y="3256"/>
                        <a:pt x="8618" y="2085"/>
                      </a:cubicBezTo>
                      <a:lnTo>
                        <a:pt x="8828" y="0"/>
                      </a:lnTo>
                      <a:close/>
                    </a:path>
                  </a:pathLst>
                </a:custGeom>
                <a:solidFill>
                  <a:srgbClr val="D3D0C7"/>
                </a:solidFill>
                <a:ln w="9525" cap="flat">
                  <a:noFill/>
                  <a:round/>
                </a:ln>
                <a:effectLst/>
              </p:spPr>
              <p:txBody>
                <a:bodyPr wrap="square" lIns="72248" tIns="72248" rIns="72248" bIns="72248" numCol="1" anchor="ctr">
                  <a:noAutofit/>
                </a:bodyPr>
                <a:lstStyle/>
                <a:p>
                  <a:pPr marL="40639" marR="40639" defTabSz="914400">
                    <a:defRPr sz="3400">
                      <a:solidFill>
                        <a:srgbClr val="EEEEEE"/>
                      </a:solidFill>
                      <a:uFill>
                        <a:solidFill>
                          <a:srgbClr val="EEEEEE"/>
                        </a:solidFill>
                      </a:u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</a:p>
              </p:txBody>
            </p:sp>
            <p:sp>
              <p:nvSpPr>
                <p:cNvPr id="9021" name="Shape 9021"/>
                <p:cNvSpPr/>
                <p:nvPr/>
              </p:nvSpPr>
              <p:spPr>
                <a:xfrm>
                  <a:off x="477077" y="0"/>
                  <a:ext cx="11812695" cy="126436"/>
                </a:xfrm>
                <a:prstGeom prst="rect">
                  <a:avLst/>
                </a:prstGeom>
                <a:solidFill>
                  <a:srgbClr val="D3D0C7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72248" tIns="72248" rIns="72248" bIns="72248" numCol="1" anchor="ctr">
                  <a:noAutofit/>
                </a:bodyPr>
                <a:lstStyle/>
                <a:p>
                  <a:pPr marL="40639" marR="40639" defTabSz="914400">
                    <a:defRPr sz="3400">
                      <a:solidFill>
                        <a:srgbClr val="EEEEEE"/>
                      </a:solidFill>
                      <a:uFill>
                        <a:solidFill>
                          <a:srgbClr val="EEEEEE"/>
                        </a:solidFill>
                      </a:u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</a:p>
              </p:txBody>
            </p:sp>
          </p:grpSp>
        </p:grpSp>
        <p:sp>
          <p:nvSpPr>
            <p:cNvPr id="9024" name="Shape 9024"/>
            <p:cNvSpPr/>
            <p:nvPr/>
          </p:nvSpPr>
          <p:spPr>
            <a:xfrm>
              <a:off x="1083733" y="1144693"/>
              <a:ext cx="10805726" cy="433494"/>
            </a:xfrm>
            <a:prstGeom prst="rect">
              <a:avLst/>
            </a:prstGeom>
            <a:gradFill flip="none" rotWithShape="1">
              <a:gsLst>
                <a:gs pos="0">
                  <a:srgbClr val="817C6B"/>
                </a:gs>
                <a:gs pos="100000">
                  <a:srgbClr val="9A947F"/>
                </a:gs>
              </a:gsLst>
              <a:lin ang="162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72248" tIns="72248" rIns="72248" bIns="72248" numCol="1" anchor="ctr">
              <a:noAutofit/>
            </a:bodyPr>
            <a:lstStyle/>
            <a:p>
              <a:pPr marL="40639" marR="40639" defTabSz="914400">
                <a:defRPr sz="3400">
                  <a:solidFill>
                    <a:srgbClr val="EEEEEE"/>
                  </a:solidFill>
                  <a:uFill>
                    <a:solidFill>
                      <a:srgbClr val="EEEEEE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</p:grpSp>
      <p:sp>
        <p:nvSpPr>
          <p:cNvPr id="9026" name="Shape 9026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theme/_rels/theme1.xml.rels><?xml version="1.0" encoding="UTF-8" standalone="yes"?><Relationships xmlns="http://schemas.openxmlformats.org/package/2006/relationships"><Relationship Id="rId1" Type="http://schemas.openxmlformats.org/officeDocument/2006/relationships/image" Target="../media/image1.png"/></Relationships>

</file>

<file path=ppt/theme/_rels/theme2.xml.rels><?xml version="1.0" encoding="UTF-8" standalone="yes"?><Relationships xmlns="http://schemas.openxmlformats.org/package/2006/relationships"><Relationship Id="rId1" Type="http://schemas.openxmlformats.org/officeDocument/2006/relationships/image" Target="../media/image1.png"/></Relationships>
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>
          <a:outerShdw sx="100000" sy="100000" kx="0" ky="0" algn="b" rotWithShape="0" blurRad="38100" dist="25400" dir="540000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>
          <a:outerShdw sx="100000" sy="100000" kx="0" ky="0" algn="b" rotWithShape="0" blurRad="38100" dist="25400" dir="540000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