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body" idx="14"/>
          </p:nvPr>
        </p:nvSpPr>
        <p:spPr>
          <a:xfrm>
            <a:off x="1270000" y="3365500"/>
            <a:ext cx="10464800" cy="2489201"/>
          </a:xfrm>
          <a:prstGeom prst="rect">
            <a:avLst/>
          </a:prstGeom>
        </p:spPr>
        <p:txBody>
          <a:bodyPr/>
          <a:lstStyle/>
          <a:p>
            <a:pPr>
              <a:defRPr sz="7800"/>
            </a:pPr>
            <a:r>
              <a:t>Visual journaling</a:t>
            </a:r>
          </a:p>
          <a:p>
            <a:pPr>
              <a:defRPr sz="7800"/>
            </a:pPr>
            <a:r>
              <a:t>Sketch-noting</a:t>
            </a:r>
          </a:p>
        </p:txBody>
      </p:sp>
      <p:sp>
        <p:nvSpPr>
          <p:cNvPr id="120" name="Shape 120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ketcho Frenzy The Basics of Visual Note-tak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491" y="991589"/>
            <a:ext cx="12865818" cy="7237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74993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1270000" y="1732901"/>
            <a:ext cx="10464800" cy="3302001"/>
          </a:xfrm>
          <a:prstGeom prst="rect">
            <a:avLst/>
          </a:prstGeom>
        </p:spPr>
        <p:txBody>
          <a:bodyPr/>
          <a:lstStyle/>
          <a:p>
            <a:pPr/>
            <a:r>
              <a:t>Please practice visual note taking this week</a:t>
            </a:r>
          </a:p>
        </p:txBody>
      </p:sp>
      <p:pic>
        <p:nvPicPr>
          <p:cNvPr id="15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3587" y="5002115"/>
            <a:ext cx="7437626" cy="33691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383"/>
          <a:stretch>
            <a:fillRect/>
          </a:stretch>
        </p:blipFill>
        <p:spPr>
          <a:xfrm>
            <a:off x="2882900" y="1312664"/>
            <a:ext cx="7239073" cy="659499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01657"/>
            <a:ext cx="13004801" cy="9150286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133350"/>
            <a:ext cx="10160000" cy="948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468393" y="844550"/>
            <a:ext cx="12672616" cy="806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Full list of road closures from marathon organizers below:</a:t>
            </a:r>
          </a:p>
          <a:p>
            <a:pPr algn="l" defTabSz="457200">
              <a:defRPr b="1"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Highway CA 255 (Samoa Bridge)</a:t>
            </a:r>
            <a:endParaRPr b="0"/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The southbound lane from Arcata to Eureka will be closed starting by 8 AM. Detour north on CA 255 and use US 101 south to Eureka. Reopening will start before 2:30 PM</a:t>
            </a:r>
          </a:p>
          <a:p>
            <a:pPr algn="l" defTabSz="457200">
              <a:defRPr b="1"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Eureka</a:t>
            </a:r>
            <a:endParaRPr b="0"/>
          </a:p>
          <a:p>
            <a:pPr algn="l" defTabSz="457200"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The following closures will begin by 6 AM and will be reopened by 9 AM: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F Street between 6th Street and Hodgson. Please use E Street or H &amp; I Streets. Cross at 4th Street or 5th Street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Hodgson between F Street and W Street. Cross traffic allowed at H Street and W Street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Chester Street between W Street and Harrison. Cross traffic allowed at W Street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Harrison between Wilson and Chester. Detour via W Street.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Wilson between Harrison and Walford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Walford between Wilson and Harris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Harris and Hall between Hubbard and Myrtle Avenue will be closed to through traffic. Detour via Hubbard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Old Arcata Road and Myrtle Avenue between Buttermilk Ln in Sunny Brae and Hall Ave in Eureka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The southbound lane continuing west into Eureka will be closed before 7 AM and will be reopened no later than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11 AM. Southern sections will be reopened first as the last runner passes. The northbound lane will remain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open. The detour is to go north and use US 101 South to Eureka. Cross traffic will be allowed at Indianola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Cutoff and Bayside Cutoff.</a:t>
            </a:r>
          </a:p>
          <a:p>
            <a:pPr algn="l" defTabSz="457200">
              <a:defRPr b="1"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Old Town Eureka</a:t>
            </a:r>
            <a:endParaRPr b="0"/>
          </a:p>
          <a:p>
            <a:pPr algn="l" defTabSz="457200"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The following roads will be closed between 8 AM and 2:30 PM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3rd Street between Q and R Streets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Q Street between 2nd and 3rd Streets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2nd Street north of P and Q Streets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2nd Street between M and F Streets F Street from 2nd Street north to the Eureka Boardwalk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Traffic will be allowed to cross 2nd Street at L Street</a:t>
            </a:r>
          </a:p>
          <a:p>
            <a:pPr algn="l" defTabSz="457200">
              <a:defRPr b="1"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Sunny Brae and Arcata</a:t>
            </a:r>
            <a:endParaRPr b="0"/>
          </a:p>
          <a:p>
            <a:pPr algn="l" defTabSz="457200"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The following closures will begin before 8 AM and will be reopened by 11:30 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Bayside Road between Union and Buttermilk: Southbound lane will be closed. 7th Street between G and Union: Eastbound lane will be closed. Cross traffic allowed at Union and F St.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10th Street between G and Q will be closed. Please use 11th Street. Cross traffic allowed at H St. and K St.</a:t>
            </a:r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Q Street between 10th and 17th will be closed. Cross traffic allowed at 11th St.</a:t>
            </a:r>
          </a:p>
          <a:p>
            <a:pPr algn="l" defTabSz="457200">
              <a:defRPr b="1"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Arcata Bottoms</a:t>
            </a:r>
            <a:endParaRPr b="0"/>
          </a:p>
          <a:p>
            <a:pPr marL="457200" indent="-457200" algn="l" defTabSz="457200">
              <a:tabLst>
                <a:tab pos="139700" algn="l"/>
                <a:tab pos="457200" algn="l"/>
              </a:tabLst>
              <a:defRPr sz="160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	•	Foster, Seidel and Jackson Ranch Road will be closed between 8 AM and 1 PM</a:t>
            </a:r>
          </a:p>
        </p:txBody>
      </p:sp>
      <p:sp>
        <p:nvSpPr>
          <p:cNvPr id="132" name="Shape 132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3332" y="-1"/>
            <a:ext cx="991408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39782" b="48277"/>
          <a:stretch>
            <a:fillRect/>
          </a:stretch>
        </p:blipFill>
        <p:spPr>
          <a:xfrm>
            <a:off x="866986" y="1189262"/>
            <a:ext cx="10620588" cy="684167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851262" y="7740710"/>
            <a:ext cx="7181428" cy="11151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9" name="Shape 139"/>
          <p:cNvSpPr/>
          <p:nvPr/>
        </p:nvSpPr>
        <p:spPr>
          <a:xfrm>
            <a:off x="10664803" y="2457873"/>
            <a:ext cx="1230450" cy="4304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10136898" y="2537494"/>
            <a:ext cx="1230450" cy="21679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1" name="Shape 141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822452"/>
            <a:ext cx="13004801" cy="757529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095" y="-1"/>
            <a:ext cx="1248460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12598368" y="9093200"/>
            <a:ext cx="24136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