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Lst>
  <p:sldSz cx="13004800" cy="9753600"/>
  <p:notesSz cx="6858000" cy="9144000"/>
  <p:defaultTextStyle>
    <a:lvl1pPr algn="ctr" defTabSz="584200">
      <a:defRPr sz="3600">
        <a:latin typeface="Helvetica Light"/>
        <a:ea typeface="Helvetica Light"/>
        <a:cs typeface="Helvetica Light"/>
        <a:sym typeface="Helvetica Light"/>
      </a:defRPr>
    </a:lvl1pPr>
    <a:lvl2pPr algn="ctr" defTabSz="584200">
      <a:defRPr sz="3600">
        <a:latin typeface="Helvetica Light"/>
        <a:ea typeface="Helvetica Light"/>
        <a:cs typeface="Helvetica Light"/>
        <a:sym typeface="Helvetica Light"/>
      </a:defRPr>
    </a:lvl2pPr>
    <a:lvl3pPr algn="ctr" defTabSz="584200">
      <a:defRPr sz="3600">
        <a:latin typeface="Helvetica Light"/>
        <a:ea typeface="Helvetica Light"/>
        <a:cs typeface="Helvetica Light"/>
        <a:sym typeface="Helvetica Light"/>
      </a:defRPr>
    </a:lvl3pPr>
    <a:lvl4pPr algn="ctr" defTabSz="584200">
      <a:defRPr sz="3600">
        <a:latin typeface="Helvetica Light"/>
        <a:ea typeface="Helvetica Light"/>
        <a:cs typeface="Helvetica Light"/>
        <a:sym typeface="Helvetica Light"/>
      </a:defRPr>
    </a:lvl4pPr>
    <a:lvl5pPr algn="ctr" defTabSz="584200">
      <a:defRPr sz="3600">
        <a:latin typeface="Helvetica Light"/>
        <a:ea typeface="Helvetica Light"/>
        <a:cs typeface="Helvetica Light"/>
        <a:sym typeface="Helvetica Light"/>
      </a:defRPr>
    </a:lvl5pPr>
    <a:lvl6pPr algn="ctr" defTabSz="584200">
      <a:defRPr sz="3600">
        <a:latin typeface="Helvetica Light"/>
        <a:ea typeface="Helvetica Light"/>
        <a:cs typeface="Helvetica Light"/>
        <a:sym typeface="Helvetica Light"/>
      </a:defRPr>
    </a:lvl6pPr>
    <a:lvl7pPr algn="ctr" defTabSz="584200">
      <a:defRPr sz="3600">
        <a:latin typeface="Helvetica Light"/>
        <a:ea typeface="Helvetica Light"/>
        <a:cs typeface="Helvetica Light"/>
        <a:sym typeface="Helvetica Light"/>
      </a:defRPr>
    </a:lvl7pPr>
    <a:lvl8pPr algn="ctr" defTabSz="584200">
      <a:defRPr sz="3600">
        <a:latin typeface="Helvetica Light"/>
        <a:ea typeface="Helvetica Light"/>
        <a:cs typeface="Helvetica Light"/>
        <a:sym typeface="Helvetica Light"/>
      </a:defRPr>
    </a:lvl8pPr>
    <a:lvl9pPr algn="ctr" defTabSz="584200">
      <a:defRPr sz="3600">
        <a:latin typeface="Helvetica Light"/>
        <a:ea typeface="Helvetica Light"/>
        <a:cs typeface="Helvetica Light"/>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FEFEF"/>
          </a:solidFill>
        </a:fill>
      </a:tcStyle>
    </a:band2H>
    <a:firstCol>
      <a:tcTxStyle b="on" i="on">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ajor">
          <a:srgbClr val="000000"/>
        </a:fontRef>
        <a:srgbClr val="000000"/>
      </a:tcTxStyle>
      <a:tcStyle>
        <a:tcBdr>
          <a:left>
            <a:ln w="3175" cap="flat">
              <a:solidFill>
                <a:srgbClr val="000000"/>
              </a:solidFill>
              <a:prstDash val="solid"/>
              <a:miter lim="400000"/>
            </a:ln>
          </a:left>
          <a:right>
            <a:ln w="3175" cap="flat">
              <a:solidFill>
                <a:srgbClr val="000000"/>
              </a:solidFill>
              <a:prstDash val="solid"/>
              <a:miter lim="400000"/>
            </a:ln>
          </a:right>
          <a:top>
            <a:ln w="6350"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noFill/>
        </a:fill>
      </a:tcStyle>
    </a:lastRow>
    <a:firstRow>
      <a:tcTxStyle b="on" i="on">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n" i="on">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aj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EEE7283C-3CF3-47DC-8721-378D4A62B228}" styleName="">
    <a:tblBg/>
    <a:wholeTbl>
      <a:tcTxStyle b="on" i="on">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F821DB8-F4EB-4A41-A1BA-3FCAFE7338EE}" styleName="">
    <a:tblBg/>
    <a:wholeTbl>
      <a:tcTxStyle b="on" i="on">
        <a:fontRef idx="maj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Ref idx="maj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aj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aj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33BA23B1-9221-436E-865A-0063620EA4FD}"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2E8"/>
          </a:solidFill>
        </a:fill>
      </a:tcStyle>
    </a:wholeTbl>
    <a:band2H>
      <a:tcTxStyle b="def" i="def"/>
      <a:tcStyle>
        <a:tcBdr/>
        <a:fill>
          <a:solidFill>
            <a:srgbClr val="E6EAF4"/>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firstRow>
  </a:tblStyle>
  <a:tblStyle styleId="{2708684C-4D16-4618-839F-0558EEFCDFE6}"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2E7CB"/>
          </a:solidFill>
        </a:fill>
      </a:tcStyle>
    </a:wholeTbl>
    <a:band2H>
      <a:tcTxStyle b="def" i="def"/>
      <a:tcStyle>
        <a:tcBdr/>
        <a:fill>
          <a:solidFill>
            <a:srgbClr val="F8F4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p:nvPr>
            <p:ph type="sldImg"/>
          </p:nvPr>
        </p:nvSpPr>
        <p:spPr>
          <a:xfrm>
            <a:off x="1143000" y="685800"/>
            <a:ext cx="4572000" cy="3429000"/>
          </a:xfrm>
          <a:prstGeom prst="rect">
            <a:avLst/>
          </a:prstGeom>
        </p:spPr>
        <p:txBody>
          <a:bodyPr/>
          <a:lstStyle/>
          <a:p>
            <a:pPr lvl="0"/>
          </a:p>
        </p:txBody>
      </p:sp>
      <p:sp>
        <p:nvSpPr>
          <p:cNvPr id="227" name="Shape 227"/>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mn-lt"/>
        <a:ea typeface="+mn-ea"/>
        <a:cs typeface="+mn-cs"/>
        <a:sym typeface="Helvetica Neue"/>
      </a:defRPr>
    </a:lvl1pPr>
    <a:lvl2pPr indent="228600" defTabSz="457200">
      <a:lnSpc>
        <a:spcPct val="117999"/>
      </a:lnSpc>
      <a:defRPr sz="2200">
        <a:latin typeface="+mn-lt"/>
        <a:ea typeface="+mn-ea"/>
        <a:cs typeface="+mn-cs"/>
        <a:sym typeface="Helvetica Neue"/>
      </a:defRPr>
    </a:lvl2pPr>
    <a:lvl3pPr indent="457200" defTabSz="457200">
      <a:lnSpc>
        <a:spcPct val="117999"/>
      </a:lnSpc>
      <a:defRPr sz="2200">
        <a:latin typeface="+mn-lt"/>
        <a:ea typeface="+mn-ea"/>
        <a:cs typeface="+mn-cs"/>
        <a:sym typeface="Helvetica Neue"/>
      </a:defRPr>
    </a:lvl3pPr>
    <a:lvl4pPr indent="685800" defTabSz="457200">
      <a:lnSpc>
        <a:spcPct val="117999"/>
      </a:lnSpc>
      <a:defRPr sz="2200">
        <a:latin typeface="+mn-lt"/>
        <a:ea typeface="+mn-ea"/>
        <a:cs typeface="+mn-cs"/>
        <a:sym typeface="Helvetica Neue"/>
      </a:defRPr>
    </a:lvl4pPr>
    <a:lvl5pPr indent="914400" defTabSz="457200">
      <a:lnSpc>
        <a:spcPct val="117999"/>
      </a:lnSpc>
      <a:defRPr sz="2200">
        <a:latin typeface="+mn-lt"/>
        <a:ea typeface="+mn-ea"/>
        <a:cs typeface="+mn-cs"/>
        <a:sym typeface="Helvetica Neue"/>
      </a:defRPr>
    </a:lvl5pPr>
    <a:lvl6pPr indent="1143000" defTabSz="457200">
      <a:lnSpc>
        <a:spcPct val="117999"/>
      </a:lnSpc>
      <a:defRPr sz="2200">
        <a:latin typeface="+mn-lt"/>
        <a:ea typeface="+mn-ea"/>
        <a:cs typeface="+mn-cs"/>
        <a:sym typeface="Helvetica Neue"/>
      </a:defRPr>
    </a:lvl6pPr>
    <a:lvl7pPr indent="1371600" defTabSz="457200">
      <a:lnSpc>
        <a:spcPct val="117999"/>
      </a:lnSpc>
      <a:defRPr sz="2200">
        <a:latin typeface="+mn-lt"/>
        <a:ea typeface="+mn-ea"/>
        <a:cs typeface="+mn-cs"/>
        <a:sym typeface="Helvetica Neue"/>
      </a:defRPr>
    </a:lvl7pPr>
    <a:lvl8pPr indent="1600200" defTabSz="457200">
      <a:lnSpc>
        <a:spcPct val="117999"/>
      </a:lnSpc>
      <a:defRPr sz="2200">
        <a:latin typeface="+mn-lt"/>
        <a:ea typeface="+mn-ea"/>
        <a:cs typeface="+mn-cs"/>
        <a:sym typeface="Helvetica Neue"/>
      </a:defRPr>
    </a:lvl8pPr>
    <a:lvl9pPr indent="1828800" defTabSz="457200">
      <a:lnSpc>
        <a:spcPct val="117999"/>
      </a:lnSpc>
      <a:defRPr sz="2200">
        <a:latin typeface="+mn-lt"/>
        <a:ea typeface="+mn-ea"/>
        <a:cs typeface="+mn-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spTree>
      <p:nvGrpSpPr>
        <p:cNvPr id="1" name=""/>
        <p:cNvGrpSpPr/>
        <p:nvPr/>
      </p:nvGrpSpPr>
      <p:grpSpPr>
        <a:xfrm>
          <a:off x="0" y="0"/>
          <a:ext cx="0" cy="0"/>
          <a:chOff x="0" y="0"/>
          <a:chExt cx="0" cy="0"/>
        </a:xfrm>
      </p:grpSpPr>
      <p:sp>
        <p:nvSpPr>
          <p:cNvPr id="67" name="Shape 67"/>
          <p:cNvSpPr/>
          <p:nvPr>
            <p:ph type="title"/>
          </p:nvPr>
        </p:nvSpPr>
        <p:spPr>
          <a:xfrm>
            <a:off x="1270000" y="0"/>
            <a:ext cx="10464800" cy="4940300"/>
          </a:xfrm>
          <a:prstGeom prst="rect">
            <a:avLst/>
          </a:prstGeom>
        </p:spPr>
        <p:txBody>
          <a:bodyPr lIns="0" tIns="0" rIns="0" bIns="0">
            <a:normAutofit fontScale="100000" lnSpcReduction="0"/>
          </a:bodyPr>
          <a:lstStyle>
            <a:lvl1pPr marL="0" marR="0" algn="ctr" defTabSz="584200">
              <a:defRPr sz="8000">
                <a:solidFill>
                  <a:srgbClr val="000000"/>
                </a:solidFill>
                <a:uFillTx/>
                <a:latin typeface="Helvetica Light"/>
                <a:ea typeface="Helvetica Light"/>
                <a:cs typeface="Helvetica Light"/>
                <a:sym typeface="Helvetica Light"/>
              </a:defRPr>
            </a:lvl1pPr>
          </a:lstStyle>
          <a:p>
            <a:pPr lvl="0">
              <a:defRPr sz="1800"/>
            </a:pPr>
            <a:r>
              <a:rPr sz="8000"/>
              <a:t>Title Text</a:t>
            </a:r>
          </a:p>
        </p:txBody>
      </p:sp>
      <p:sp>
        <p:nvSpPr>
          <p:cNvPr id="68" name="Shape 68"/>
          <p:cNvSpPr/>
          <p:nvPr>
            <p:ph type="body" idx="1"/>
          </p:nvPr>
        </p:nvSpPr>
        <p:spPr>
          <a:xfrm>
            <a:off x="1270000" y="5029200"/>
            <a:ext cx="10464800" cy="3568700"/>
          </a:xfrm>
          <a:prstGeom prst="rect">
            <a:avLst/>
          </a:prstGeom>
        </p:spPr>
        <p:txBody>
          <a:bodyPr lIns="0" tIns="0" rIns="0" bIns="0">
            <a:normAutofit fontScale="100000" lnSpcReduction="0"/>
          </a:bodyPr>
          <a:lstStyle>
            <a:lvl1pPr marL="0" marR="0" indent="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1pPr>
            <a:lvl2pPr marL="0" marR="0" indent="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2pPr>
            <a:lvl3pPr marL="0" marR="0" indent="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3pPr>
            <a:lvl4pPr marL="0" marR="0" indent="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4pPr>
            <a:lvl5pPr marL="0" marR="0" indent="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93" name="Shape 93"/>
          <p:cNvSpPr/>
          <p:nvPr>
            <p:ph type="title"/>
          </p:nvPr>
        </p:nvSpPr>
        <p:spPr>
          <a:xfrm>
            <a:off x="952500" y="444500"/>
            <a:ext cx="11099800" cy="2159000"/>
          </a:xfrm>
          <a:prstGeom prst="rect">
            <a:avLst/>
          </a:prstGeom>
        </p:spPr>
        <p:txBody>
          <a:bodyPr lIns="0" tIns="0" rIns="0" bIns="0" anchor="ctr">
            <a:normAutofit fontScale="100000" lnSpcReduction="0"/>
          </a:bodyPr>
          <a:lstStyle>
            <a:lvl1pPr marL="0" marR="0" algn="ctr" defTabSz="584200">
              <a:defRPr sz="8000">
                <a:solidFill>
                  <a:srgbClr val="000000"/>
                </a:solidFill>
                <a:uFillTx/>
                <a:latin typeface="Helvetica Light"/>
                <a:ea typeface="Helvetica Light"/>
                <a:cs typeface="Helvetica Light"/>
                <a:sym typeface="Helvetica Light"/>
              </a:defRPr>
            </a:lvl1pPr>
          </a:lstStyle>
          <a:p>
            <a:pPr lvl="0">
              <a:defRPr sz="1800"/>
            </a:pPr>
            <a:r>
              <a:rPr sz="8000"/>
              <a:t>Title Text</a:t>
            </a:r>
          </a:p>
        </p:txBody>
      </p:sp>
      <p:sp>
        <p:nvSpPr>
          <p:cNvPr id="94" name="Shape 94"/>
          <p:cNvSpPr/>
          <p:nvPr>
            <p:ph type="body" idx="1"/>
          </p:nvPr>
        </p:nvSpPr>
        <p:spPr>
          <a:xfrm>
            <a:off x="952500" y="2603500"/>
            <a:ext cx="11099800" cy="6286500"/>
          </a:xfrm>
          <a:prstGeom prst="rect">
            <a:avLst/>
          </a:prstGeom>
        </p:spPr>
        <p:txBody>
          <a:bodyPr lIns="0" tIns="0" rIns="0" bIns="0" anchor="ctr">
            <a:normAutofit fontScale="100000" lnSpcReduction="0"/>
          </a:bodyPr>
          <a:lstStyle>
            <a:lvl1pPr marL="444500" marR="0" indent="-444500" defTabSz="584200">
              <a:spcBef>
                <a:spcPts val="4200"/>
              </a:spcBef>
              <a:buClrTx/>
              <a:buSzPct val="75000"/>
              <a:buFontTx/>
              <a:buChar char="•"/>
              <a:defRPr sz="3600">
                <a:solidFill>
                  <a:srgbClr val="000000"/>
                </a:solidFill>
                <a:uFillTx/>
                <a:latin typeface="Helvetica Light"/>
                <a:ea typeface="Helvetica Light"/>
                <a:cs typeface="Helvetica Light"/>
                <a:sym typeface="Helvetica Light"/>
              </a:defRPr>
            </a:lvl1pPr>
            <a:lvl2pPr marL="889000" marR="0" indent="-444500" defTabSz="584200">
              <a:spcBef>
                <a:spcPts val="4200"/>
              </a:spcBef>
              <a:buClrTx/>
              <a:buSzPct val="75000"/>
              <a:buFontTx/>
              <a:defRPr sz="3600">
                <a:solidFill>
                  <a:srgbClr val="000000"/>
                </a:solidFill>
                <a:uFillTx/>
                <a:latin typeface="Helvetica Light"/>
                <a:ea typeface="Helvetica Light"/>
                <a:cs typeface="Helvetica Light"/>
                <a:sym typeface="Helvetica Light"/>
              </a:defRPr>
            </a:lvl2pPr>
            <a:lvl3pPr marL="1333500" marR="0" indent="-444500" defTabSz="584200">
              <a:spcBef>
                <a:spcPts val="4200"/>
              </a:spcBef>
              <a:buClrTx/>
              <a:buSzPct val="75000"/>
              <a:buFontTx/>
              <a:defRPr sz="3600">
                <a:solidFill>
                  <a:srgbClr val="000000"/>
                </a:solidFill>
                <a:uFillTx/>
                <a:latin typeface="Helvetica Light"/>
                <a:ea typeface="Helvetica Light"/>
                <a:cs typeface="Helvetica Light"/>
                <a:sym typeface="Helvetica Light"/>
              </a:defRPr>
            </a:lvl3pPr>
            <a:lvl4pPr marL="1778000" marR="0" indent="-444500" defTabSz="584200">
              <a:spcBef>
                <a:spcPts val="4200"/>
              </a:spcBef>
              <a:buClrTx/>
              <a:buSzPct val="75000"/>
              <a:buFontTx/>
              <a:defRPr sz="3600">
                <a:solidFill>
                  <a:srgbClr val="000000"/>
                </a:solidFill>
                <a:uFillTx/>
                <a:latin typeface="Helvetica Light"/>
                <a:ea typeface="Helvetica Light"/>
                <a:cs typeface="Helvetica Light"/>
                <a:sym typeface="Helvetica Light"/>
              </a:defRPr>
            </a:lvl4pPr>
            <a:lvl5pPr marL="2222500" marR="0" indent="-444500" defTabSz="584200">
              <a:spcBef>
                <a:spcPts val="4200"/>
              </a:spcBef>
              <a:buClrTx/>
              <a:buSzPct val="75000"/>
              <a:buFontTx/>
              <a:defRPr sz="3600">
                <a:solidFill>
                  <a:srgbClr val="000000"/>
                </a:solidFill>
                <a:uFillTx/>
                <a:latin typeface="Helvetica Light"/>
                <a:ea typeface="Helvetica Light"/>
                <a:cs typeface="Helvetica Light"/>
                <a:sym typeface="Helvetica Light"/>
              </a:defRPr>
            </a:lvl5p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97" name="Shape 97"/>
          <p:cNvSpPr/>
          <p:nvPr>
            <p:ph type="title"/>
          </p:nvPr>
        </p:nvSpPr>
        <p:spPr>
          <a:xfrm>
            <a:off x="1270000" y="3225800"/>
            <a:ext cx="10464800" cy="3302000"/>
          </a:xfrm>
          <a:prstGeom prst="rect">
            <a:avLst/>
          </a:prstGeom>
        </p:spPr>
        <p:txBody>
          <a:bodyPr lIns="0" tIns="0" rIns="0" bIns="0" anchor="ctr">
            <a:normAutofit fontScale="100000" lnSpcReduction="0"/>
          </a:bodyPr>
          <a:lstStyle>
            <a:lvl1pPr marL="0" marR="0" algn="ctr" defTabSz="584200">
              <a:defRPr sz="8000">
                <a:solidFill>
                  <a:srgbClr val="000000"/>
                </a:solidFill>
                <a:uFillTx/>
                <a:latin typeface="Helvetica Light"/>
                <a:ea typeface="Helvetica Light"/>
                <a:cs typeface="Helvetica Light"/>
                <a:sym typeface="Helvetica Light"/>
              </a:defRPr>
            </a:lvl1pPr>
          </a:lstStyle>
          <a:p>
            <a:pPr lvl="0">
              <a:defRPr sz="1800"/>
            </a:pPr>
            <a:r>
              <a:rPr sz="8000"/>
              <a:t>Title Text</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spTree>
      <p:nvGrpSpPr>
        <p:cNvPr id="1" name=""/>
        <p:cNvGrpSpPr/>
        <p:nvPr/>
      </p:nvGrpSpPr>
      <p:grpSpPr>
        <a:xfrm>
          <a:off x="0" y="0"/>
          <a:ext cx="0" cy="0"/>
          <a:chOff x="0" y="0"/>
          <a:chExt cx="0" cy="0"/>
        </a:xfrm>
      </p:grpSpPr>
      <p:sp>
        <p:nvSpPr>
          <p:cNvPr id="99" name="Shape 99"/>
          <p:cNvSpPr/>
          <p:nvPr/>
        </p:nvSpPr>
        <p:spPr>
          <a:xfrm>
            <a:off x="571499" y="4862541"/>
            <a:ext cx="5334477" cy="3176"/>
          </a:xfrm>
          <a:prstGeom prst="rect">
            <a:avLst/>
          </a:prstGeom>
          <a:ln w="12700">
            <a:solidFill>
              <a:srgbClr val="9A9A9A"/>
            </a:solidFill>
            <a:miter lim="400000"/>
          </a:ln>
        </p:spPr>
        <p:txBody>
          <a:bodyPr lIns="0" tIns="0" rIns="0" bIns="0" anchor="ctr"/>
          <a:lstStyle/>
          <a:p>
            <a:pPr lvl="0" algn="l" defTabSz="457200">
              <a:defRPr sz="1200">
                <a:latin typeface="+mj-lt"/>
                <a:ea typeface="+mj-ea"/>
                <a:cs typeface="+mj-cs"/>
                <a:sym typeface="Helvetica"/>
              </a:defRPr>
            </a:pPr>
          </a:p>
        </p:txBody>
      </p:sp>
      <p:sp>
        <p:nvSpPr>
          <p:cNvPr id="100" name="Shape 100"/>
          <p:cNvSpPr/>
          <p:nvPr>
            <p:ph type="title"/>
          </p:nvPr>
        </p:nvSpPr>
        <p:spPr>
          <a:xfrm>
            <a:off x="571500" y="0"/>
            <a:ext cx="5334000" cy="4610100"/>
          </a:xfrm>
          <a:prstGeom prst="rect">
            <a:avLst/>
          </a:prstGeom>
        </p:spPr>
        <p:txBody>
          <a:bodyPr lIns="0" tIns="0" rIns="0" bIns="0">
            <a:normAutofit fontScale="100000" lnSpcReduction="0"/>
          </a:bodyPr>
          <a:lstStyle>
            <a:lvl1pPr marL="0" marR="0" defTabSz="584200">
              <a:defRPr sz="4200">
                <a:solidFill>
                  <a:srgbClr val="000000"/>
                </a:solidFill>
                <a:uFillTx/>
                <a:latin typeface="Helvetica Neue Light"/>
                <a:ea typeface="Helvetica Neue Light"/>
                <a:cs typeface="Helvetica Neue Light"/>
                <a:sym typeface="Helvetica Neue Light"/>
              </a:defRPr>
            </a:lvl1pPr>
          </a:lstStyle>
          <a:p>
            <a:pPr lvl="0">
              <a:defRPr sz="1800"/>
            </a:pPr>
            <a:r>
              <a:rPr sz="4200"/>
              <a:t>Title Text</a:t>
            </a:r>
          </a:p>
        </p:txBody>
      </p:sp>
      <p:sp>
        <p:nvSpPr>
          <p:cNvPr id="101" name="Shape 101"/>
          <p:cNvSpPr/>
          <p:nvPr>
            <p:ph type="body" idx="1"/>
          </p:nvPr>
        </p:nvSpPr>
        <p:spPr>
          <a:xfrm>
            <a:off x="571500" y="5130800"/>
            <a:ext cx="5334000" cy="4622800"/>
          </a:xfrm>
          <a:prstGeom prst="rect">
            <a:avLst/>
          </a:prstGeom>
        </p:spPr>
        <p:txBody>
          <a:bodyPr lIns="0" tIns="0" rIns="0" bIns="0">
            <a:normAutofit fontScale="100000" lnSpcReduction="0"/>
          </a:bodyPr>
          <a:lstStyle>
            <a:lvl1pPr marL="0" marR="0" indent="0" defTabSz="584200">
              <a:spcBef>
                <a:spcPts val="0"/>
              </a:spcBef>
              <a:buClrTx/>
              <a:buSzTx/>
              <a:buFontTx/>
              <a:buNone/>
              <a:defRPr sz="2600">
                <a:solidFill>
                  <a:srgbClr val="747474"/>
                </a:solidFill>
                <a:uFillTx/>
                <a:latin typeface="+mn-lt"/>
                <a:ea typeface="+mn-ea"/>
                <a:cs typeface="+mn-cs"/>
                <a:sym typeface="Helvetica Neue"/>
              </a:defRPr>
            </a:lvl1pPr>
            <a:lvl2pPr marL="0" marR="0" indent="0" defTabSz="584200">
              <a:spcBef>
                <a:spcPts val="0"/>
              </a:spcBef>
              <a:buClrTx/>
              <a:buSzTx/>
              <a:buFontTx/>
              <a:buNone/>
              <a:defRPr sz="2600">
                <a:solidFill>
                  <a:srgbClr val="747474"/>
                </a:solidFill>
                <a:uFillTx/>
                <a:latin typeface="+mn-lt"/>
                <a:ea typeface="+mn-ea"/>
                <a:cs typeface="+mn-cs"/>
                <a:sym typeface="Helvetica Neue"/>
              </a:defRPr>
            </a:lvl2pPr>
            <a:lvl3pPr marL="0" marR="0" indent="0" defTabSz="584200">
              <a:spcBef>
                <a:spcPts val="0"/>
              </a:spcBef>
              <a:buClrTx/>
              <a:buSzTx/>
              <a:buFontTx/>
              <a:buNone/>
              <a:defRPr sz="2600">
                <a:solidFill>
                  <a:srgbClr val="747474"/>
                </a:solidFill>
                <a:uFillTx/>
                <a:latin typeface="+mn-lt"/>
                <a:ea typeface="+mn-ea"/>
                <a:cs typeface="+mn-cs"/>
                <a:sym typeface="Helvetica Neue"/>
              </a:defRPr>
            </a:lvl3pPr>
            <a:lvl4pPr marL="0" marR="0" indent="0" defTabSz="584200">
              <a:spcBef>
                <a:spcPts val="0"/>
              </a:spcBef>
              <a:buClrTx/>
              <a:buSzTx/>
              <a:buFontTx/>
              <a:buNone/>
              <a:defRPr sz="2600">
                <a:solidFill>
                  <a:srgbClr val="747474"/>
                </a:solidFill>
                <a:uFillTx/>
                <a:latin typeface="+mn-lt"/>
                <a:ea typeface="+mn-ea"/>
                <a:cs typeface="+mn-cs"/>
                <a:sym typeface="Helvetica Neue"/>
              </a:defRPr>
            </a:lvl4pPr>
            <a:lvl5pPr marL="0" marR="0" indent="0" defTabSz="584200">
              <a:spcBef>
                <a:spcPts val="0"/>
              </a:spcBef>
              <a:buClrTx/>
              <a:buSzTx/>
              <a:buFontTx/>
              <a:buNone/>
              <a:defRPr sz="2600">
                <a:solidFill>
                  <a:srgbClr val="747474"/>
                </a:solidFill>
                <a:uFillTx/>
                <a:latin typeface="+mn-lt"/>
                <a:ea typeface="+mn-ea"/>
                <a:cs typeface="+mn-cs"/>
                <a:sym typeface="Helvetica Neue"/>
              </a:defRPr>
            </a:lvl5pPr>
          </a:lstStyle>
          <a:p>
            <a:pPr lvl="0">
              <a:defRPr sz="1800">
                <a:solidFill>
                  <a:srgbClr val="000000"/>
                </a:solidFill>
              </a:defRPr>
            </a:pPr>
            <a:r>
              <a:rPr sz="2600">
                <a:solidFill>
                  <a:srgbClr val="747474"/>
                </a:solidFill>
              </a:rPr>
              <a:t>Body Level One</a:t>
            </a:r>
            <a:endParaRPr sz="2600">
              <a:solidFill>
                <a:srgbClr val="747474"/>
              </a:solidFill>
            </a:endParaRPr>
          </a:p>
          <a:p>
            <a:pPr lvl="1">
              <a:defRPr sz="1800">
                <a:solidFill>
                  <a:srgbClr val="000000"/>
                </a:solidFill>
              </a:defRPr>
            </a:pPr>
            <a:r>
              <a:rPr sz="2600">
                <a:solidFill>
                  <a:srgbClr val="747474"/>
                </a:solidFill>
              </a:rPr>
              <a:t>Body Level Two</a:t>
            </a:r>
            <a:endParaRPr sz="2600">
              <a:solidFill>
                <a:srgbClr val="747474"/>
              </a:solidFill>
            </a:endParaRPr>
          </a:p>
          <a:p>
            <a:pPr lvl="2">
              <a:defRPr sz="1800">
                <a:solidFill>
                  <a:srgbClr val="000000"/>
                </a:solidFill>
              </a:defRPr>
            </a:pPr>
            <a:r>
              <a:rPr sz="2600">
                <a:solidFill>
                  <a:srgbClr val="747474"/>
                </a:solidFill>
              </a:rPr>
              <a:t>Body Level Three</a:t>
            </a:r>
            <a:endParaRPr sz="2600">
              <a:solidFill>
                <a:srgbClr val="747474"/>
              </a:solidFill>
            </a:endParaRPr>
          </a:p>
          <a:p>
            <a:pPr lvl="3">
              <a:defRPr sz="1800">
                <a:solidFill>
                  <a:srgbClr val="000000"/>
                </a:solidFill>
              </a:defRPr>
            </a:pPr>
            <a:r>
              <a:rPr sz="2600">
                <a:solidFill>
                  <a:srgbClr val="747474"/>
                </a:solidFill>
              </a:rPr>
              <a:t>Body Level Four</a:t>
            </a:r>
            <a:endParaRPr sz="2600">
              <a:solidFill>
                <a:srgbClr val="747474"/>
              </a:solidFill>
            </a:endParaRPr>
          </a:p>
          <a:p>
            <a:pPr lvl="4">
              <a:defRPr sz="1800">
                <a:solidFill>
                  <a:srgbClr val="000000"/>
                </a:solidFill>
              </a:defRPr>
            </a:pPr>
            <a:r>
              <a:rPr sz="2600">
                <a:solidFill>
                  <a:srgbClr val="747474"/>
                </a:solidFill>
              </a:rPr>
              <a:t>Body Level Five</a:t>
            </a:r>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103" name="Shape 103"/>
          <p:cNvSpPr/>
          <p:nvPr>
            <p:ph type="title"/>
          </p:nvPr>
        </p:nvSpPr>
        <p:spPr>
          <a:xfrm>
            <a:off x="571500" y="3289300"/>
            <a:ext cx="11861800" cy="3175000"/>
          </a:xfrm>
          <a:prstGeom prst="rect">
            <a:avLst/>
          </a:prstGeom>
        </p:spPr>
        <p:txBody>
          <a:bodyPr lIns="0" tIns="0" rIns="0" bIns="0" anchor="ctr">
            <a:normAutofit fontScale="100000" lnSpcReduction="0"/>
          </a:bodyPr>
          <a:lstStyle>
            <a:lvl1pPr marL="0" marR="0" defTabSz="584200">
              <a:defRPr sz="4200">
                <a:solidFill>
                  <a:srgbClr val="000000"/>
                </a:solidFill>
                <a:uFillTx/>
                <a:latin typeface="Helvetica Neue Light"/>
                <a:ea typeface="Helvetica Neue Light"/>
                <a:cs typeface="Helvetica Neue Light"/>
                <a:sym typeface="Helvetica Neue Light"/>
              </a:defRPr>
            </a:lvl1pPr>
          </a:lstStyle>
          <a:p>
            <a:pPr lvl="0">
              <a:defRPr sz="1800"/>
            </a:pPr>
            <a:r>
              <a:rPr sz="4200"/>
              <a:t>Title Text</a:t>
            </a:r>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105" name="Shape 105"/>
          <p:cNvSpPr/>
          <p:nvPr/>
        </p:nvSpPr>
        <p:spPr>
          <a:xfrm>
            <a:off x="571500" y="1966977"/>
            <a:ext cx="11868106" cy="3176"/>
          </a:xfrm>
          <a:prstGeom prst="rect">
            <a:avLst/>
          </a:prstGeom>
          <a:ln w="12700">
            <a:solidFill>
              <a:srgbClr val="9A9A9A"/>
            </a:solidFill>
            <a:miter lim="400000"/>
          </a:ln>
        </p:spPr>
        <p:txBody>
          <a:bodyPr lIns="0" tIns="0" rIns="0" bIns="0" anchor="ctr"/>
          <a:lstStyle/>
          <a:p>
            <a:pPr lvl="0" algn="l" defTabSz="457200">
              <a:defRPr sz="1200">
                <a:latin typeface="+mj-lt"/>
                <a:ea typeface="+mj-ea"/>
                <a:cs typeface="+mj-cs"/>
                <a:sym typeface="Helvetica"/>
              </a:defRPr>
            </a:pPr>
          </a:p>
        </p:txBody>
      </p:sp>
      <p:sp>
        <p:nvSpPr>
          <p:cNvPr id="106" name="Shape 106"/>
          <p:cNvSpPr/>
          <p:nvPr>
            <p:ph type="title"/>
          </p:nvPr>
        </p:nvSpPr>
        <p:spPr>
          <a:xfrm>
            <a:off x="571500" y="0"/>
            <a:ext cx="11861800" cy="1727200"/>
          </a:xfrm>
          <a:prstGeom prst="rect">
            <a:avLst/>
          </a:prstGeom>
        </p:spPr>
        <p:txBody>
          <a:bodyPr lIns="0" tIns="0" rIns="0" bIns="0">
            <a:normAutofit fontScale="100000" lnSpcReduction="0"/>
          </a:bodyPr>
          <a:lstStyle>
            <a:lvl1pPr marL="0" marR="0" defTabSz="584200">
              <a:defRPr sz="4200">
                <a:solidFill>
                  <a:srgbClr val="000000"/>
                </a:solidFill>
                <a:uFillTx/>
                <a:latin typeface="Helvetica Neue Light"/>
                <a:ea typeface="Helvetica Neue Light"/>
                <a:cs typeface="Helvetica Neue Light"/>
                <a:sym typeface="Helvetica Neue Light"/>
              </a:defRPr>
            </a:lvl1pPr>
          </a:lstStyle>
          <a:p>
            <a:pPr lvl="0">
              <a:defRPr sz="1800"/>
            </a:pPr>
            <a:r>
              <a:rPr sz="4200"/>
              <a:t>Title Text</a:t>
            </a:r>
          </a:p>
        </p:txBody>
      </p:sp>
      <p:sp>
        <p:nvSpPr>
          <p:cNvPr id="107" name="Shape 107"/>
          <p:cNvSpPr/>
          <p:nvPr>
            <p:ph type="body" idx="1"/>
          </p:nvPr>
        </p:nvSpPr>
        <p:spPr>
          <a:xfrm>
            <a:off x="571500" y="2222500"/>
            <a:ext cx="11861800" cy="7531100"/>
          </a:xfrm>
          <a:prstGeom prst="rect">
            <a:avLst/>
          </a:prstGeom>
        </p:spPr>
        <p:txBody>
          <a:bodyPr lIns="0" tIns="0" rIns="0" bIns="0">
            <a:normAutofit fontScale="100000" lnSpcReduction="0"/>
          </a:bodyPr>
          <a:lstStyle>
            <a:lvl1pPr marL="457200" marR="0" indent="-457200" defTabSz="584200">
              <a:spcBef>
                <a:spcPts val="4200"/>
              </a:spcBef>
              <a:buClrTx/>
              <a:buSzPct val="75000"/>
              <a:buFont typeface="Helvetica Neue"/>
              <a:buChar char="•"/>
              <a:defRPr sz="3600">
                <a:solidFill>
                  <a:srgbClr val="747474"/>
                </a:solidFill>
                <a:uFillTx/>
                <a:latin typeface="Helvetica Neue Light"/>
                <a:ea typeface="Helvetica Neue Light"/>
                <a:cs typeface="Helvetica Neue Light"/>
                <a:sym typeface="Helvetica Neue Light"/>
              </a:defRPr>
            </a:lvl1pPr>
            <a:lvl2pPr marL="914400" marR="0" indent="-457200" defTabSz="584200">
              <a:spcBef>
                <a:spcPts val="4200"/>
              </a:spcBef>
              <a:buClrTx/>
              <a:buSzPct val="75000"/>
              <a:buFont typeface="Helvetica Neue"/>
              <a:defRPr sz="3600">
                <a:solidFill>
                  <a:srgbClr val="747474"/>
                </a:solidFill>
                <a:uFillTx/>
                <a:latin typeface="Helvetica Neue Light"/>
                <a:ea typeface="Helvetica Neue Light"/>
                <a:cs typeface="Helvetica Neue Light"/>
                <a:sym typeface="Helvetica Neue Light"/>
              </a:defRPr>
            </a:lvl2pPr>
            <a:lvl3pPr marL="1371600" marR="0" indent="-457200" defTabSz="584200">
              <a:spcBef>
                <a:spcPts val="4200"/>
              </a:spcBef>
              <a:buClrTx/>
              <a:buSzPct val="75000"/>
              <a:buFont typeface="Helvetica Neue"/>
              <a:defRPr sz="3600">
                <a:solidFill>
                  <a:srgbClr val="747474"/>
                </a:solidFill>
                <a:uFillTx/>
                <a:latin typeface="Helvetica Neue Light"/>
                <a:ea typeface="Helvetica Neue Light"/>
                <a:cs typeface="Helvetica Neue Light"/>
                <a:sym typeface="Helvetica Neue Light"/>
              </a:defRPr>
            </a:lvl3pPr>
            <a:lvl4pPr marL="1828800" marR="0" indent="-457200" defTabSz="584200">
              <a:spcBef>
                <a:spcPts val="4200"/>
              </a:spcBef>
              <a:buClrTx/>
              <a:buSzPct val="75000"/>
              <a:buFont typeface="Helvetica Neue"/>
              <a:defRPr sz="3600">
                <a:solidFill>
                  <a:srgbClr val="747474"/>
                </a:solidFill>
                <a:uFillTx/>
                <a:latin typeface="Helvetica Neue Light"/>
                <a:ea typeface="Helvetica Neue Light"/>
                <a:cs typeface="Helvetica Neue Light"/>
                <a:sym typeface="Helvetica Neue Light"/>
              </a:defRPr>
            </a:lvl4pPr>
            <a:lvl5pPr marL="2286000" marR="0" indent="-457200" defTabSz="584200">
              <a:spcBef>
                <a:spcPts val="4200"/>
              </a:spcBef>
              <a:buClrTx/>
              <a:buSzPct val="75000"/>
              <a:buFont typeface="Helvetica Neue"/>
              <a:defRPr sz="3600">
                <a:solidFill>
                  <a:srgbClr val="747474"/>
                </a:solidFill>
                <a:uFillTx/>
                <a:latin typeface="Helvetica Neue Light"/>
                <a:ea typeface="Helvetica Neue Light"/>
                <a:cs typeface="Helvetica Neue Light"/>
                <a:sym typeface="Helvetica Neue Light"/>
              </a:defRPr>
            </a:lvl5pPr>
          </a:lstStyle>
          <a:p>
            <a:pPr lvl="0">
              <a:defRPr sz="1800">
                <a:solidFill>
                  <a:srgbClr val="000000"/>
                </a:solidFill>
              </a:defRPr>
            </a:pPr>
            <a:r>
              <a:rPr sz="3600">
                <a:solidFill>
                  <a:srgbClr val="747474"/>
                </a:solidFill>
              </a:rPr>
              <a:t>Body Level One</a:t>
            </a:r>
            <a:endParaRPr sz="3600">
              <a:solidFill>
                <a:srgbClr val="747474"/>
              </a:solidFill>
            </a:endParaRPr>
          </a:p>
          <a:p>
            <a:pPr lvl="1">
              <a:defRPr sz="1800">
                <a:solidFill>
                  <a:srgbClr val="000000"/>
                </a:solidFill>
              </a:defRPr>
            </a:pPr>
            <a:r>
              <a:rPr sz="3600">
                <a:solidFill>
                  <a:srgbClr val="747474"/>
                </a:solidFill>
              </a:rPr>
              <a:t>Body Level Two</a:t>
            </a:r>
            <a:endParaRPr sz="3600">
              <a:solidFill>
                <a:srgbClr val="747474"/>
              </a:solidFill>
            </a:endParaRPr>
          </a:p>
          <a:p>
            <a:pPr lvl="2">
              <a:defRPr sz="1800">
                <a:solidFill>
                  <a:srgbClr val="000000"/>
                </a:solidFill>
              </a:defRPr>
            </a:pPr>
            <a:r>
              <a:rPr sz="3600">
                <a:solidFill>
                  <a:srgbClr val="747474"/>
                </a:solidFill>
              </a:rPr>
              <a:t>Body Level Three</a:t>
            </a:r>
            <a:endParaRPr sz="3600">
              <a:solidFill>
                <a:srgbClr val="747474"/>
              </a:solidFill>
            </a:endParaRPr>
          </a:p>
          <a:p>
            <a:pPr lvl="3">
              <a:defRPr sz="1800">
                <a:solidFill>
                  <a:srgbClr val="000000"/>
                </a:solidFill>
              </a:defRPr>
            </a:pPr>
            <a:r>
              <a:rPr sz="3600">
                <a:solidFill>
                  <a:srgbClr val="747474"/>
                </a:solidFill>
              </a:rPr>
              <a:t>Body Level Four</a:t>
            </a:r>
            <a:endParaRPr sz="3600">
              <a:solidFill>
                <a:srgbClr val="747474"/>
              </a:solidFill>
            </a:endParaRPr>
          </a:p>
          <a:p>
            <a:pPr lvl="4">
              <a:defRPr sz="1800">
                <a:solidFill>
                  <a:srgbClr val="000000"/>
                </a:solidFill>
              </a:defRPr>
            </a:pPr>
            <a:r>
              <a:rPr sz="3600">
                <a:solidFill>
                  <a:srgbClr val="747474"/>
                </a:solidFill>
              </a:rPr>
              <a:t>Body Level Five</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spTree>
      <p:nvGrpSpPr>
        <p:cNvPr id="1" name=""/>
        <p:cNvGrpSpPr/>
        <p:nvPr/>
      </p:nvGrpSpPr>
      <p:grpSpPr>
        <a:xfrm>
          <a:off x="0" y="0"/>
          <a:ext cx="0" cy="0"/>
          <a:chOff x="0" y="0"/>
          <a:chExt cx="0" cy="0"/>
        </a:xfrm>
      </p:grpSpPr>
      <p:sp>
        <p:nvSpPr>
          <p:cNvPr id="70" name="Shape 70"/>
          <p:cNvSpPr/>
          <p:nvPr>
            <p:ph type="title"/>
          </p:nvPr>
        </p:nvSpPr>
        <p:spPr>
          <a:xfrm>
            <a:off x="1270000" y="4279900"/>
            <a:ext cx="10464800" cy="3860800"/>
          </a:xfrm>
          <a:prstGeom prst="rect">
            <a:avLst/>
          </a:prstGeom>
        </p:spPr>
        <p:txBody>
          <a:bodyPr lIns="0" tIns="0" rIns="0" bIns="0">
            <a:normAutofit fontScale="100000" lnSpcReduction="0"/>
          </a:bodyPr>
          <a:lstStyle>
            <a:lvl1pPr marL="0" marR="0" algn="ctr" defTabSz="584200">
              <a:defRPr sz="8000">
                <a:solidFill>
                  <a:srgbClr val="000000"/>
                </a:solidFill>
                <a:uFillTx/>
                <a:latin typeface="Helvetica Light"/>
                <a:ea typeface="Helvetica Light"/>
                <a:cs typeface="Helvetica Light"/>
                <a:sym typeface="Helvetica Light"/>
              </a:defRPr>
            </a:lvl1pPr>
          </a:lstStyle>
          <a:p>
            <a:pPr lvl="0">
              <a:defRPr sz="1800"/>
            </a:pPr>
            <a:r>
              <a:rPr sz="8000"/>
              <a:t>Title Text</a:t>
            </a:r>
          </a:p>
        </p:txBody>
      </p:sp>
      <p:sp>
        <p:nvSpPr>
          <p:cNvPr id="71" name="Shape 71"/>
          <p:cNvSpPr/>
          <p:nvPr>
            <p:ph type="body" idx="1"/>
          </p:nvPr>
        </p:nvSpPr>
        <p:spPr>
          <a:xfrm>
            <a:off x="1270000" y="8191500"/>
            <a:ext cx="10464800" cy="1562100"/>
          </a:xfrm>
          <a:prstGeom prst="rect">
            <a:avLst/>
          </a:prstGeom>
        </p:spPr>
        <p:txBody>
          <a:bodyPr lIns="0" tIns="0" rIns="0" bIns="0">
            <a:normAutofit fontScale="100000" lnSpcReduction="0"/>
          </a:bodyPr>
          <a:lstStyle>
            <a:lvl1pPr marL="0" marR="0" indent="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1pPr>
            <a:lvl2pPr marL="0" marR="0" indent="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2pPr>
            <a:lvl3pPr marL="0" marR="0" indent="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3pPr>
            <a:lvl4pPr marL="0" marR="0" indent="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4pPr>
            <a:lvl5pPr marL="0" marR="0" indent="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109" name="Shape 109"/>
          <p:cNvSpPr/>
          <p:nvPr>
            <p:ph type="title"/>
          </p:nvPr>
        </p:nvSpPr>
        <p:spPr>
          <a:xfrm>
            <a:off x="952500" y="444500"/>
            <a:ext cx="11099800" cy="2159000"/>
          </a:xfrm>
          <a:prstGeom prst="rect">
            <a:avLst/>
          </a:prstGeom>
        </p:spPr>
        <p:txBody>
          <a:bodyPr lIns="0" tIns="0" rIns="0" bIns="0" anchor="ctr">
            <a:normAutofit fontScale="100000" lnSpcReduction="0"/>
          </a:bodyPr>
          <a:lstStyle>
            <a:lvl1pPr marL="0" marR="0" algn="ctr" defTabSz="584200">
              <a:defRPr sz="8000">
                <a:solidFill>
                  <a:srgbClr val="000000"/>
                </a:solidFill>
                <a:uFillTx/>
                <a:latin typeface="Helvetica Light"/>
                <a:ea typeface="Helvetica Light"/>
                <a:cs typeface="Helvetica Light"/>
                <a:sym typeface="Helvetica Light"/>
              </a:defRPr>
            </a:lvl1pPr>
          </a:lstStyle>
          <a:p>
            <a:pPr lvl="0">
              <a:defRPr sz="1800"/>
            </a:pPr>
            <a:r>
              <a:rPr sz="8000"/>
              <a:t>Title Text</a:t>
            </a:r>
          </a:p>
        </p:txBody>
      </p:sp>
      <p:sp>
        <p:nvSpPr>
          <p:cNvPr id="110" name="Shape 110"/>
          <p:cNvSpPr/>
          <p:nvPr>
            <p:ph type="body" idx="1"/>
          </p:nvPr>
        </p:nvSpPr>
        <p:spPr>
          <a:xfrm>
            <a:off x="952500" y="2603500"/>
            <a:ext cx="11099800" cy="6286500"/>
          </a:xfrm>
          <a:prstGeom prst="rect">
            <a:avLst/>
          </a:prstGeom>
        </p:spPr>
        <p:txBody>
          <a:bodyPr lIns="0" tIns="0" rIns="0" bIns="0" anchor="ctr">
            <a:normAutofit fontScale="100000" lnSpcReduction="0"/>
          </a:bodyPr>
          <a:lstStyle>
            <a:lvl1pPr marL="444500" marR="0" indent="-444500" defTabSz="584200">
              <a:spcBef>
                <a:spcPts val="4200"/>
              </a:spcBef>
              <a:buClrTx/>
              <a:buSzPct val="75000"/>
              <a:buFontTx/>
              <a:buChar char="•"/>
              <a:defRPr sz="3600">
                <a:solidFill>
                  <a:srgbClr val="000000"/>
                </a:solidFill>
                <a:uFillTx/>
                <a:latin typeface="Helvetica Light"/>
                <a:ea typeface="Helvetica Light"/>
                <a:cs typeface="Helvetica Light"/>
                <a:sym typeface="Helvetica Light"/>
              </a:defRPr>
            </a:lvl1pPr>
            <a:lvl2pPr marL="889000" marR="0" indent="-444500" defTabSz="584200">
              <a:spcBef>
                <a:spcPts val="4200"/>
              </a:spcBef>
              <a:buClrTx/>
              <a:buSzPct val="75000"/>
              <a:buFontTx/>
              <a:defRPr sz="3600">
                <a:solidFill>
                  <a:srgbClr val="000000"/>
                </a:solidFill>
                <a:uFillTx/>
                <a:latin typeface="Helvetica Light"/>
                <a:ea typeface="Helvetica Light"/>
                <a:cs typeface="Helvetica Light"/>
                <a:sym typeface="Helvetica Light"/>
              </a:defRPr>
            </a:lvl2pPr>
            <a:lvl3pPr marL="1333500" marR="0" indent="-444500" defTabSz="584200">
              <a:spcBef>
                <a:spcPts val="4200"/>
              </a:spcBef>
              <a:buClrTx/>
              <a:buSzPct val="75000"/>
              <a:buFontTx/>
              <a:defRPr sz="3600">
                <a:solidFill>
                  <a:srgbClr val="000000"/>
                </a:solidFill>
                <a:uFillTx/>
                <a:latin typeface="Helvetica Light"/>
                <a:ea typeface="Helvetica Light"/>
                <a:cs typeface="Helvetica Light"/>
                <a:sym typeface="Helvetica Light"/>
              </a:defRPr>
            </a:lvl3pPr>
            <a:lvl4pPr marL="1778000" marR="0" indent="-444500" defTabSz="584200">
              <a:spcBef>
                <a:spcPts val="4200"/>
              </a:spcBef>
              <a:buClrTx/>
              <a:buSzPct val="75000"/>
              <a:buFontTx/>
              <a:defRPr sz="3600">
                <a:solidFill>
                  <a:srgbClr val="000000"/>
                </a:solidFill>
                <a:uFillTx/>
                <a:latin typeface="Helvetica Light"/>
                <a:ea typeface="Helvetica Light"/>
                <a:cs typeface="Helvetica Light"/>
                <a:sym typeface="Helvetica Light"/>
              </a:defRPr>
            </a:lvl4pPr>
            <a:lvl5pPr marL="2222500" marR="0" indent="-444500" defTabSz="584200">
              <a:spcBef>
                <a:spcPts val="4200"/>
              </a:spcBef>
              <a:buClrTx/>
              <a:buSzPct val="75000"/>
              <a:buFontTx/>
              <a:defRPr sz="3600">
                <a:solidFill>
                  <a:srgbClr val="000000"/>
                </a:solidFill>
                <a:uFillTx/>
                <a:latin typeface="Helvetica Light"/>
                <a:ea typeface="Helvetica Light"/>
                <a:cs typeface="Helvetica Light"/>
                <a:sym typeface="Helvetica Light"/>
              </a:defRPr>
            </a:lvl5p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Romanesque">
    <p:bg>
      <p:bgPr>
        <a:solidFill>
          <a:srgbClr val="817C6B"/>
        </a:solidFill>
      </p:bgPr>
    </p:bg>
    <p:spTree>
      <p:nvGrpSpPr>
        <p:cNvPr id="1" name=""/>
        <p:cNvGrpSpPr/>
        <p:nvPr/>
      </p:nvGrpSpPr>
      <p:grpSpPr>
        <a:xfrm>
          <a:off x="0" y="0"/>
          <a:ext cx="0" cy="0"/>
          <a:chOff x="0" y="0"/>
          <a:chExt cx="0" cy="0"/>
        </a:xfrm>
      </p:grpSpPr>
      <p:grpSp>
        <p:nvGrpSpPr>
          <p:cNvPr id="206" name="Group 206"/>
          <p:cNvGrpSpPr/>
          <p:nvPr/>
        </p:nvGrpSpPr>
        <p:grpSpPr>
          <a:xfrm>
            <a:off x="0" y="-1"/>
            <a:ext cx="13004800" cy="9753601"/>
            <a:chOff x="0" y="0"/>
            <a:chExt cx="13004800" cy="9753600"/>
          </a:xfrm>
        </p:grpSpPr>
        <p:grpSp>
          <p:nvGrpSpPr>
            <p:cNvPr id="204" name="Group 204"/>
            <p:cNvGrpSpPr/>
            <p:nvPr/>
          </p:nvGrpSpPr>
          <p:grpSpPr>
            <a:xfrm>
              <a:off x="0" y="0"/>
              <a:ext cx="13004801" cy="9753600"/>
              <a:chOff x="0" y="0"/>
              <a:chExt cx="13004800" cy="9753600"/>
            </a:xfrm>
          </p:grpSpPr>
          <p:sp>
            <p:nvSpPr>
              <p:cNvPr id="112" name="Shape 112"/>
              <p:cNvSpPr/>
              <p:nvPr/>
            </p:nvSpPr>
            <p:spPr>
              <a:xfrm>
                <a:off x="11921066" y="1083733"/>
                <a:ext cx="758615" cy="3034454"/>
              </a:xfrm>
              <a:prstGeom prst="rect">
                <a:avLst/>
              </a:prstGeom>
              <a:gradFill flip="none" rotWithShape="1">
                <a:gsLst>
                  <a:gs pos="0">
                    <a:srgbClr val="817C6B"/>
                  </a:gs>
                  <a:gs pos="100000">
                    <a:srgbClr val="D3D0C7"/>
                  </a:gs>
                </a:gsLst>
                <a:lin ang="16200000" scaled="0"/>
              </a:gradFill>
              <a:ln w="12700" cap="flat">
                <a:noFill/>
                <a:miter lim="400000"/>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13" name="Shape 113"/>
              <p:cNvSpPr/>
              <p:nvPr/>
            </p:nvSpPr>
            <p:spPr>
              <a:xfrm>
                <a:off x="0" y="0"/>
                <a:ext cx="12788054" cy="216747"/>
              </a:xfrm>
              <a:prstGeom prst="rect">
                <a:avLst/>
              </a:prstGeom>
              <a:solidFill>
                <a:srgbClr val="9A947F"/>
              </a:solidFill>
              <a:ln w="12700" cap="flat">
                <a:noFill/>
                <a:miter lim="400000"/>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14" name="Shape 114"/>
              <p:cNvSpPr/>
              <p:nvPr/>
            </p:nvSpPr>
            <p:spPr>
              <a:xfrm>
                <a:off x="12679680" y="0"/>
                <a:ext cx="325121" cy="9753600"/>
              </a:xfrm>
              <a:prstGeom prst="rect">
                <a:avLst/>
              </a:prstGeom>
              <a:gradFill flip="none" rotWithShape="1">
                <a:gsLst>
                  <a:gs pos="0">
                    <a:srgbClr val="9A947F"/>
                  </a:gs>
                  <a:gs pos="50000">
                    <a:srgbClr val="BBB6A8"/>
                  </a:gs>
                  <a:gs pos="100000">
                    <a:srgbClr val="9A947F"/>
                  </a:gs>
                </a:gsLst>
                <a:lin ang="16200000" scaled="0"/>
              </a:gradFill>
              <a:ln w="12700" cap="flat">
                <a:noFill/>
                <a:miter lim="400000"/>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15" name="Shape 115"/>
              <p:cNvSpPr/>
              <p:nvPr/>
            </p:nvSpPr>
            <p:spPr>
              <a:xfrm>
                <a:off x="0" y="0"/>
                <a:ext cx="325121" cy="9753600"/>
              </a:xfrm>
              <a:prstGeom prst="rect">
                <a:avLst/>
              </a:prstGeom>
              <a:gradFill flip="none" rotWithShape="1">
                <a:gsLst>
                  <a:gs pos="0">
                    <a:srgbClr val="9A947F"/>
                  </a:gs>
                  <a:gs pos="50000">
                    <a:srgbClr val="BBB6A8"/>
                  </a:gs>
                  <a:gs pos="100000">
                    <a:srgbClr val="9A947F"/>
                  </a:gs>
                </a:gsLst>
                <a:lin ang="16200000" scaled="0"/>
              </a:gradFill>
              <a:ln w="12700" cap="flat">
                <a:noFill/>
                <a:miter lim="400000"/>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16" name="Shape 116"/>
              <p:cNvSpPr/>
              <p:nvPr/>
            </p:nvSpPr>
            <p:spPr>
              <a:xfrm>
                <a:off x="325120" y="1083733"/>
                <a:ext cx="758614" cy="3034454"/>
              </a:xfrm>
              <a:prstGeom prst="rect">
                <a:avLst/>
              </a:prstGeom>
              <a:gradFill flip="none" rotWithShape="1">
                <a:gsLst>
                  <a:gs pos="0">
                    <a:srgbClr val="817C6B"/>
                  </a:gs>
                  <a:gs pos="100000">
                    <a:srgbClr val="D3D0C7"/>
                  </a:gs>
                </a:gsLst>
                <a:lin ang="16200000" scaled="0"/>
              </a:gradFill>
              <a:ln w="12700" cap="flat">
                <a:noFill/>
                <a:miter lim="400000"/>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nvGrpSpPr>
              <p:cNvPr id="203" name="Group 203"/>
              <p:cNvGrpSpPr/>
              <p:nvPr/>
            </p:nvGrpSpPr>
            <p:grpSpPr>
              <a:xfrm>
                <a:off x="82851" y="72248"/>
                <a:ext cx="12793944" cy="1116891"/>
                <a:chOff x="0" y="0"/>
                <a:chExt cx="12793942" cy="1116889"/>
              </a:xfrm>
            </p:grpSpPr>
            <p:sp>
              <p:nvSpPr>
                <p:cNvPr id="117" name="Shape 117"/>
                <p:cNvSpPr/>
                <p:nvPr/>
              </p:nvSpPr>
              <p:spPr>
                <a:xfrm>
                  <a:off x="43584" y="0"/>
                  <a:ext cx="12736126" cy="1083734"/>
                </a:xfrm>
                <a:prstGeom prst="roundRect">
                  <a:avLst>
                    <a:gd name="adj" fmla="val 35156"/>
                  </a:avLst>
                </a:prstGeom>
                <a:solidFill>
                  <a:srgbClr val="BBB6A8"/>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18" name="Shape 118"/>
                <p:cNvSpPr/>
                <p:nvPr/>
              </p:nvSpPr>
              <p:spPr>
                <a:xfrm>
                  <a:off x="477077" y="54186"/>
                  <a:ext cx="11812695" cy="126437"/>
                </a:xfrm>
                <a:prstGeom prst="rect">
                  <a:avLst/>
                </a:prstGeom>
                <a:solidFill>
                  <a:srgbClr val="9A947F"/>
                </a:solidFill>
                <a:ln w="12700" cap="flat">
                  <a:noFill/>
                  <a:miter lim="400000"/>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nvGrpSpPr>
                <p:cNvPr id="157" name="Group 157"/>
                <p:cNvGrpSpPr/>
                <p:nvPr/>
              </p:nvGrpSpPr>
              <p:grpSpPr>
                <a:xfrm>
                  <a:off x="531264" y="842151"/>
                  <a:ext cx="11758508" cy="243841"/>
                  <a:chOff x="0" y="0"/>
                  <a:chExt cx="11758506" cy="243839"/>
                </a:xfrm>
              </p:grpSpPr>
              <p:sp>
                <p:nvSpPr>
                  <p:cNvPr id="119" name="Shape 119"/>
                  <p:cNvSpPr/>
                  <p:nvPr/>
                </p:nvSpPr>
                <p:spPr>
                  <a:xfrm flipH="1">
                    <a:off x="11239217" y="0"/>
                    <a:ext cx="519290" cy="2393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7092" y="0"/>
                        </a:lnTo>
                        <a:lnTo>
                          <a:pt x="0" y="17550"/>
                        </a:lnTo>
                        <a:lnTo>
                          <a:pt x="8077" y="21600"/>
                        </a:lnTo>
                        <a:lnTo>
                          <a:pt x="19158" y="21600"/>
                        </a:lnTo>
                        <a:lnTo>
                          <a:pt x="2160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20" name="Shape 120"/>
                  <p:cNvSpPr/>
                  <p:nvPr/>
                </p:nvSpPr>
                <p:spPr>
                  <a:xfrm>
                    <a:off x="0" y="4515"/>
                    <a:ext cx="519289" cy="2393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7092" y="0"/>
                        </a:lnTo>
                        <a:lnTo>
                          <a:pt x="0" y="17550"/>
                        </a:lnTo>
                        <a:lnTo>
                          <a:pt x="8077" y="21600"/>
                        </a:lnTo>
                        <a:lnTo>
                          <a:pt x="19158" y="21600"/>
                        </a:lnTo>
                        <a:lnTo>
                          <a:pt x="2160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nvGrpSpPr>
                  <p:cNvPr id="156" name="Group 156"/>
                  <p:cNvGrpSpPr/>
                  <p:nvPr/>
                </p:nvGrpSpPr>
                <p:grpSpPr>
                  <a:xfrm>
                    <a:off x="442524" y="1544"/>
                    <a:ext cx="10864428" cy="242296"/>
                    <a:chOff x="0" y="0"/>
                    <a:chExt cx="10864426" cy="242295"/>
                  </a:xfrm>
                </p:grpSpPr>
                <p:grpSp>
                  <p:nvGrpSpPr>
                    <p:cNvPr id="142" name="Group 142"/>
                    <p:cNvGrpSpPr/>
                    <p:nvPr/>
                  </p:nvGrpSpPr>
                  <p:grpSpPr>
                    <a:xfrm>
                      <a:off x="0" y="2257"/>
                      <a:ext cx="6610774" cy="240039"/>
                      <a:chOff x="0" y="0"/>
                      <a:chExt cx="6610773" cy="240037"/>
                    </a:xfrm>
                  </p:grpSpPr>
                  <p:grpSp>
                    <p:nvGrpSpPr>
                      <p:cNvPr id="123" name="Group 123"/>
                      <p:cNvGrpSpPr/>
                      <p:nvPr/>
                    </p:nvGrpSpPr>
                    <p:grpSpPr>
                      <a:xfrm>
                        <a:off x="0" y="0"/>
                        <a:ext cx="943611" cy="240038"/>
                        <a:chOff x="0" y="0"/>
                        <a:chExt cx="943610" cy="240037"/>
                      </a:xfrm>
                    </p:grpSpPr>
                    <p:sp>
                      <p:nvSpPr>
                        <p:cNvPr id="121" name="Shape 121"/>
                        <p:cNvSpPr/>
                        <p:nvPr/>
                      </p:nvSpPr>
                      <p:spPr>
                        <a:xfrm>
                          <a:off x="0" y="0"/>
                          <a:ext cx="476315"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22" name="Shape 122"/>
                        <p:cNvSpPr/>
                        <p:nvPr/>
                      </p:nvSpPr>
                      <p:spPr>
                        <a:xfrm>
                          <a:off x="467296" y="0"/>
                          <a:ext cx="476315"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nvGrpSpPr>
                      <p:cNvPr id="126" name="Group 126"/>
                      <p:cNvGrpSpPr/>
                      <p:nvPr/>
                    </p:nvGrpSpPr>
                    <p:grpSpPr>
                      <a:xfrm>
                        <a:off x="943848" y="0"/>
                        <a:ext cx="945985" cy="240038"/>
                        <a:chOff x="0" y="0"/>
                        <a:chExt cx="945983" cy="240037"/>
                      </a:xfrm>
                    </p:grpSpPr>
                    <p:sp>
                      <p:nvSpPr>
                        <p:cNvPr id="124" name="Shape 124"/>
                        <p:cNvSpPr/>
                        <p:nvPr/>
                      </p:nvSpPr>
                      <p:spPr>
                        <a:xfrm>
                          <a:off x="0" y="0"/>
                          <a:ext cx="478688"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25" name="Shape 125"/>
                        <p:cNvSpPr/>
                        <p:nvPr/>
                      </p:nvSpPr>
                      <p:spPr>
                        <a:xfrm>
                          <a:off x="467296" y="0"/>
                          <a:ext cx="478688"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nvGrpSpPr>
                      <p:cNvPr id="129" name="Group 129"/>
                      <p:cNvGrpSpPr/>
                      <p:nvPr/>
                    </p:nvGrpSpPr>
                    <p:grpSpPr>
                      <a:xfrm>
                        <a:off x="1893710" y="0"/>
                        <a:ext cx="939971" cy="240038"/>
                        <a:chOff x="0" y="0"/>
                        <a:chExt cx="939969" cy="240037"/>
                      </a:xfrm>
                    </p:grpSpPr>
                    <p:sp>
                      <p:nvSpPr>
                        <p:cNvPr id="127" name="Shape 127"/>
                        <p:cNvSpPr/>
                        <p:nvPr/>
                      </p:nvSpPr>
                      <p:spPr>
                        <a:xfrm>
                          <a:off x="0" y="0"/>
                          <a:ext cx="471707"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28" name="Shape 128"/>
                        <p:cNvSpPr/>
                        <p:nvPr/>
                      </p:nvSpPr>
                      <p:spPr>
                        <a:xfrm>
                          <a:off x="463672" y="0"/>
                          <a:ext cx="476298"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nvGrpSpPr>
                      <p:cNvPr id="132" name="Group 132"/>
                      <p:cNvGrpSpPr/>
                      <p:nvPr/>
                    </p:nvGrpSpPr>
                    <p:grpSpPr>
                      <a:xfrm>
                        <a:off x="2833443" y="0"/>
                        <a:ext cx="943888" cy="240038"/>
                        <a:chOff x="0" y="0"/>
                        <a:chExt cx="943886" cy="240037"/>
                      </a:xfrm>
                    </p:grpSpPr>
                    <p:sp>
                      <p:nvSpPr>
                        <p:cNvPr id="130" name="Shape 130"/>
                        <p:cNvSpPr/>
                        <p:nvPr/>
                      </p:nvSpPr>
                      <p:spPr>
                        <a:xfrm>
                          <a:off x="0" y="0"/>
                          <a:ext cx="476448"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31" name="Shape 131"/>
                        <p:cNvSpPr/>
                        <p:nvPr/>
                      </p:nvSpPr>
                      <p:spPr>
                        <a:xfrm>
                          <a:off x="467439" y="0"/>
                          <a:ext cx="476448"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nvGrpSpPr>
                      <p:cNvPr id="135" name="Group 135"/>
                      <p:cNvGrpSpPr/>
                      <p:nvPr/>
                    </p:nvGrpSpPr>
                    <p:grpSpPr>
                      <a:xfrm>
                        <a:off x="3777330" y="0"/>
                        <a:ext cx="943612" cy="240038"/>
                        <a:chOff x="0" y="0"/>
                        <a:chExt cx="943610" cy="240037"/>
                      </a:xfrm>
                    </p:grpSpPr>
                    <p:sp>
                      <p:nvSpPr>
                        <p:cNvPr id="133" name="Shape 133"/>
                        <p:cNvSpPr/>
                        <p:nvPr/>
                      </p:nvSpPr>
                      <p:spPr>
                        <a:xfrm>
                          <a:off x="0" y="0"/>
                          <a:ext cx="476315"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34" name="Shape 134"/>
                        <p:cNvSpPr/>
                        <p:nvPr/>
                      </p:nvSpPr>
                      <p:spPr>
                        <a:xfrm>
                          <a:off x="467296" y="0"/>
                          <a:ext cx="476315"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nvGrpSpPr>
                      <p:cNvPr id="138" name="Group 138"/>
                      <p:cNvGrpSpPr/>
                      <p:nvPr/>
                    </p:nvGrpSpPr>
                    <p:grpSpPr>
                      <a:xfrm>
                        <a:off x="4720941" y="0"/>
                        <a:ext cx="946222" cy="240038"/>
                        <a:chOff x="0" y="0"/>
                        <a:chExt cx="946221" cy="240037"/>
                      </a:xfrm>
                    </p:grpSpPr>
                    <p:sp>
                      <p:nvSpPr>
                        <p:cNvPr id="136" name="Shape 136"/>
                        <p:cNvSpPr/>
                        <p:nvPr/>
                      </p:nvSpPr>
                      <p:spPr>
                        <a:xfrm>
                          <a:off x="0" y="0"/>
                          <a:ext cx="478688"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37" name="Shape 137"/>
                        <p:cNvSpPr/>
                        <p:nvPr/>
                      </p:nvSpPr>
                      <p:spPr>
                        <a:xfrm>
                          <a:off x="467533" y="0"/>
                          <a:ext cx="478689"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nvGrpSpPr>
                      <p:cNvPr id="141" name="Group 141"/>
                      <p:cNvGrpSpPr/>
                      <p:nvPr/>
                    </p:nvGrpSpPr>
                    <p:grpSpPr>
                      <a:xfrm>
                        <a:off x="5666925" y="0"/>
                        <a:ext cx="943849" cy="240038"/>
                        <a:chOff x="0" y="0"/>
                        <a:chExt cx="943848" cy="240037"/>
                      </a:xfrm>
                    </p:grpSpPr>
                    <p:sp>
                      <p:nvSpPr>
                        <p:cNvPr id="139" name="Shape 139"/>
                        <p:cNvSpPr/>
                        <p:nvPr/>
                      </p:nvSpPr>
                      <p:spPr>
                        <a:xfrm>
                          <a:off x="0" y="0"/>
                          <a:ext cx="476315"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40" name="Shape 140"/>
                        <p:cNvSpPr/>
                        <p:nvPr/>
                      </p:nvSpPr>
                      <p:spPr>
                        <a:xfrm>
                          <a:off x="467533" y="0"/>
                          <a:ext cx="476316"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grpSp>
                  <p:nvGrpSpPr>
                    <p:cNvPr id="145" name="Group 145"/>
                    <p:cNvGrpSpPr/>
                    <p:nvPr/>
                  </p:nvGrpSpPr>
                  <p:grpSpPr>
                    <a:xfrm>
                      <a:off x="6610773" y="0"/>
                      <a:ext cx="943752" cy="240038"/>
                      <a:chOff x="0" y="0"/>
                      <a:chExt cx="943750" cy="240037"/>
                    </a:xfrm>
                  </p:grpSpPr>
                  <p:sp>
                    <p:nvSpPr>
                      <p:cNvPr id="143" name="Shape 143"/>
                      <p:cNvSpPr/>
                      <p:nvPr/>
                    </p:nvSpPr>
                    <p:spPr>
                      <a:xfrm>
                        <a:off x="0" y="0"/>
                        <a:ext cx="476381"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44" name="Shape 144"/>
                      <p:cNvSpPr/>
                      <p:nvPr/>
                    </p:nvSpPr>
                    <p:spPr>
                      <a:xfrm>
                        <a:off x="467369" y="0"/>
                        <a:ext cx="476382"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nvGrpSpPr>
                    <p:cNvPr id="148" name="Group 148"/>
                    <p:cNvGrpSpPr/>
                    <p:nvPr/>
                  </p:nvGrpSpPr>
                  <p:grpSpPr>
                    <a:xfrm>
                      <a:off x="7554524" y="0"/>
                      <a:ext cx="946010" cy="240038"/>
                      <a:chOff x="0" y="0"/>
                      <a:chExt cx="946009" cy="240037"/>
                    </a:xfrm>
                  </p:grpSpPr>
                  <p:sp>
                    <p:nvSpPr>
                      <p:cNvPr id="146" name="Shape 146"/>
                      <p:cNvSpPr/>
                      <p:nvPr/>
                    </p:nvSpPr>
                    <p:spPr>
                      <a:xfrm>
                        <a:off x="0" y="0"/>
                        <a:ext cx="478710"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47" name="Shape 147"/>
                      <p:cNvSpPr/>
                      <p:nvPr/>
                    </p:nvSpPr>
                    <p:spPr>
                      <a:xfrm>
                        <a:off x="467300" y="0"/>
                        <a:ext cx="478710"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nvGrpSpPr>
                    <p:cNvPr id="151" name="Group 151"/>
                    <p:cNvGrpSpPr/>
                    <p:nvPr/>
                  </p:nvGrpSpPr>
                  <p:grpSpPr>
                    <a:xfrm>
                      <a:off x="8500533" y="0"/>
                      <a:ext cx="943753" cy="240038"/>
                      <a:chOff x="0" y="0"/>
                      <a:chExt cx="943751" cy="240037"/>
                    </a:xfrm>
                  </p:grpSpPr>
                  <p:sp>
                    <p:nvSpPr>
                      <p:cNvPr id="149" name="Shape 149"/>
                      <p:cNvSpPr/>
                      <p:nvPr/>
                    </p:nvSpPr>
                    <p:spPr>
                      <a:xfrm>
                        <a:off x="0" y="0"/>
                        <a:ext cx="475890"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50" name="Shape 150"/>
                      <p:cNvSpPr/>
                      <p:nvPr/>
                    </p:nvSpPr>
                    <p:spPr>
                      <a:xfrm>
                        <a:off x="467862" y="0"/>
                        <a:ext cx="475890"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nvGrpSpPr>
                    <p:cNvPr id="154" name="Group 154"/>
                    <p:cNvGrpSpPr/>
                    <p:nvPr/>
                  </p:nvGrpSpPr>
                  <p:grpSpPr>
                    <a:xfrm>
                      <a:off x="9444284" y="0"/>
                      <a:ext cx="943753" cy="240038"/>
                      <a:chOff x="0" y="0"/>
                      <a:chExt cx="943751" cy="240037"/>
                    </a:xfrm>
                  </p:grpSpPr>
                  <p:sp>
                    <p:nvSpPr>
                      <p:cNvPr id="152" name="Shape 152"/>
                      <p:cNvSpPr/>
                      <p:nvPr/>
                    </p:nvSpPr>
                    <p:spPr>
                      <a:xfrm>
                        <a:off x="0" y="0"/>
                        <a:ext cx="476381"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53" name="Shape 153"/>
                      <p:cNvSpPr/>
                      <p:nvPr/>
                    </p:nvSpPr>
                    <p:spPr>
                      <a:xfrm>
                        <a:off x="467371" y="0"/>
                        <a:ext cx="476381"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sp>
                  <p:nvSpPr>
                    <p:cNvPr id="155" name="Shape 155"/>
                    <p:cNvSpPr/>
                    <p:nvPr/>
                  </p:nvSpPr>
                  <p:spPr>
                    <a:xfrm>
                      <a:off x="10388035" y="0"/>
                      <a:ext cx="476392"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grpSp>
              <p:nvGrpSpPr>
                <p:cNvPr id="196" name="Group 196"/>
                <p:cNvGrpSpPr/>
                <p:nvPr/>
              </p:nvGrpSpPr>
              <p:grpSpPr>
                <a:xfrm>
                  <a:off x="508686" y="839893"/>
                  <a:ext cx="11758508" cy="243841"/>
                  <a:chOff x="0" y="0"/>
                  <a:chExt cx="11758506" cy="243839"/>
                </a:xfrm>
              </p:grpSpPr>
              <p:sp>
                <p:nvSpPr>
                  <p:cNvPr id="158" name="Shape 158"/>
                  <p:cNvSpPr/>
                  <p:nvPr/>
                </p:nvSpPr>
                <p:spPr>
                  <a:xfrm flipH="1">
                    <a:off x="11239217" y="0"/>
                    <a:ext cx="519290" cy="2393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7092" y="0"/>
                        </a:lnTo>
                        <a:lnTo>
                          <a:pt x="0" y="17550"/>
                        </a:lnTo>
                        <a:lnTo>
                          <a:pt x="8077" y="21600"/>
                        </a:lnTo>
                        <a:lnTo>
                          <a:pt x="19158" y="21600"/>
                        </a:lnTo>
                        <a:lnTo>
                          <a:pt x="2160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59" name="Shape 159"/>
                  <p:cNvSpPr/>
                  <p:nvPr/>
                </p:nvSpPr>
                <p:spPr>
                  <a:xfrm>
                    <a:off x="0" y="4515"/>
                    <a:ext cx="519289" cy="2393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7092" y="0"/>
                        </a:lnTo>
                        <a:lnTo>
                          <a:pt x="0" y="17550"/>
                        </a:lnTo>
                        <a:lnTo>
                          <a:pt x="8077" y="21600"/>
                        </a:lnTo>
                        <a:lnTo>
                          <a:pt x="19158" y="21600"/>
                        </a:lnTo>
                        <a:lnTo>
                          <a:pt x="2160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nvGrpSpPr>
                  <p:cNvPr id="195" name="Group 195"/>
                  <p:cNvGrpSpPr/>
                  <p:nvPr/>
                </p:nvGrpSpPr>
                <p:grpSpPr>
                  <a:xfrm>
                    <a:off x="442524" y="1544"/>
                    <a:ext cx="10864428" cy="242296"/>
                    <a:chOff x="0" y="0"/>
                    <a:chExt cx="10864426" cy="242295"/>
                  </a:xfrm>
                </p:grpSpPr>
                <p:grpSp>
                  <p:nvGrpSpPr>
                    <p:cNvPr id="181" name="Group 181"/>
                    <p:cNvGrpSpPr/>
                    <p:nvPr/>
                  </p:nvGrpSpPr>
                  <p:grpSpPr>
                    <a:xfrm>
                      <a:off x="0" y="2257"/>
                      <a:ext cx="6610774" cy="240039"/>
                      <a:chOff x="0" y="0"/>
                      <a:chExt cx="6610773" cy="240037"/>
                    </a:xfrm>
                  </p:grpSpPr>
                  <p:grpSp>
                    <p:nvGrpSpPr>
                      <p:cNvPr id="162" name="Group 162"/>
                      <p:cNvGrpSpPr/>
                      <p:nvPr/>
                    </p:nvGrpSpPr>
                    <p:grpSpPr>
                      <a:xfrm>
                        <a:off x="0" y="0"/>
                        <a:ext cx="943611" cy="240038"/>
                        <a:chOff x="0" y="0"/>
                        <a:chExt cx="943610" cy="240037"/>
                      </a:xfrm>
                    </p:grpSpPr>
                    <p:sp>
                      <p:nvSpPr>
                        <p:cNvPr id="160" name="Shape 160"/>
                        <p:cNvSpPr/>
                        <p:nvPr/>
                      </p:nvSpPr>
                      <p:spPr>
                        <a:xfrm>
                          <a:off x="0" y="0"/>
                          <a:ext cx="476315"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61" name="Shape 161"/>
                        <p:cNvSpPr/>
                        <p:nvPr/>
                      </p:nvSpPr>
                      <p:spPr>
                        <a:xfrm>
                          <a:off x="467296" y="0"/>
                          <a:ext cx="476315"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nvGrpSpPr>
                      <p:cNvPr id="165" name="Group 165"/>
                      <p:cNvGrpSpPr/>
                      <p:nvPr/>
                    </p:nvGrpSpPr>
                    <p:grpSpPr>
                      <a:xfrm>
                        <a:off x="943848" y="0"/>
                        <a:ext cx="945985" cy="240038"/>
                        <a:chOff x="0" y="0"/>
                        <a:chExt cx="945983" cy="240037"/>
                      </a:xfrm>
                    </p:grpSpPr>
                    <p:sp>
                      <p:nvSpPr>
                        <p:cNvPr id="163" name="Shape 163"/>
                        <p:cNvSpPr/>
                        <p:nvPr/>
                      </p:nvSpPr>
                      <p:spPr>
                        <a:xfrm>
                          <a:off x="0" y="0"/>
                          <a:ext cx="478688"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64" name="Shape 164"/>
                        <p:cNvSpPr/>
                        <p:nvPr/>
                      </p:nvSpPr>
                      <p:spPr>
                        <a:xfrm>
                          <a:off x="467296" y="0"/>
                          <a:ext cx="478688"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nvGrpSpPr>
                      <p:cNvPr id="168" name="Group 168"/>
                      <p:cNvGrpSpPr/>
                      <p:nvPr/>
                    </p:nvGrpSpPr>
                    <p:grpSpPr>
                      <a:xfrm>
                        <a:off x="1893710" y="0"/>
                        <a:ext cx="939971" cy="240038"/>
                        <a:chOff x="0" y="0"/>
                        <a:chExt cx="939969" cy="240037"/>
                      </a:xfrm>
                    </p:grpSpPr>
                    <p:sp>
                      <p:nvSpPr>
                        <p:cNvPr id="166" name="Shape 166"/>
                        <p:cNvSpPr/>
                        <p:nvPr/>
                      </p:nvSpPr>
                      <p:spPr>
                        <a:xfrm>
                          <a:off x="0" y="0"/>
                          <a:ext cx="471707"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67" name="Shape 167"/>
                        <p:cNvSpPr/>
                        <p:nvPr/>
                      </p:nvSpPr>
                      <p:spPr>
                        <a:xfrm>
                          <a:off x="463672" y="0"/>
                          <a:ext cx="476298"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nvGrpSpPr>
                      <p:cNvPr id="171" name="Group 171"/>
                      <p:cNvGrpSpPr/>
                      <p:nvPr/>
                    </p:nvGrpSpPr>
                    <p:grpSpPr>
                      <a:xfrm>
                        <a:off x="2833443" y="0"/>
                        <a:ext cx="943888" cy="240038"/>
                        <a:chOff x="0" y="0"/>
                        <a:chExt cx="943886" cy="240037"/>
                      </a:xfrm>
                    </p:grpSpPr>
                    <p:sp>
                      <p:nvSpPr>
                        <p:cNvPr id="169" name="Shape 169"/>
                        <p:cNvSpPr/>
                        <p:nvPr/>
                      </p:nvSpPr>
                      <p:spPr>
                        <a:xfrm>
                          <a:off x="0" y="0"/>
                          <a:ext cx="476448"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70" name="Shape 170"/>
                        <p:cNvSpPr/>
                        <p:nvPr/>
                      </p:nvSpPr>
                      <p:spPr>
                        <a:xfrm>
                          <a:off x="467439" y="0"/>
                          <a:ext cx="476448"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nvGrpSpPr>
                      <p:cNvPr id="174" name="Group 174"/>
                      <p:cNvGrpSpPr/>
                      <p:nvPr/>
                    </p:nvGrpSpPr>
                    <p:grpSpPr>
                      <a:xfrm>
                        <a:off x="3777330" y="0"/>
                        <a:ext cx="943612" cy="240038"/>
                        <a:chOff x="0" y="0"/>
                        <a:chExt cx="943610" cy="240037"/>
                      </a:xfrm>
                    </p:grpSpPr>
                    <p:sp>
                      <p:nvSpPr>
                        <p:cNvPr id="172" name="Shape 172"/>
                        <p:cNvSpPr/>
                        <p:nvPr/>
                      </p:nvSpPr>
                      <p:spPr>
                        <a:xfrm>
                          <a:off x="0" y="0"/>
                          <a:ext cx="476315"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73" name="Shape 173"/>
                        <p:cNvSpPr/>
                        <p:nvPr/>
                      </p:nvSpPr>
                      <p:spPr>
                        <a:xfrm>
                          <a:off x="467296" y="0"/>
                          <a:ext cx="476315"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nvGrpSpPr>
                      <p:cNvPr id="177" name="Group 177"/>
                      <p:cNvGrpSpPr/>
                      <p:nvPr/>
                    </p:nvGrpSpPr>
                    <p:grpSpPr>
                      <a:xfrm>
                        <a:off x="4720941" y="0"/>
                        <a:ext cx="946222" cy="240038"/>
                        <a:chOff x="0" y="0"/>
                        <a:chExt cx="946221" cy="240037"/>
                      </a:xfrm>
                    </p:grpSpPr>
                    <p:sp>
                      <p:nvSpPr>
                        <p:cNvPr id="175" name="Shape 175"/>
                        <p:cNvSpPr/>
                        <p:nvPr/>
                      </p:nvSpPr>
                      <p:spPr>
                        <a:xfrm>
                          <a:off x="0" y="0"/>
                          <a:ext cx="478688"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76" name="Shape 176"/>
                        <p:cNvSpPr/>
                        <p:nvPr/>
                      </p:nvSpPr>
                      <p:spPr>
                        <a:xfrm>
                          <a:off x="467533" y="0"/>
                          <a:ext cx="478689"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nvGrpSpPr>
                      <p:cNvPr id="180" name="Group 180"/>
                      <p:cNvGrpSpPr/>
                      <p:nvPr/>
                    </p:nvGrpSpPr>
                    <p:grpSpPr>
                      <a:xfrm>
                        <a:off x="5666925" y="0"/>
                        <a:ext cx="943849" cy="240038"/>
                        <a:chOff x="0" y="0"/>
                        <a:chExt cx="943848" cy="240037"/>
                      </a:xfrm>
                    </p:grpSpPr>
                    <p:sp>
                      <p:nvSpPr>
                        <p:cNvPr id="178" name="Shape 178"/>
                        <p:cNvSpPr/>
                        <p:nvPr/>
                      </p:nvSpPr>
                      <p:spPr>
                        <a:xfrm>
                          <a:off x="0" y="0"/>
                          <a:ext cx="476315"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79" name="Shape 179"/>
                        <p:cNvSpPr/>
                        <p:nvPr/>
                      </p:nvSpPr>
                      <p:spPr>
                        <a:xfrm>
                          <a:off x="467533" y="0"/>
                          <a:ext cx="476316"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grpSp>
                  <p:nvGrpSpPr>
                    <p:cNvPr id="184" name="Group 184"/>
                    <p:cNvGrpSpPr/>
                    <p:nvPr/>
                  </p:nvGrpSpPr>
                  <p:grpSpPr>
                    <a:xfrm>
                      <a:off x="6610773" y="0"/>
                      <a:ext cx="943752" cy="240038"/>
                      <a:chOff x="0" y="0"/>
                      <a:chExt cx="943750" cy="240037"/>
                    </a:xfrm>
                  </p:grpSpPr>
                  <p:sp>
                    <p:nvSpPr>
                      <p:cNvPr id="182" name="Shape 182"/>
                      <p:cNvSpPr/>
                      <p:nvPr/>
                    </p:nvSpPr>
                    <p:spPr>
                      <a:xfrm>
                        <a:off x="0" y="0"/>
                        <a:ext cx="476381"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83" name="Shape 183"/>
                      <p:cNvSpPr/>
                      <p:nvPr/>
                    </p:nvSpPr>
                    <p:spPr>
                      <a:xfrm>
                        <a:off x="467369" y="0"/>
                        <a:ext cx="476382"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nvGrpSpPr>
                    <p:cNvPr id="187" name="Group 187"/>
                    <p:cNvGrpSpPr/>
                    <p:nvPr/>
                  </p:nvGrpSpPr>
                  <p:grpSpPr>
                    <a:xfrm>
                      <a:off x="7554524" y="0"/>
                      <a:ext cx="946010" cy="240038"/>
                      <a:chOff x="0" y="0"/>
                      <a:chExt cx="946009" cy="240037"/>
                    </a:xfrm>
                  </p:grpSpPr>
                  <p:sp>
                    <p:nvSpPr>
                      <p:cNvPr id="185" name="Shape 185"/>
                      <p:cNvSpPr/>
                      <p:nvPr/>
                    </p:nvSpPr>
                    <p:spPr>
                      <a:xfrm>
                        <a:off x="0" y="0"/>
                        <a:ext cx="478710"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86" name="Shape 186"/>
                      <p:cNvSpPr/>
                      <p:nvPr/>
                    </p:nvSpPr>
                    <p:spPr>
                      <a:xfrm>
                        <a:off x="467300" y="0"/>
                        <a:ext cx="478710"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nvGrpSpPr>
                    <p:cNvPr id="190" name="Group 190"/>
                    <p:cNvGrpSpPr/>
                    <p:nvPr/>
                  </p:nvGrpSpPr>
                  <p:grpSpPr>
                    <a:xfrm>
                      <a:off x="8500533" y="0"/>
                      <a:ext cx="943753" cy="240038"/>
                      <a:chOff x="0" y="0"/>
                      <a:chExt cx="943751" cy="240037"/>
                    </a:xfrm>
                  </p:grpSpPr>
                  <p:sp>
                    <p:nvSpPr>
                      <p:cNvPr id="188" name="Shape 188"/>
                      <p:cNvSpPr/>
                      <p:nvPr/>
                    </p:nvSpPr>
                    <p:spPr>
                      <a:xfrm>
                        <a:off x="0" y="0"/>
                        <a:ext cx="475890"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89" name="Shape 189"/>
                      <p:cNvSpPr/>
                      <p:nvPr/>
                    </p:nvSpPr>
                    <p:spPr>
                      <a:xfrm>
                        <a:off x="467862" y="0"/>
                        <a:ext cx="475890"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nvGrpSpPr>
                    <p:cNvPr id="193" name="Group 193"/>
                    <p:cNvGrpSpPr/>
                    <p:nvPr/>
                  </p:nvGrpSpPr>
                  <p:grpSpPr>
                    <a:xfrm>
                      <a:off x="9444284" y="0"/>
                      <a:ext cx="943753" cy="240038"/>
                      <a:chOff x="0" y="0"/>
                      <a:chExt cx="943751" cy="240037"/>
                    </a:xfrm>
                  </p:grpSpPr>
                  <p:sp>
                    <p:nvSpPr>
                      <p:cNvPr id="191" name="Shape 191"/>
                      <p:cNvSpPr/>
                      <p:nvPr/>
                    </p:nvSpPr>
                    <p:spPr>
                      <a:xfrm>
                        <a:off x="0" y="0"/>
                        <a:ext cx="476381"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92" name="Shape 192"/>
                      <p:cNvSpPr/>
                      <p:nvPr/>
                    </p:nvSpPr>
                    <p:spPr>
                      <a:xfrm>
                        <a:off x="467371" y="0"/>
                        <a:ext cx="476381"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sp>
                  <p:nvSpPr>
                    <p:cNvPr id="194" name="Shape 194"/>
                    <p:cNvSpPr/>
                    <p:nvPr/>
                  </p:nvSpPr>
                  <p:spPr>
                    <a:xfrm>
                      <a:off x="10388035" y="0"/>
                      <a:ext cx="476392" cy="240038"/>
                    </a:xfrm>
                    <a:custGeom>
                      <a:avLst/>
                      <a:gdLst/>
                      <a:ahLst/>
                      <a:cxnLst>
                        <a:cxn ang="0">
                          <a:pos x="wd2" y="hd2"/>
                        </a:cxn>
                        <a:cxn ang="5400000">
                          <a:pos x="wd2" y="hd2"/>
                        </a:cxn>
                        <a:cxn ang="10800000">
                          <a:pos x="wd2" y="hd2"/>
                        </a:cxn>
                        <a:cxn ang="16200000">
                          <a:pos x="wd2" y="hd2"/>
                        </a:cxn>
                      </a:cxnLst>
                      <a:rect l="0" t="0" r="r" b="b"/>
                      <a:pathLst>
                        <a:path w="21600" h="20504" fill="norm" stroke="1" extrusionOk="0">
                          <a:moveTo>
                            <a:pt x="0" y="0"/>
                          </a:moveTo>
                          <a:lnTo>
                            <a:pt x="0" y="20504"/>
                          </a:lnTo>
                          <a:lnTo>
                            <a:pt x="2534" y="20504"/>
                          </a:lnTo>
                          <a:cubicBezTo>
                            <a:pt x="2512" y="-934"/>
                            <a:pt x="19002" y="-1096"/>
                            <a:pt x="19023" y="20504"/>
                          </a:cubicBezTo>
                          <a:lnTo>
                            <a:pt x="21600" y="20504"/>
                          </a:lnTo>
                          <a:lnTo>
                            <a:pt x="21600" y="0"/>
                          </a:lnTo>
                          <a:lnTo>
                            <a:pt x="0"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grpSp>
              <p:nvGrpSpPr>
                <p:cNvPr id="199" name="Group 199"/>
                <p:cNvGrpSpPr/>
                <p:nvPr/>
              </p:nvGrpSpPr>
              <p:grpSpPr>
                <a:xfrm>
                  <a:off x="-1" y="-1"/>
                  <a:ext cx="997787" cy="1116891"/>
                  <a:chOff x="0" y="0"/>
                  <a:chExt cx="997785" cy="1116889"/>
                </a:xfrm>
              </p:grpSpPr>
              <p:sp>
                <p:nvSpPr>
                  <p:cNvPr id="197" name="Shape 197"/>
                  <p:cNvSpPr/>
                  <p:nvPr/>
                </p:nvSpPr>
                <p:spPr>
                  <a:xfrm>
                    <a:off x="27093" y="49671"/>
                    <a:ext cx="970693" cy="1067219"/>
                  </a:xfrm>
                  <a:custGeom>
                    <a:avLst/>
                    <a:gdLst/>
                    <a:ahLst/>
                    <a:cxnLst>
                      <a:cxn ang="0">
                        <a:pos x="wd2" y="hd2"/>
                      </a:cxn>
                      <a:cxn ang="5400000">
                        <a:pos x="wd2" y="hd2"/>
                      </a:cxn>
                      <a:cxn ang="10800000">
                        <a:pos x="wd2" y="hd2"/>
                      </a:cxn>
                      <a:cxn ang="16200000">
                        <a:pos x="wd2" y="hd2"/>
                      </a:cxn>
                    </a:cxnLst>
                    <a:rect l="0" t="0" r="r" b="b"/>
                    <a:pathLst>
                      <a:path w="16702" h="17423" fill="norm" stroke="1" extrusionOk="0">
                        <a:moveTo>
                          <a:pt x="8828" y="0"/>
                        </a:moveTo>
                        <a:cubicBezTo>
                          <a:pt x="-854" y="266"/>
                          <a:pt x="-1115" y="9621"/>
                          <a:pt x="1221" y="13322"/>
                        </a:cubicBezTo>
                        <a:cubicBezTo>
                          <a:pt x="6348" y="21600"/>
                          <a:pt x="20485" y="16227"/>
                          <a:pt x="15745" y="7130"/>
                        </a:cubicBezTo>
                        <a:cubicBezTo>
                          <a:pt x="11324" y="672"/>
                          <a:pt x="1482" y="5865"/>
                          <a:pt x="5062" y="11862"/>
                        </a:cubicBezTo>
                        <a:cubicBezTo>
                          <a:pt x="8004" y="16360"/>
                          <a:pt x="16005" y="13166"/>
                          <a:pt x="12845" y="8278"/>
                        </a:cubicBezTo>
                        <a:cubicBezTo>
                          <a:pt x="10744" y="5216"/>
                          <a:pt x="5407" y="7630"/>
                          <a:pt x="7794" y="10886"/>
                        </a:cubicBezTo>
                        <a:cubicBezTo>
                          <a:pt x="9408" y="12908"/>
                          <a:pt x="12727" y="11362"/>
                          <a:pt x="11400" y="9269"/>
                        </a:cubicBezTo>
                        <a:cubicBezTo>
                          <a:pt x="10559" y="8168"/>
                          <a:pt x="7752" y="8692"/>
                          <a:pt x="9433" y="10581"/>
                        </a:cubicBezTo>
                        <a:cubicBezTo>
                          <a:pt x="8845" y="10761"/>
                          <a:pt x="9147" y="8098"/>
                          <a:pt x="10904" y="9535"/>
                        </a:cubicBezTo>
                        <a:cubicBezTo>
                          <a:pt x="11677" y="10378"/>
                          <a:pt x="10046" y="12260"/>
                          <a:pt x="8500" y="10956"/>
                        </a:cubicBezTo>
                        <a:cubicBezTo>
                          <a:pt x="6189" y="7957"/>
                          <a:pt x="11374" y="6521"/>
                          <a:pt x="12425" y="8934"/>
                        </a:cubicBezTo>
                        <a:cubicBezTo>
                          <a:pt x="14039" y="11667"/>
                          <a:pt x="9340" y="15384"/>
                          <a:pt x="5970" y="11737"/>
                        </a:cubicBezTo>
                        <a:cubicBezTo>
                          <a:pt x="2810" y="6778"/>
                          <a:pt x="10996" y="2023"/>
                          <a:pt x="14652" y="7497"/>
                        </a:cubicBezTo>
                        <a:cubicBezTo>
                          <a:pt x="18115" y="12690"/>
                          <a:pt x="8483" y="20210"/>
                          <a:pt x="2869" y="12651"/>
                        </a:cubicBezTo>
                        <a:cubicBezTo>
                          <a:pt x="1751" y="10433"/>
                          <a:pt x="742" y="3256"/>
                          <a:pt x="8618" y="2085"/>
                        </a:cubicBezTo>
                        <a:lnTo>
                          <a:pt x="8828"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198" name="Shape 198"/>
                  <p:cNvSpPr/>
                  <p:nvPr/>
                </p:nvSpPr>
                <p:spPr>
                  <a:xfrm>
                    <a:off x="0" y="0"/>
                    <a:ext cx="970693" cy="1067219"/>
                  </a:xfrm>
                  <a:custGeom>
                    <a:avLst/>
                    <a:gdLst/>
                    <a:ahLst/>
                    <a:cxnLst>
                      <a:cxn ang="0">
                        <a:pos x="wd2" y="hd2"/>
                      </a:cxn>
                      <a:cxn ang="5400000">
                        <a:pos x="wd2" y="hd2"/>
                      </a:cxn>
                      <a:cxn ang="10800000">
                        <a:pos x="wd2" y="hd2"/>
                      </a:cxn>
                      <a:cxn ang="16200000">
                        <a:pos x="wd2" y="hd2"/>
                      </a:cxn>
                    </a:cxnLst>
                    <a:rect l="0" t="0" r="r" b="b"/>
                    <a:pathLst>
                      <a:path w="16702" h="17423" fill="norm" stroke="1" extrusionOk="0">
                        <a:moveTo>
                          <a:pt x="8828" y="0"/>
                        </a:moveTo>
                        <a:cubicBezTo>
                          <a:pt x="-854" y="266"/>
                          <a:pt x="-1115" y="9621"/>
                          <a:pt x="1221" y="13322"/>
                        </a:cubicBezTo>
                        <a:cubicBezTo>
                          <a:pt x="6348" y="21600"/>
                          <a:pt x="20485" y="16227"/>
                          <a:pt x="15745" y="7130"/>
                        </a:cubicBezTo>
                        <a:cubicBezTo>
                          <a:pt x="11324" y="672"/>
                          <a:pt x="1482" y="5865"/>
                          <a:pt x="5062" y="11862"/>
                        </a:cubicBezTo>
                        <a:cubicBezTo>
                          <a:pt x="8004" y="16360"/>
                          <a:pt x="16005" y="13166"/>
                          <a:pt x="12845" y="8278"/>
                        </a:cubicBezTo>
                        <a:cubicBezTo>
                          <a:pt x="10744" y="5216"/>
                          <a:pt x="5407" y="7630"/>
                          <a:pt x="7794" y="10886"/>
                        </a:cubicBezTo>
                        <a:cubicBezTo>
                          <a:pt x="9408" y="12908"/>
                          <a:pt x="12727" y="11362"/>
                          <a:pt x="11400" y="9269"/>
                        </a:cubicBezTo>
                        <a:cubicBezTo>
                          <a:pt x="10559" y="8168"/>
                          <a:pt x="7752" y="8692"/>
                          <a:pt x="9433" y="10581"/>
                        </a:cubicBezTo>
                        <a:cubicBezTo>
                          <a:pt x="8845" y="10761"/>
                          <a:pt x="9147" y="8098"/>
                          <a:pt x="10904" y="9535"/>
                        </a:cubicBezTo>
                        <a:cubicBezTo>
                          <a:pt x="11677" y="10378"/>
                          <a:pt x="10046" y="12260"/>
                          <a:pt x="8500" y="10956"/>
                        </a:cubicBezTo>
                        <a:cubicBezTo>
                          <a:pt x="6189" y="7957"/>
                          <a:pt x="11374" y="6521"/>
                          <a:pt x="12425" y="8934"/>
                        </a:cubicBezTo>
                        <a:cubicBezTo>
                          <a:pt x="14039" y="11667"/>
                          <a:pt x="9340" y="15384"/>
                          <a:pt x="5970" y="11737"/>
                        </a:cubicBezTo>
                        <a:cubicBezTo>
                          <a:pt x="2810" y="6778"/>
                          <a:pt x="10996" y="2023"/>
                          <a:pt x="14652" y="7497"/>
                        </a:cubicBezTo>
                        <a:cubicBezTo>
                          <a:pt x="18115" y="12690"/>
                          <a:pt x="8483" y="20210"/>
                          <a:pt x="2869" y="12651"/>
                        </a:cubicBezTo>
                        <a:cubicBezTo>
                          <a:pt x="1751" y="10433"/>
                          <a:pt x="742" y="3256"/>
                          <a:pt x="8618" y="2085"/>
                        </a:cubicBezTo>
                        <a:lnTo>
                          <a:pt x="8828"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sp>
              <p:nvSpPr>
                <p:cNvPr id="200" name="Shape 200"/>
                <p:cNvSpPr/>
                <p:nvPr/>
              </p:nvSpPr>
              <p:spPr>
                <a:xfrm flipH="1">
                  <a:off x="11823250" y="49671"/>
                  <a:ext cx="970693" cy="1067219"/>
                </a:xfrm>
                <a:custGeom>
                  <a:avLst/>
                  <a:gdLst/>
                  <a:ahLst/>
                  <a:cxnLst>
                    <a:cxn ang="0">
                      <a:pos x="wd2" y="hd2"/>
                    </a:cxn>
                    <a:cxn ang="5400000">
                      <a:pos x="wd2" y="hd2"/>
                    </a:cxn>
                    <a:cxn ang="10800000">
                      <a:pos x="wd2" y="hd2"/>
                    </a:cxn>
                    <a:cxn ang="16200000">
                      <a:pos x="wd2" y="hd2"/>
                    </a:cxn>
                  </a:cxnLst>
                  <a:rect l="0" t="0" r="r" b="b"/>
                  <a:pathLst>
                    <a:path w="16702" h="17423" fill="norm" stroke="1" extrusionOk="0">
                      <a:moveTo>
                        <a:pt x="8828" y="0"/>
                      </a:moveTo>
                      <a:cubicBezTo>
                        <a:pt x="-854" y="266"/>
                        <a:pt x="-1115" y="9621"/>
                        <a:pt x="1221" y="13322"/>
                      </a:cubicBezTo>
                      <a:cubicBezTo>
                        <a:pt x="6348" y="21600"/>
                        <a:pt x="20485" y="16227"/>
                        <a:pt x="15745" y="7130"/>
                      </a:cubicBezTo>
                      <a:cubicBezTo>
                        <a:pt x="11324" y="672"/>
                        <a:pt x="1482" y="5865"/>
                        <a:pt x="5062" y="11862"/>
                      </a:cubicBezTo>
                      <a:cubicBezTo>
                        <a:pt x="8004" y="16360"/>
                        <a:pt x="16005" y="13166"/>
                        <a:pt x="12845" y="8278"/>
                      </a:cubicBezTo>
                      <a:cubicBezTo>
                        <a:pt x="10744" y="5216"/>
                        <a:pt x="5407" y="7630"/>
                        <a:pt x="7794" y="10886"/>
                      </a:cubicBezTo>
                      <a:cubicBezTo>
                        <a:pt x="9408" y="12908"/>
                        <a:pt x="12727" y="11362"/>
                        <a:pt x="11400" y="9269"/>
                      </a:cubicBezTo>
                      <a:cubicBezTo>
                        <a:pt x="10559" y="8168"/>
                        <a:pt x="7752" y="8692"/>
                        <a:pt x="9433" y="10581"/>
                      </a:cubicBezTo>
                      <a:cubicBezTo>
                        <a:pt x="8845" y="10761"/>
                        <a:pt x="9147" y="8098"/>
                        <a:pt x="10904" y="9535"/>
                      </a:cubicBezTo>
                      <a:cubicBezTo>
                        <a:pt x="11677" y="10378"/>
                        <a:pt x="10046" y="12260"/>
                        <a:pt x="8500" y="10956"/>
                      </a:cubicBezTo>
                      <a:cubicBezTo>
                        <a:pt x="6189" y="7957"/>
                        <a:pt x="11374" y="6521"/>
                        <a:pt x="12425" y="8934"/>
                      </a:cubicBezTo>
                      <a:cubicBezTo>
                        <a:pt x="14039" y="11667"/>
                        <a:pt x="9340" y="15384"/>
                        <a:pt x="5970" y="11737"/>
                      </a:cubicBezTo>
                      <a:cubicBezTo>
                        <a:pt x="2810" y="6778"/>
                        <a:pt x="10996" y="2023"/>
                        <a:pt x="14652" y="7497"/>
                      </a:cubicBezTo>
                      <a:cubicBezTo>
                        <a:pt x="18115" y="12690"/>
                        <a:pt x="8483" y="20210"/>
                        <a:pt x="2869" y="12651"/>
                      </a:cubicBezTo>
                      <a:cubicBezTo>
                        <a:pt x="1751" y="10433"/>
                        <a:pt x="742" y="3256"/>
                        <a:pt x="8618" y="2085"/>
                      </a:cubicBezTo>
                      <a:lnTo>
                        <a:pt x="8828" y="0"/>
                      </a:lnTo>
                      <a:close/>
                    </a:path>
                  </a:pathLst>
                </a:custGeom>
                <a:solidFill>
                  <a:srgbClr val="9A947F"/>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201" name="Shape 201"/>
                <p:cNvSpPr/>
                <p:nvPr/>
              </p:nvSpPr>
              <p:spPr>
                <a:xfrm flipH="1">
                  <a:off x="11796157" y="0"/>
                  <a:ext cx="970693" cy="1067219"/>
                </a:xfrm>
                <a:custGeom>
                  <a:avLst/>
                  <a:gdLst/>
                  <a:ahLst/>
                  <a:cxnLst>
                    <a:cxn ang="0">
                      <a:pos x="wd2" y="hd2"/>
                    </a:cxn>
                    <a:cxn ang="5400000">
                      <a:pos x="wd2" y="hd2"/>
                    </a:cxn>
                    <a:cxn ang="10800000">
                      <a:pos x="wd2" y="hd2"/>
                    </a:cxn>
                    <a:cxn ang="16200000">
                      <a:pos x="wd2" y="hd2"/>
                    </a:cxn>
                  </a:cxnLst>
                  <a:rect l="0" t="0" r="r" b="b"/>
                  <a:pathLst>
                    <a:path w="16702" h="17423" fill="norm" stroke="1" extrusionOk="0">
                      <a:moveTo>
                        <a:pt x="8828" y="0"/>
                      </a:moveTo>
                      <a:cubicBezTo>
                        <a:pt x="-854" y="266"/>
                        <a:pt x="-1115" y="9621"/>
                        <a:pt x="1221" y="13322"/>
                      </a:cubicBezTo>
                      <a:cubicBezTo>
                        <a:pt x="6348" y="21600"/>
                        <a:pt x="20485" y="16227"/>
                        <a:pt x="15745" y="7130"/>
                      </a:cubicBezTo>
                      <a:cubicBezTo>
                        <a:pt x="11324" y="672"/>
                        <a:pt x="1482" y="5865"/>
                        <a:pt x="5062" y="11862"/>
                      </a:cubicBezTo>
                      <a:cubicBezTo>
                        <a:pt x="8004" y="16360"/>
                        <a:pt x="16005" y="13166"/>
                        <a:pt x="12845" y="8278"/>
                      </a:cubicBezTo>
                      <a:cubicBezTo>
                        <a:pt x="10744" y="5216"/>
                        <a:pt x="5407" y="7630"/>
                        <a:pt x="7794" y="10886"/>
                      </a:cubicBezTo>
                      <a:cubicBezTo>
                        <a:pt x="9408" y="12908"/>
                        <a:pt x="12727" y="11362"/>
                        <a:pt x="11400" y="9269"/>
                      </a:cubicBezTo>
                      <a:cubicBezTo>
                        <a:pt x="10559" y="8168"/>
                        <a:pt x="7752" y="8692"/>
                        <a:pt x="9433" y="10581"/>
                      </a:cubicBezTo>
                      <a:cubicBezTo>
                        <a:pt x="8845" y="10761"/>
                        <a:pt x="9147" y="8098"/>
                        <a:pt x="10904" y="9535"/>
                      </a:cubicBezTo>
                      <a:cubicBezTo>
                        <a:pt x="11677" y="10378"/>
                        <a:pt x="10046" y="12260"/>
                        <a:pt x="8500" y="10956"/>
                      </a:cubicBezTo>
                      <a:cubicBezTo>
                        <a:pt x="6189" y="7957"/>
                        <a:pt x="11374" y="6521"/>
                        <a:pt x="12425" y="8934"/>
                      </a:cubicBezTo>
                      <a:cubicBezTo>
                        <a:pt x="14039" y="11667"/>
                        <a:pt x="9340" y="15384"/>
                        <a:pt x="5970" y="11737"/>
                      </a:cubicBezTo>
                      <a:cubicBezTo>
                        <a:pt x="2810" y="6778"/>
                        <a:pt x="10996" y="2023"/>
                        <a:pt x="14652" y="7497"/>
                      </a:cubicBezTo>
                      <a:cubicBezTo>
                        <a:pt x="18115" y="12690"/>
                        <a:pt x="8483" y="20210"/>
                        <a:pt x="2869" y="12651"/>
                      </a:cubicBezTo>
                      <a:cubicBezTo>
                        <a:pt x="1751" y="10433"/>
                        <a:pt x="742" y="3256"/>
                        <a:pt x="8618" y="2085"/>
                      </a:cubicBezTo>
                      <a:lnTo>
                        <a:pt x="8828" y="0"/>
                      </a:lnTo>
                      <a:close/>
                    </a:path>
                  </a:pathLst>
                </a:custGeom>
                <a:solidFill>
                  <a:srgbClr val="D3D0C7"/>
                </a:solidFill>
                <a:ln w="9525" cap="flat">
                  <a:noFill/>
                  <a:round/>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sp>
              <p:nvSpPr>
                <p:cNvPr id="202" name="Shape 202"/>
                <p:cNvSpPr/>
                <p:nvPr/>
              </p:nvSpPr>
              <p:spPr>
                <a:xfrm>
                  <a:off x="477077" y="0"/>
                  <a:ext cx="11812695" cy="126436"/>
                </a:xfrm>
                <a:prstGeom prst="rect">
                  <a:avLst/>
                </a:prstGeom>
                <a:solidFill>
                  <a:srgbClr val="D3D0C7"/>
                </a:solidFill>
                <a:ln w="12700" cap="flat">
                  <a:noFill/>
                  <a:miter lim="400000"/>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grpSp>
        <p:sp>
          <p:nvSpPr>
            <p:cNvPr id="205" name="Shape 205"/>
            <p:cNvSpPr/>
            <p:nvPr/>
          </p:nvSpPr>
          <p:spPr>
            <a:xfrm>
              <a:off x="1083733" y="1144693"/>
              <a:ext cx="10805726" cy="433494"/>
            </a:xfrm>
            <a:prstGeom prst="rect">
              <a:avLst/>
            </a:prstGeom>
            <a:gradFill flip="none" rotWithShape="1">
              <a:gsLst>
                <a:gs pos="0">
                  <a:srgbClr val="817C6B"/>
                </a:gs>
                <a:gs pos="100000">
                  <a:srgbClr val="9A947F"/>
                </a:gs>
              </a:gsLst>
              <a:lin ang="16200000" scaled="0"/>
            </a:gradFill>
            <a:ln w="12700" cap="flat">
              <a:noFill/>
              <a:miter lim="400000"/>
            </a:ln>
            <a:effectLst/>
          </p:spPr>
          <p:txBody>
            <a:bodyPr wrap="square" lIns="72248" tIns="72248" rIns="72248" bIns="72248" numCol="1" anchor="ctr">
              <a:noAutofit/>
            </a:bodyPr>
            <a:lstStyle/>
            <a:p>
              <a:pPr lvl="0" marL="40639" marR="40639" defTabSz="914400">
                <a:defRPr sz="3400">
                  <a:solidFill>
                    <a:srgbClr val="EEEEEE"/>
                  </a:solidFill>
                  <a:uFill>
                    <a:solidFill>
                      <a:srgbClr val="EEEEEE"/>
                    </a:solidFill>
                  </a:uFill>
                  <a:latin typeface="Times New Roman"/>
                  <a:ea typeface="Times New Roman"/>
                  <a:cs typeface="Times New Roman"/>
                  <a:sym typeface="Times New Roman"/>
                </a:defRPr>
              </a:pPr>
            </a:p>
          </p:txBody>
        </p:sp>
      </p:grpSp>
      <p:sp>
        <p:nvSpPr>
          <p:cNvPr id="207" name="Shape 207"/>
          <p:cNvSpPr/>
          <p:nvPr>
            <p:ph type="title"/>
          </p:nvPr>
        </p:nvSpPr>
        <p:spPr>
          <a:xfrm>
            <a:off x="975359" y="975359"/>
            <a:ext cx="11054082" cy="2059095"/>
          </a:xfrm>
          <a:prstGeom prst="rect">
            <a:avLst/>
          </a:prstGeom>
        </p:spPr>
        <p:txBody>
          <a:bodyPr anchor="ctr"/>
          <a:lstStyle>
            <a:lvl1pPr algn="ctr">
              <a:defRPr>
                <a:solidFill>
                  <a:srgbClr val="F1DBAF"/>
                </a:solidFill>
                <a:uFill>
                  <a:solidFill>
                    <a:srgbClr val="F1DBAF"/>
                  </a:solidFill>
                </a:uFill>
                <a:latin typeface="Times New Roman"/>
                <a:ea typeface="Times New Roman"/>
                <a:cs typeface="Times New Roman"/>
                <a:sym typeface="Times New Roman"/>
              </a:defRPr>
            </a:lvl1pPr>
          </a:lstStyle>
          <a:p>
            <a:pPr lvl="0">
              <a:defRPr sz="1800">
                <a:solidFill>
                  <a:srgbClr val="000000"/>
                </a:solidFill>
                <a:uFillTx/>
              </a:defRPr>
            </a:pPr>
            <a:r>
              <a:rPr sz="6200">
                <a:solidFill>
                  <a:srgbClr val="F1DBAF"/>
                </a:solidFill>
                <a:uFill>
                  <a:solidFill>
                    <a:srgbClr val="F1DBAF"/>
                  </a:solidFill>
                </a:uFill>
              </a:rPr>
              <a:t>Title Text</a:t>
            </a:r>
          </a:p>
        </p:txBody>
      </p:sp>
      <p:sp>
        <p:nvSpPr>
          <p:cNvPr id="208" name="Shape 208"/>
          <p:cNvSpPr/>
          <p:nvPr>
            <p:ph type="body" idx="1"/>
          </p:nvPr>
        </p:nvSpPr>
        <p:spPr>
          <a:xfrm>
            <a:off x="975359" y="3034453"/>
            <a:ext cx="11054082" cy="6719147"/>
          </a:xfrm>
          <a:prstGeom prst="rect">
            <a:avLst/>
          </a:prstGeom>
        </p:spPr>
        <p:txBody>
          <a:bodyPr/>
          <a:lstStyle>
            <a:lvl1pPr>
              <a:buClrTx/>
              <a:buSzPct val="58499"/>
              <a:buFontTx/>
              <a:buBlip>
                <a:blip r:embed="rId2"/>
              </a:buBlip>
              <a:defRPr>
                <a:solidFill>
                  <a:srgbClr val="EEEEEE"/>
                </a:solidFill>
                <a:uFill>
                  <a:solidFill>
                    <a:srgbClr val="EEEEEE"/>
                  </a:solidFill>
                </a:uFill>
                <a:latin typeface="Times New Roman"/>
                <a:ea typeface="Times New Roman"/>
                <a:cs typeface="Times New Roman"/>
                <a:sym typeface="Times New Roman"/>
              </a:defRPr>
            </a:lvl1pPr>
            <a:lvl2pPr marL="885643" indent="-387803">
              <a:spcBef>
                <a:spcPts val="600"/>
              </a:spcBef>
              <a:buClrTx/>
              <a:buSzPct val="58499"/>
              <a:buFontTx/>
              <a:buBlip>
                <a:blip r:embed="rId3"/>
              </a:buBlip>
              <a:defRPr sz="3800">
                <a:solidFill>
                  <a:srgbClr val="EEEEEE"/>
                </a:solidFill>
                <a:uFill>
                  <a:solidFill>
                    <a:srgbClr val="EEEEEE"/>
                  </a:solidFill>
                </a:uFill>
                <a:latin typeface="Times New Roman"/>
                <a:ea typeface="Times New Roman"/>
                <a:cs typeface="Times New Roman"/>
                <a:sym typeface="Times New Roman"/>
              </a:defRPr>
            </a:lvl2pPr>
            <a:lvl3pPr marL="1278889" indent="-323850">
              <a:spcBef>
                <a:spcPts val="500"/>
              </a:spcBef>
              <a:buClrTx/>
              <a:buSzPct val="65000"/>
              <a:buFontTx/>
              <a:buBlip>
                <a:blip r:embed="rId4"/>
              </a:buBlip>
              <a:defRPr sz="3400">
                <a:solidFill>
                  <a:srgbClr val="EEEEEE"/>
                </a:solidFill>
                <a:uFill>
                  <a:solidFill>
                    <a:srgbClr val="EEEEEE"/>
                  </a:solidFill>
                </a:uFill>
                <a:latin typeface="Times New Roman"/>
                <a:ea typeface="Times New Roman"/>
                <a:cs typeface="Times New Roman"/>
                <a:sym typeface="Times New Roman"/>
              </a:defRPr>
            </a:lvl3pPr>
            <a:lvl4pPr marL="1732279" indent="-320039">
              <a:spcBef>
                <a:spcPts val="400"/>
              </a:spcBef>
              <a:buClrTx/>
              <a:buSzPct val="100000"/>
              <a:buFontTx/>
              <a:buChar char="–"/>
              <a:defRPr sz="2800">
                <a:solidFill>
                  <a:srgbClr val="EEEEEE"/>
                </a:solidFill>
                <a:uFill>
                  <a:solidFill>
                    <a:srgbClr val="EEEEEE"/>
                  </a:solidFill>
                </a:uFill>
                <a:latin typeface="Times New Roman"/>
                <a:ea typeface="Times New Roman"/>
                <a:cs typeface="Times New Roman"/>
                <a:sym typeface="Times New Roman"/>
              </a:defRPr>
            </a:lvl4pPr>
            <a:lvl5pPr marL="2189479" indent="-320039">
              <a:spcBef>
                <a:spcPts val="400"/>
              </a:spcBef>
              <a:buClrTx/>
              <a:buSzPct val="100000"/>
              <a:buFontTx/>
              <a:defRPr sz="2800">
                <a:solidFill>
                  <a:srgbClr val="EEEEEE"/>
                </a:solidFill>
                <a:uFill>
                  <a:solidFill>
                    <a:srgbClr val="EEEEEE"/>
                  </a:solidFill>
                </a:uFill>
                <a:latin typeface="Times New Roman"/>
                <a:ea typeface="Times New Roman"/>
                <a:cs typeface="Times New Roman"/>
                <a:sym typeface="Times New Roman"/>
              </a:defRPr>
            </a:lvl5pPr>
          </a:lstStyle>
          <a:p>
            <a:pPr lvl="0">
              <a:defRPr sz="1800">
                <a:solidFill>
                  <a:srgbClr val="000000"/>
                </a:solidFill>
                <a:uFillTx/>
              </a:defRPr>
            </a:pPr>
            <a:r>
              <a:rPr sz="4400">
                <a:solidFill>
                  <a:srgbClr val="EEEEEE"/>
                </a:solidFill>
                <a:uFill>
                  <a:solidFill>
                    <a:srgbClr val="EEEEEE"/>
                  </a:solidFill>
                </a:uFill>
              </a:rPr>
              <a:t>Body Level One</a:t>
            </a:r>
            <a:endParaRPr sz="4400">
              <a:solidFill>
                <a:srgbClr val="EEEEEE"/>
              </a:solidFill>
              <a:uFill>
                <a:solidFill>
                  <a:srgbClr val="EEEEEE"/>
                </a:solidFill>
              </a:uFill>
            </a:endParaRPr>
          </a:p>
          <a:p>
            <a:pPr lvl="1">
              <a:defRPr sz="1800">
                <a:solidFill>
                  <a:srgbClr val="000000"/>
                </a:solidFill>
                <a:uFillTx/>
              </a:defRPr>
            </a:pPr>
            <a:r>
              <a:rPr sz="3800">
                <a:solidFill>
                  <a:srgbClr val="EEEEEE"/>
                </a:solidFill>
                <a:uFill>
                  <a:solidFill>
                    <a:srgbClr val="EEEEEE"/>
                  </a:solidFill>
                </a:uFill>
              </a:rPr>
              <a:t>Body Level Two</a:t>
            </a:r>
            <a:endParaRPr sz="3800">
              <a:solidFill>
                <a:srgbClr val="EEEEEE"/>
              </a:solidFill>
              <a:uFill>
                <a:solidFill>
                  <a:srgbClr val="EEEEEE"/>
                </a:solidFill>
              </a:uFill>
            </a:endParaRPr>
          </a:p>
          <a:p>
            <a:pPr lvl="2">
              <a:defRPr sz="1800">
                <a:solidFill>
                  <a:srgbClr val="000000"/>
                </a:solidFill>
                <a:uFillTx/>
              </a:defRPr>
            </a:pPr>
            <a:r>
              <a:rPr sz="3400">
                <a:solidFill>
                  <a:srgbClr val="EEEEEE"/>
                </a:solidFill>
                <a:uFill>
                  <a:solidFill>
                    <a:srgbClr val="EEEEEE"/>
                  </a:solidFill>
                </a:uFill>
              </a:rPr>
              <a:t>Body Level Three</a:t>
            </a:r>
            <a:endParaRPr sz="3400">
              <a:solidFill>
                <a:srgbClr val="EEEEEE"/>
              </a:solidFill>
              <a:uFill>
                <a:solidFill>
                  <a:srgbClr val="EEEEEE"/>
                </a:solidFill>
              </a:uFill>
            </a:endParaRPr>
          </a:p>
          <a:p>
            <a:pPr lvl="3">
              <a:defRPr sz="1800">
                <a:solidFill>
                  <a:srgbClr val="000000"/>
                </a:solidFill>
                <a:uFillTx/>
              </a:defRPr>
            </a:pPr>
            <a:r>
              <a:rPr sz="2800">
                <a:solidFill>
                  <a:srgbClr val="EEEEEE"/>
                </a:solidFill>
                <a:uFill>
                  <a:solidFill>
                    <a:srgbClr val="EEEEEE"/>
                  </a:solidFill>
                </a:uFill>
              </a:rPr>
              <a:t>Body Level Four</a:t>
            </a:r>
            <a:endParaRPr sz="2800">
              <a:solidFill>
                <a:srgbClr val="EEEEEE"/>
              </a:solidFill>
              <a:uFill>
                <a:solidFill>
                  <a:srgbClr val="EEEEEE"/>
                </a:solidFill>
              </a:uFill>
            </a:endParaRPr>
          </a:p>
          <a:p>
            <a:pPr lvl="4">
              <a:defRPr sz="1800">
                <a:solidFill>
                  <a:srgbClr val="000000"/>
                </a:solidFill>
                <a:uFillTx/>
              </a:defRPr>
            </a:pPr>
            <a:r>
              <a:rPr sz="2800">
                <a:solidFill>
                  <a:srgbClr val="EEEEEE"/>
                </a:solidFill>
                <a:uFill>
                  <a:solidFill>
                    <a:srgbClr val="EEEEEE"/>
                  </a:solidFill>
                </a:uFill>
              </a:rPr>
              <a:t>Body Level Five</a:t>
            </a:r>
          </a:p>
        </p:txBody>
      </p:sp>
      <p:sp>
        <p:nvSpPr>
          <p:cNvPr id="209" name="Shape 209"/>
          <p:cNvSpPr/>
          <p:nvPr>
            <p:ph type="sldNum" sz="quarter" idx="2"/>
          </p:nvPr>
        </p:nvSpPr>
        <p:spPr>
          <a:xfrm>
            <a:off x="10481874" y="9243740"/>
            <a:ext cx="385799" cy="401487"/>
          </a:xfrm>
          <a:prstGeom prst="rect">
            <a:avLst/>
          </a:prstGeom>
        </p:spPr>
        <p:txBody>
          <a:bodyPr/>
          <a:lstStyle>
            <a:lvl1pPr>
              <a:defRPr i="1">
                <a:solidFill>
                  <a:srgbClr val="F1DBAF"/>
                </a:solidFill>
                <a:uFill>
                  <a:solidFill>
                    <a:srgbClr val="F1DBAF"/>
                  </a:solidFill>
                </a:uFill>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Blueprint">
    <p:spTree>
      <p:nvGrpSpPr>
        <p:cNvPr id="1" name=""/>
        <p:cNvGrpSpPr/>
        <p:nvPr/>
      </p:nvGrpSpPr>
      <p:grpSpPr>
        <a:xfrm>
          <a:off x="0" y="0"/>
          <a:ext cx="0" cy="0"/>
          <a:chOff x="0" y="0"/>
          <a:chExt cx="0" cy="0"/>
        </a:xfrm>
      </p:grpSpPr>
      <p:sp>
        <p:nvSpPr>
          <p:cNvPr id="211" name="Shape 211"/>
          <p:cNvSpPr/>
          <p:nvPr>
            <p:ph type="title"/>
          </p:nvPr>
        </p:nvSpPr>
        <p:spPr>
          <a:prstGeom prst="rect">
            <a:avLst/>
          </a:prstGeom>
        </p:spPr>
        <p:txBody>
          <a:bodyPr/>
          <a:lstStyle/>
          <a:p>
            <a:pPr lvl="0">
              <a:defRPr sz="1800">
                <a:solidFill>
                  <a:srgbClr val="000000"/>
                </a:solidFill>
                <a:uFillTx/>
              </a:defRPr>
            </a:pPr>
            <a:r>
              <a:rPr sz="6200">
                <a:solidFill>
                  <a:srgbClr val="7B1979"/>
                </a:solidFill>
                <a:uFill>
                  <a:solidFill>
                    <a:srgbClr val="7B1979"/>
                  </a:solidFill>
                </a:uFill>
              </a:rPr>
              <a:t>Title Text</a:t>
            </a:r>
          </a:p>
        </p:txBody>
      </p:sp>
      <p:sp>
        <p:nvSpPr>
          <p:cNvPr id="212" name="Shape 212"/>
          <p:cNvSpPr/>
          <p:nvPr>
            <p:ph type="body" idx="1"/>
          </p:nvPr>
        </p:nvSpPr>
        <p:spPr>
          <a:prstGeom prst="rect">
            <a:avLst/>
          </a:prstGeom>
        </p:spPr>
        <p:txBody>
          <a:bodyPr/>
          <a:lstStyle>
            <a:lvl1pPr>
              <a:buBlip>
                <a:blip r:embed="rId2"/>
              </a:buBlip>
            </a:lvl1pPr>
            <a:lvl2pPr marL="885643" indent="-387803">
              <a:spcBef>
                <a:spcPts val="600"/>
              </a:spcBef>
              <a:buClr>
                <a:srgbClr val="515A9E"/>
              </a:buClr>
              <a:buChar char=""/>
              <a:defRPr sz="3800"/>
            </a:lvl2pPr>
            <a:lvl3pPr marL="1278889" indent="-323850">
              <a:spcBef>
                <a:spcPts val="500"/>
              </a:spcBef>
              <a:buChar char=""/>
              <a:defRPr sz="3400"/>
            </a:lvl3pPr>
            <a:lvl4pPr marL="1732279" indent="-320039">
              <a:spcBef>
                <a:spcPts val="400"/>
              </a:spcBef>
              <a:buClr>
                <a:srgbClr val="515A9E"/>
              </a:buClr>
              <a:buChar char=""/>
              <a:defRPr sz="2800"/>
            </a:lvl4pPr>
            <a:lvl5pPr marL="2189479" indent="-320039">
              <a:spcBef>
                <a:spcPts val="400"/>
              </a:spcBef>
              <a:buChar char=""/>
              <a:defRPr sz="2800"/>
            </a:lvl5pPr>
          </a:lstStyle>
          <a:p>
            <a:pPr lvl="0">
              <a:defRPr sz="1800">
                <a:solidFill>
                  <a:srgbClr val="000000"/>
                </a:solidFill>
                <a:uFillTx/>
              </a:defRPr>
            </a:pPr>
            <a:r>
              <a:rPr sz="4400">
                <a:solidFill>
                  <a:srgbClr val="515A9E"/>
                </a:solidFill>
                <a:uFill>
                  <a:solidFill>
                    <a:srgbClr val="515A9E"/>
                  </a:solidFill>
                </a:uFill>
              </a:rPr>
              <a:t>Body Level One</a:t>
            </a:r>
            <a:endParaRPr sz="4400">
              <a:solidFill>
                <a:srgbClr val="515A9E"/>
              </a:solidFill>
              <a:uFill>
                <a:solidFill>
                  <a:srgbClr val="515A9E"/>
                </a:solidFill>
              </a:uFill>
            </a:endParaRPr>
          </a:p>
          <a:p>
            <a:pPr lvl="1">
              <a:defRPr sz="1800">
                <a:solidFill>
                  <a:srgbClr val="000000"/>
                </a:solidFill>
                <a:uFillTx/>
              </a:defRPr>
            </a:pPr>
            <a:r>
              <a:rPr sz="3800">
                <a:solidFill>
                  <a:srgbClr val="515A9E"/>
                </a:solidFill>
                <a:uFill>
                  <a:solidFill>
                    <a:srgbClr val="515A9E"/>
                  </a:solidFill>
                </a:uFill>
              </a:rPr>
              <a:t>Body Level Two</a:t>
            </a:r>
            <a:endParaRPr sz="3800">
              <a:solidFill>
                <a:srgbClr val="515A9E"/>
              </a:solidFill>
              <a:uFill>
                <a:solidFill>
                  <a:srgbClr val="515A9E"/>
                </a:solidFill>
              </a:uFill>
            </a:endParaRPr>
          </a:p>
          <a:p>
            <a:pPr lvl="2">
              <a:defRPr sz="1800">
                <a:solidFill>
                  <a:srgbClr val="000000"/>
                </a:solidFill>
                <a:uFillTx/>
              </a:defRPr>
            </a:pPr>
            <a:r>
              <a:rPr sz="3400">
                <a:solidFill>
                  <a:srgbClr val="515A9E"/>
                </a:solidFill>
                <a:uFill>
                  <a:solidFill>
                    <a:srgbClr val="515A9E"/>
                  </a:solidFill>
                </a:uFill>
              </a:rPr>
              <a:t>Body Level Three</a:t>
            </a:r>
            <a:endParaRPr sz="3400">
              <a:solidFill>
                <a:srgbClr val="515A9E"/>
              </a:solidFill>
              <a:uFill>
                <a:solidFill>
                  <a:srgbClr val="515A9E"/>
                </a:solidFill>
              </a:uFill>
            </a:endParaRPr>
          </a:p>
          <a:p>
            <a:pPr lvl="3">
              <a:defRPr sz="1800">
                <a:solidFill>
                  <a:srgbClr val="000000"/>
                </a:solidFill>
                <a:uFillTx/>
              </a:defRPr>
            </a:pPr>
            <a:r>
              <a:rPr sz="2800">
                <a:solidFill>
                  <a:srgbClr val="515A9E"/>
                </a:solidFill>
                <a:uFill>
                  <a:solidFill>
                    <a:srgbClr val="515A9E"/>
                  </a:solidFill>
                </a:uFill>
              </a:rPr>
              <a:t>Body Level Four</a:t>
            </a:r>
            <a:endParaRPr sz="2800">
              <a:solidFill>
                <a:srgbClr val="515A9E"/>
              </a:solidFill>
              <a:uFill>
                <a:solidFill>
                  <a:srgbClr val="515A9E"/>
                </a:solidFill>
              </a:uFill>
            </a:endParaRPr>
          </a:p>
          <a:p>
            <a:pPr lvl="4">
              <a:defRPr sz="1800">
                <a:solidFill>
                  <a:srgbClr val="000000"/>
                </a:solidFill>
                <a:uFillTx/>
              </a:defRPr>
            </a:pPr>
            <a:r>
              <a:rPr sz="2800">
                <a:solidFill>
                  <a:srgbClr val="515A9E"/>
                </a:solidFill>
                <a:uFill>
                  <a:solidFill>
                    <a:srgbClr val="515A9E"/>
                  </a:solidFill>
                </a:uFill>
              </a:rPr>
              <a:t>Body Level Five</a:t>
            </a:r>
          </a:p>
        </p:txBody>
      </p:sp>
      <p:sp>
        <p:nvSpPr>
          <p:cNvPr id="213" name="Shape 213"/>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spTree>
      <p:nvGrpSpPr>
        <p:cNvPr id="1" name=""/>
        <p:cNvGrpSpPr/>
        <p:nvPr/>
      </p:nvGrpSpPr>
      <p:grpSpPr>
        <a:xfrm>
          <a:off x="0" y="0"/>
          <a:ext cx="0" cy="0"/>
          <a:chOff x="0" y="0"/>
          <a:chExt cx="0" cy="0"/>
        </a:xfrm>
      </p:grpSpPr>
      <p:sp>
        <p:nvSpPr>
          <p:cNvPr id="215" name="Shape 215"/>
          <p:cNvSpPr/>
          <p:nvPr>
            <p:ph type="title"/>
          </p:nvPr>
        </p:nvSpPr>
        <p:spPr>
          <a:xfrm>
            <a:off x="1270000" y="1638300"/>
            <a:ext cx="10464800" cy="3302000"/>
          </a:xfrm>
          <a:prstGeom prst="rect">
            <a:avLst/>
          </a:prstGeom>
        </p:spPr>
        <p:txBody>
          <a:bodyPr lIns="0" tIns="0" rIns="0" bIns="0">
            <a:normAutofit fontScale="100000" lnSpcReduction="0"/>
          </a:bodyPr>
          <a:lstStyle>
            <a:lvl1pPr marL="0" marR="0" algn="ctr" defTabSz="584200">
              <a:defRPr sz="8000">
                <a:solidFill>
                  <a:srgbClr val="000000"/>
                </a:solidFill>
                <a:uFillTx/>
                <a:latin typeface="Helvetica Light"/>
                <a:ea typeface="Helvetica Light"/>
                <a:cs typeface="Helvetica Light"/>
                <a:sym typeface="Helvetica Light"/>
              </a:defRPr>
            </a:lvl1pPr>
          </a:lstStyle>
          <a:p>
            <a:pPr lvl="0">
              <a:defRPr sz="1800"/>
            </a:pPr>
            <a:r>
              <a:rPr sz="8000"/>
              <a:t>Title Text</a:t>
            </a:r>
          </a:p>
        </p:txBody>
      </p:sp>
      <p:sp>
        <p:nvSpPr>
          <p:cNvPr id="216" name="Shape 216"/>
          <p:cNvSpPr/>
          <p:nvPr>
            <p:ph type="body" idx="1"/>
          </p:nvPr>
        </p:nvSpPr>
        <p:spPr>
          <a:xfrm>
            <a:off x="1270000" y="5029200"/>
            <a:ext cx="10464800" cy="1130300"/>
          </a:xfrm>
          <a:prstGeom prst="rect">
            <a:avLst/>
          </a:prstGeom>
        </p:spPr>
        <p:txBody>
          <a:bodyPr lIns="0" tIns="0" rIns="0" bIns="0">
            <a:normAutofit fontScale="100000" lnSpcReduction="0"/>
          </a:bodyPr>
          <a:lstStyle>
            <a:lvl1pPr marL="0" marR="0" indent="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1pPr>
            <a:lvl2pPr marL="0" marR="0" indent="22860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2pPr>
            <a:lvl3pPr marL="0" marR="0" indent="45720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3pPr>
            <a:lvl4pPr marL="0" marR="0" indent="68580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4pPr>
            <a:lvl5pPr marL="0" marR="0" indent="91440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218" name="Shape 218"/>
          <p:cNvSpPr/>
          <p:nvPr>
            <p:ph type="title"/>
          </p:nvPr>
        </p:nvSpPr>
        <p:spPr>
          <a:xfrm>
            <a:off x="1270000" y="3225800"/>
            <a:ext cx="10464800" cy="3302000"/>
          </a:xfrm>
          <a:prstGeom prst="rect">
            <a:avLst/>
          </a:prstGeom>
        </p:spPr>
        <p:txBody>
          <a:bodyPr lIns="0" tIns="0" rIns="0" bIns="0" anchor="ctr">
            <a:normAutofit fontScale="100000" lnSpcReduction="0"/>
          </a:bodyPr>
          <a:lstStyle>
            <a:lvl1pPr marL="0" marR="0" algn="ctr" defTabSz="584200">
              <a:defRPr sz="8000">
                <a:solidFill>
                  <a:srgbClr val="000000"/>
                </a:solidFill>
                <a:uFillTx/>
                <a:latin typeface="Helvetica Light"/>
                <a:ea typeface="Helvetica Light"/>
                <a:cs typeface="Helvetica Light"/>
                <a:sym typeface="Helvetica Light"/>
              </a:defRPr>
            </a:lvl1pPr>
          </a:lstStyle>
          <a:p>
            <a:pPr lvl="0">
              <a:defRPr sz="1800"/>
            </a:pPr>
            <a:r>
              <a:rPr sz="8000"/>
              <a:t>Title Text</a:t>
            </a:r>
          </a:p>
        </p:txBody>
      </p:sp>
    </p:spTree>
  </p:cSld>
  <p:clrMapOvr>
    <a:masterClrMapping/>
  </p:clrMapOvr>
  <p:transitio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220" name="Shape 220"/>
          <p:cNvSpPr/>
          <p:nvPr/>
        </p:nvSpPr>
        <p:spPr>
          <a:xfrm>
            <a:off x="571500" y="1968500"/>
            <a:ext cx="11868106" cy="129"/>
          </a:xfrm>
          <a:prstGeom prst="rect">
            <a:avLst/>
          </a:prstGeom>
          <a:ln w="12700">
            <a:solidFill>
              <a:srgbClr val="9A9A9A"/>
            </a:solidFill>
            <a:miter lim="400000"/>
          </a:ln>
        </p:spPr>
        <p:txBody>
          <a:bodyPr lIns="50800" tIns="50800" rIns="50800" bIns="50800" anchor="ctr"/>
          <a:lstStyle/>
          <a:p>
            <a:pPr lvl="0" algn="l" defTabSz="457200">
              <a:defRPr sz="1200">
                <a:latin typeface="+mj-lt"/>
                <a:ea typeface="+mj-ea"/>
                <a:cs typeface="+mj-cs"/>
                <a:sym typeface="Helvetica"/>
              </a:defRPr>
            </a:pPr>
          </a:p>
        </p:txBody>
      </p:sp>
      <p:sp>
        <p:nvSpPr>
          <p:cNvPr id="221" name="Shape 221"/>
          <p:cNvSpPr/>
          <p:nvPr>
            <p:ph type="title"/>
          </p:nvPr>
        </p:nvSpPr>
        <p:spPr>
          <a:xfrm>
            <a:off x="571500" y="330200"/>
            <a:ext cx="11861800" cy="1397000"/>
          </a:xfrm>
          <a:prstGeom prst="rect">
            <a:avLst/>
          </a:prstGeom>
        </p:spPr>
        <p:txBody>
          <a:bodyPr lIns="0" tIns="0" rIns="0" bIns="0">
            <a:normAutofit fontScale="100000" lnSpcReduction="0"/>
          </a:bodyPr>
          <a:lstStyle>
            <a:lvl1pPr marL="0" marR="0" defTabSz="584200">
              <a:defRPr sz="4200">
                <a:solidFill>
                  <a:srgbClr val="000000"/>
                </a:solidFill>
                <a:uFillTx/>
                <a:latin typeface="Helvetica Neue Light"/>
                <a:ea typeface="Helvetica Neue Light"/>
                <a:cs typeface="Helvetica Neue Light"/>
                <a:sym typeface="Helvetica Neue Light"/>
              </a:defRPr>
            </a:lvl1pPr>
          </a:lstStyle>
          <a:p>
            <a:pPr lvl="0">
              <a:defRPr sz="1800"/>
            </a:pPr>
            <a:r>
              <a:rPr sz="4200"/>
              <a:t>Title Text</a:t>
            </a:r>
          </a:p>
        </p:txBody>
      </p:sp>
      <p:sp>
        <p:nvSpPr>
          <p:cNvPr id="222" name="Shape 222"/>
          <p:cNvSpPr/>
          <p:nvPr>
            <p:ph type="body" idx="1"/>
          </p:nvPr>
        </p:nvSpPr>
        <p:spPr>
          <a:xfrm>
            <a:off x="571500" y="2222500"/>
            <a:ext cx="11861800" cy="6667500"/>
          </a:xfrm>
          <a:prstGeom prst="rect">
            <a:avLst/>
          </a:prstGeom>
        </p:spPr>
        <p:txBody>
          <a:bodyPr lIns="0" tIns="0" rIns="0" bIns="0">
            <a:normAutofit fontScale="100000" lnSpcReduction="0"/>
          </a:bodyPr>
          <a:lstStyle>
            <a:lvl1pPr marL="457200" marR="0" indent="-457200" defTabSz="584200">
              <a:spcBef>
                <a:spcPts val="4200"/>
              </a:spcBef>
              <a:buClrTx/>
              <a:buSzPct val="75000"/>
              <a:buFont typeface="Helvetica Neue"/>
              <a:buChar char="•"/>
              <a:defRPr sz="3600">
                <a:solidFill>
                  <a:srgbClr val="747474"/>
                </a:solidFill>
                <a:uFillTx/>
                <a:latin typeface="Helvetica Neue Light"/>
                <a:ea typeface="Helvetica Neue Light"/>
                <a:cs typeface="Helvetica Neue Light"/>
                <a:sym typeface="Helvetica Neue Light"/>
              </a:defRPr>
            </a:lvl1pPr>
            <a:lvl2pPr marL="914400" marR="0" indent="-457200" defTabSz="584200">
              <a:spcBef>
                <a:spcPts val="4200"/>
              </a:spcBef>
              <a:buClrTx/>
              <a:buSzPct val="75000"/>
              <a:buFont typeface="Helvetica Neue"/>
              <a:defRPr sz="3600">
                <a:solidFill>
                  <a:srgbClr val="747474"/>
                </a:solidFill>
                <a:uFillTx/>
                <a:latin typeface="Helvetica Neue Light"/>
                <a:ea typeface="Helvetica Neue Light"/>
                <a:cs typeface="Helvetica Neue Light"/>
                <a:sym typeface="Helvetica Neue Light"/>
              </a:defRPr>
            </a:lvl2pPr>
            <a:lvl3pPr marL="1371600" marR="0" indent="-457200" defTabSz="584200">
              <a:spcBef>
                <a:spcPts val="4200"/>
              </a:spcBef>
              <a:buClrTx/>
              <a:buSzPct val="75000"/>
              <a:buFont typeface="Helvetica Neue"/>
              <a:defRPr sz="3600">
                <a:solidFill>
                  <a:srgbClr val="747474"/>
                </a:solidFill>
                <a:uFillTx/>
                <a:latin typeface="Helvetica Neue Light"/>
                <a:ea typeface="Helvetica Neue Light"/>
                <a:cs typeface="Helvetica Neue Light"/>
                <a:sym typeface="Helvetica Neue Light"/>
              </a:defRPr>
            </a:lvl3pPr>
            <a:lvl4pPr marL="1828800" marR="0" indent="-457200" defTabSz="584200">
              <a:spcBef>
                <a:spcPts val="4200"/>
              </a:spcBef>
              <a:buClrTx/>
              <a:buSzPct val="75000"/>
              <a:buFont typeface="Helvetica Neue"/>
              <a:defRPr sz="3600">
                <a:solidFill>
                  <a:srgbClr val="747474"/>
                </a:solidFill>
                <a:uFillTx/>
                <a:latin typeface="Helvetica Neue Light"/>
                <a:ea typeface="Helvetica Neue Light"/>
                <a:cs typeface="Helvetica Neue Light"/>
                <a:sym typeface="Helvetica Neue Light"/>
              </a:defRPr>
            </a:lvl4pPr>
            <a:lvl5pPr marL="2286000" marR="0" indent="-457200" defTabSz="584200">
              <a:spcBef>
                <a:spcPts val="4200"/>
              </a:spcBef>
              <a:buClrTx/>
              <a:buSzPct val="75000"/>
              <a:buFont typeface="Helvetica Neue"/>
              <a:defRPr sz="3600">
                <a:solidFill>
                  <a:srgbClr val="747474"/>
                </a:solidFill>
                <a:uFillTx/>
                <a:latin typeface="Helvetica Neue Light"/>
                <a:ea typeface="Helvetica Neue Light"/>
                <a:cs typeface="Helvetica Neue Light"/>
                <a:sym typeface="Helvetica Neue Light"/>
              </a:defRPr>
            </a:lvl5pPr>
          </a:lstStyle>
          <a:p>
            <a:pPr lvl="0">
              <a:defRPr sz="1800">
                <a:solidFill>
                  <a:srgbClr val="000000"/>
                </a:solidFill>
              </a:defRPr>
            </a:pPr>
            <a:r>
              <a:rPr sz="3600">
                <a:solidFill>
                  <a:srgbClr val="747474"/>
                </a:solidFill>
              </a:rPr>
              <a:t>Body Level One</a:t>
            </a:r>
            <a:endParaRPr sz="3600">
              <a:solidFill>
                <a:srgbClr val="747474"/>
              </a:solidFill>
            </a:endParaRPr>
          </a:p>
          <a:p>
            <a:pPr lvl="1">
              <a:defRPr sz="1800">
                <a:solidFill>
                  <a:srgbClr val="000000"/>
                </a:solidFill>
              </a:defRPr>
            </a:pPr>
            <a:r>
              <a:rPr sz="3600">
                <a:solidFill>
                  <a:srgbClr val="747474"/>
                </a:solidFill>
              </a:rPr>
              <a:t>Body Level Two</a:t>
            </a:r>
            <a:endParaRPr sz="3600">
              <a:solidFill>
                <a:srgbClr val="747474"/>
              </a:solidFill>
            </a:endParaRPr>
          </a:p>
          <a:p>
            <a:pPr lvl="2">
              <a:defRPr sz="1800">
                <a:solidFill>
                  <a:srgbClr val="000000"/>
                </a:solidFill>
              </a:defRPr>
            </a:pPr>
            <a:r>
              <a:rPr sz="3600">
                <a:solidFill>
                  <a:srgbClr val="747474"/>
                </a:solidFill>
              </a:rPr>
              <a:t>Body Level Three</a:t>
            </a:r>
            <a:endParaRPr sz="3600">
              <a:solidFill>
                <a:srgbClr val="747474"/>
              </a:solidFill>
            </a:endParaRPr>
          </a:p>
          <a:p>
            <a:pPr lvl="3">
              <a:defRPr sz="1800">
                <a:solidFill>
                  <a:srgbClr val="000000"/>
                </a:solidFill>
              </a:defRPr>
            </a:pPr>
            <a:r>
              <a:rPr sz="3600">
                <a:solidFill>
                  <a:srgbClr val="747474"/>
                </a:solidFill>
              </a:rPr>
              <a:t>Body Level Four</a:t>
            </a:r>
            <a:endParaRPr sz="3600">
              <a:solidFill>
                <a:srgbClr val="747474"/>
              </a:solidFill>
            </a:endParaRPr>
          </a:p>
          <a:p>
            <a:pPr lvl="4">
              <a:defRPr sz="1800">
                <a:solidFill>
                  <a:srgbClr val="000000"/>
                </a:solidFill>
              </a:defRPr>
            </a:pPr>
            <a:r>
              <a:rPr sz="3600">
                <a:solidFill>
                  <a:srgbClr val="747474"/>
                </a:solidFill>
              </a:rPr>
              <a:t>Body Level Five</a:t>
            </a:r>
          </a:p>
        </p:txBody>
      </p:sp>
    </p:spTree>
  </p:cSld>
  <p:clrMapOvr>
    <a:masterClrMapping/>
  </p:clrMapOvr>
  <p:transitio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0"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0" showMasterPhAnim="1">
  <p:cSld name="Title - Top">
    <p:spTree>
      <p:nvGrpSpPr>
        <p:cNvPr id="1" name=""/>
        <p:cNvGrpSpPr/>
        <p:nvPr/>
      </p:nvGrpSpPr>
      <p:grpSpPr>
        <a:xfrm>
          <a:off x="0" y="0"/>
          <a:ext cx="0" cy="0"/>
          <a:chOff x="0" y="0"/>
          <a:chExt cx="0" cy="0"/>
        </a:xfrm>
      </p:grpSpPr>
      <p:sp>
        <p:nvSpPr>
          <p:cNvPr id="225" name="Shape 225"/>
          <p:cNvSpPr/>
          <p:nvPr>
            <p:ph type="title"/>
          </p:nvPr>
        </p:nvSpPr>
        <p:spPr>
          <a:xfrm>
            <a:off x="952500" y="444500"/>
            <a:ext cx="11099800" cy="2159000"/>
          </a:xfrm>
          <a:prstGeom prst="rect">
            <a:avLst/>
          </a:prstGeom>
        </p:spPr>
        <p:txBody>
          <a:bodyPr lIns="0" tIns="0" rIns="0" bIns="0" anchor="ctr">
            <a:normAutofit fontScale="100000" lnSpcReduction="0"/>
          </a:bodyPr>
          <a:lstStyle>
            <a:lvl1pPr marL="0" marR="0" algn="ctr" defTabSz="584200">
              <a:defRPr sz="8000">
                <a:solidFill>
                  <a:srgbClr val="000000"/>
                </a:solidFill>
                <a:uFillTx/>
                <a:latin typeface="Helvetica Light"/>
                <a:ea typeface="Helvetica Light"/>
                <a:cs typeface="Helvetica Light"/>
                <a:sym typeface="Helvetica Light"/>
              </a:defRPr>
            </a:lvl1pPr>
          </a:lstStyle>
          <a:p>
            <a:pPr lvl="0">
              <a:defRPr sz="1800"/>
            </a:pPr>
            <a:r>
              <a:rPr sz="8000"/>
              <a:t>Title Text</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73" name="Shape 73"/>
          <p:cNvSpPr/>
          <p:nvPr>
            <p:ph type="title"/>
          </p:nvPr>
        </p:nvSpPr>
        <p:spPr>
          <a:xfrm>
            <a:off x="1270000" y="3225800"/>
            <a:ext cx="10464800" cy="3302000"/>
          </a:xfrm>
          <a:prstGeom prst="rect">
            <a:avLst/>
          </a:prstGeom>
        </p:spPr>
        <p:txBody>
          <a:bodyPr lIns="0" tIns="0" rIns="0" bIns="0" anchor="ctr">
            <a:normAutofit fontScale="100000" lnSpcReduction="0"/>
          </a:bodyPr>
          <a:lstStyle>
            <a:lvl1pPr marL="0" marR="0" algn="ctr" defTabSz="584200">
              <a:defRPr sz="8000">
                <a:solidFill>
                  <a:srgbClr val="000000"/>
                </a:solidFill>
                <a:uFillTx/>
                <a:latin typeface="Helvetica Light"/>
                <a:ea typeface="Helvetica Light"/>
                <a:cs typeface="Helvetica Light"/>
                <a:sym typeface="Helvetica Light"/>
              </a:defRPr>
            </a:lvl1pPr>
          </a:lstStyle>
          <a:p>
            <a:pPr lvl="0">
              <a:defRPr sz="1800"/>
            </a:pPr>
            <a:r>
              <a:rPr sz="8000"/>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spTree>
      <p:nvGrpSpPr>
        <p:cNvPr id="1" name=""/>
        <p:cNvGrpSpPr/>
        <p:nvPr/>
      </p:nvGrpSpPr>
      <p:grpSpPr>
        <a:xfrm>
          <a:off x="0" y="0"/>
          <a:ext cx="0" cy="0"/>
          <a:chOff x="0" y="0"/>
          <a:chExt cx="0" cy="0"/>
        </a:xfrm>
      </p:grpSpPr>
      <p:sp>
        <p:nvSpPr>
          <p:cNvPr id="75" name="Shape 75"/>
          <p:cNvSpPr/>
          <p:nvPr>
            <p:ph type="title"/>
          </p:nvPr>
        </p:nvSpPr>
        <p:spPr>
          <a:xfrm>
            <a:off x="952500" y="0"/>
            <a:ext cx="5334000" cy="4622800"/>
          </a:xfrm>
          <a:prstGeom prst="rect">
            <a:avLst/>
          </a:prstGeom>
        </p:spPr>
        <p:txBody>
          <a:bodyPr lIns="0" tIns="0" rIns="0" bIns="0">
            <a:normAutofit fontScale="100000" lnSpcReduction="0"/>
          </a:bodyPr>
          <a:lstStyle>
            <a:lvl1pPr marL="0" marR="0" algn="ctr" defTabSz="584200">
              <a:defRPr sz="6000">
                <a:solidFill>
                  <a:srgbClr val="000000"/>
                </a:solidFill>
                <a:uFillTx/>
                <a:latin typeface="Helvetica Light"/>
                <a:ea typeface="Helvetica Light"/>
                <a:cs typeface="Helvetica Light"/>
                <a:sym typeface="Helvetica Light"/>
              </a:defRPr>
            </a:lvl1pPr>
          </a:lstStyle>
          <a:p>
            <a:pPr lvl="0">
              <a:defRPr sz="1800"/>
            </a:pPr>
            <a:r>
              <a:rPr sz="6000"/>
              <a:t>Title Text</a:t>
            </a:r>
          </a:p>
        </p:txBody>
      </p:sp>
      <p:sp>
        <p:nvSpPr>
          <p:cNvPr id="76" name="Shape 76"/>
          <p:cNvSpPr/>
          <p:nvPr>
            <p:ph type="body" idx="1"/>
          </p:nvPr>
        </p:nvSpPr>
        <p:spPr>
          <a:xfrm>
            <a:off x="952500" y="4762500"/>
            <a:ext cx="5334000" cy="4991100"/>
          </a:xfrm>
          <a:prstGeom prst="rect">
            <a:avLst/>
          </a:prstGeom>
        </p:spPr>
        <p:txBody>
          <a:bodyPr lIns="0" tIns="0" rIns="0" bIns="0">
            <a:normAutofit fontScale="100000" lnSpcReduction="0"/>
          </a:bodyPr>
          <a:lstStyle>
            <a:lvl1pPr marL="0" marR="0" indent="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1pPr>
            <a:lvl2pPr marL="0" marR="0" indent="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2pPr>
            <a:lvl3pPr marL="0" marR="0" indent="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3pPr>
            <a:lvl4pPr marL="0" marR="0" indent="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4pPr>
            <a:lvl5pPr marL="0" marR="0" indent="0" algn="ctr" defTabSz="584200">
              <a:spcBef>
                <a:spcPts val="0"/>
              </a:spcBef>
              <a:buClrTx/>
              <a:buSzTx/>
              <a:buFontTx/>
              <a:buNone/>
              <a:defRPr sz="3200">
                <a:solidFill>
                  <a:srgbClr val="000000"/>
                </a:solidFill>
                <a:uFillTx/>
                <a:latin typeface="Helvetica Light"/>
                <a:ea typeface="Helvetica Light"/>
                <a:cs typeface="Helvetica Light"/>
                <a:sym typeface="Helvetica Light"/>
              </a:defRPr>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Title - Top">
    <p:spTree>
      <p:nvGrpSpPr>
        <p:cNvPr id="1" name=""/>
        <p:cNvGrpSpPr/>
        <p:nvPr/>
      </p:nvGrpSpPr>
      <p:grpSpPr>
        <a:xfrm>
          <a:off x="0" y="0"/>
          <a:ext cx="0" cy="0"/>
          <a:chOff x="0" y="0"/>
          <a:chExt cx="0" cy="0"/>
        </a:xfrm>
      </p:grpSpPr>
      <p:sp>
        <p:nvSpPr>
          <p:cNvPr id="78" name="Shape 78"/>
          <p:cNvSpPr/>
          <p:nvPr>
            <p:ph type="title"/>
          </p:nvPr>
        </p:nvSpPr>
        <p:spPr>
          <a:xfrm>
            <a:off x="952500" y="0"/>
            <a:ext cx="11099800" cy="3048000"/>
          </a:xfrm>
          <a:prstGeom prst="rect">
            <a:avLst/>
          </a:prstGeom>
        </p:spPr>
        <p:txBody>
          <a:bodyPr lIns="0" tIns="0" rIns="0" bIns="0" anchor="ctr">
            <a:normAutofit fontScale="100000" lnSpcReduction="0"/>
          </a:bodyPr>
          <a:lstStyle>
            <a:lvl1pPr marL="0" marR="0" algn="ctr" defTabSz="584200">
              <a:defRPr sz="8000">
                <a:solidFill>
                  <a:srgbClr val="000000"/>
                </a:solidFill>
                <a:uFillTx/>
                <a:latin typeface="Helvetica Light"/>
                <a:ea typeface="Helvetica Light"/>
                <a:cs typeface="Helvetica Light"/>
                <a:sym typeface="Helvetica Light"/>
              </a:defRPr>
            </a:lvl1pPr>
          </a:lstStyle>
          <a:p>
            <a:pPr lvl="0">
              <a:defRPr sz="1800"/>
            </a:pPr>
            <a:r>
              <a:rPr sz="8000"/>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80" name="Shape 80"/>
          <p:cNvSpPr/>
          <p:nvPr>
            <p:ph type="title"/>
          </p:nvPr>
        </p:nvSpPr>
        <p:spPr>
          <a:xfrm>
            <a:off x="952500" y="444500"/>
            <a:ext cx="11099800" cy="2159000"/>
          </a:xfrm>
          <a:prstGeom prst="rect">
            <a:avLst/>
          </a:prstGeom>
        </p:spPr>
        <p:txBody>
          <a:bodyPr lIns="0" tIns="0" rIns="0" bIns="0" anchor="ctr">
            <a:normAutofit fontScale="100000" lnSpcReduction="0"/>
          </a:bodyPr>
          <a:lstStyle>
            <a:lvl1pPr marL="0" marR="0" algn="ctr" defTabSz="584200">
              <a:defRPr sz="8000">
                <a:solidFill>
                  <a:srgbClr val="000000"/>
                </a:solidFill>
                <a:uFillTx/>
                <a:latin typeface="Helvetica Light"/>
                <a:ea typeface="Helvetica Light"/>
                <a:cs typeface="Helvetica Light"/>
                <a:sym typeface="Helvetica Light"/>
              </a:defRPr>
            </a:lvl1pPr>
          </a:lstStyle>
          <a:p>
            <a:pPr lvl="0">
              <a:defRPr sz="1800"/>
            </a:pPr>
            <a:r>
              <a:rPr sz="8000"/>
              <a:t>Title Text</a:t>
            </a:r>
          </a:p>
        </p:txBody>
      </p:sp>
      <p:sp>
        <p:nvSpPr>
          <p:cNvPr id="81" name="Shape 81"/>
          <p:cNvSpPr/>
          <p:nvPr>
            <p:ph type="body" idx="1"/>
          </p:nvPr>
        </p:nvSpPr>
        <p:spPr>
          <a:xfrm>
            <a:off x="952500" y="2603500"/>
            <a:ext cx="11099800" cy="6286500"/>
          </a:xfrm>
          <a:prstGeom prst="rect">
            <a:avLst/>
          </a:prstGeom>
        </p:spPr>
        <p:txBody>
          <a:bodyPr lIns="0" tIns="0" rIns="0" bIns="0" anchor="ctr">
            <a:normAutofit fontScale="100000" lnSpcReduction="0"/>
          </a:bodyPr>
          <a:lstStyle>
            <a:lvl1pPr marL="444500" marR="0" indent="-444500" defTabSz="584200">
              <a:spcBef>
                <a:spcPts val="4200"/>
              </a:spcBef>
              <a:buClrTx/>
              <a:buSzPct val="75000"/>
              <a:buFontTx/>
              <a:buChar char="•"/>
              <a:defRPr sz="3600">
                <a:solidFill>
                  <a:srgbClr val="000000"/>
                </a:solidFill>
                <a:uFillTx/>
                <a:latin typeface="Helvetica Light"/>
                <a:ea typeface="Helvetica Light"/>
                <a:cs typeface="Helvetica Light"/>
                <a:sym typeface="Helvetica Light"/>
              </a:defRPr>
            </a:lvl1pPr>
            <a:lvl2pPr marL="889000" marR="0" indent="-444500" defTabSz="584200">
              <a:spcBef>
                <a:spcPts val="4200"/>
              </a:spcBef>
              <a:buClrTx/>
              <a:buSzPct val="75000"/>
              <a:buFontTx/>
              <a:defRPr sz="3600">
                <a:solidFill>
                  <a:srgbClr val="000000"/>
                </a:solidFill>
                <a:uFillTx/>
                <a:latin typeface="Helvetica Light"/>
                <a:ea typeface="Helvetica Light"/>
                <a:cs typeface="Helvetica Light"/>
                <a:sym typeface="Helvetica Light"/>
              </a:defRPr>
            </a:lvl2pPr>
            <a:lvl3pPr marL="1333500" marR="0" indent="-444500" defTabSz="584200">
              <a:spcBef>
                <a:spcPts val="4200"/>
              </a:spcBef>
              <a:buClrTx/>
              <a:buSzPct val="75000"/>
              <a:buFontTx/>
              <a:defRPr sz="3600">
                <a:solidFill>
                  <a:srgbClr val="000000"/>
                </a:solidFill>
                <a:uFillTx/>
                <a:latin typeface="Helvetica Light"/>
                <a:ea typeface="Helvetica Light"/>
                <a:cs typeface="Helvetica Light"/>
                <a:sym typeface="Helvetica Light"/>
              </a:defRPr>
            </a:lvl3pPr>
            <a:lvl4pPr marL="1778000" marR="0" indent="-444500" defTabSz="584200">
              <a:spcBef>
                <a:spcPts val="4200"/>
              </a:spcBef>
              <a:buClrTx/>
              <a:buSzPct val="75000"/>
              <a:buFontTx/>
              <a:defRPr sz="3600">
                <a:solidFill>
                  <a:srgbClr val="000000"/>
                </a:solidFill>
                <a:uFillTx/>
                <a:latin typeface="Helvetica Light"/>
                <a:ea typeface="Helvetica Light"/>
                <a:cs typeface="Helvetica Light"/>
                <a:sym typeface="Helvetica Light"/>
              </a:defRPr>
            </a:lvl4pPr>
            <a:lvl5pPr marL="2222500" marR="0" indent="-444500" defTabSz="584200">
              <a:spcBef>
                <a:spcPts val="4200"/>
              </a:spcBef>
              <a:buClrTx/>
              <a:buSzPct val="75000"/>
              <a:buFontTx/>
              <a:defRPr sz="3600">
                <a:solidFill>
                  <a:srgbClr val="000000"/>
                </a:solidFill>
                <a:uFillTx/>
                <a:latin typeface="Helvetica Light"/>
                <a:ea typeface="Helvetica Light"/>
                <a:cs typeface="Helvetica Light"/>
                <a:sym typeface="Helvetica Light"/>
              </a:defRPr>
            </a:lvl5p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spTree>
      <p:nvGrpSpPr>
        <p:cNvPr id="1" name=""/>
        <p:cNvGrpSpPr/>
        <p:nvPr/>
      </p:nvGrpSpPr>
      <p:grpSpPr>
        <a:xfrm>
          <a:off x="0" y="0"/>
          <a:ext cx="0" cy="0"/>
          <a:chOff x="0" y="0"/>
          <a:chExt cx="0" cy="0"/>
        </a:xfrm>
      </p:grpSpPr>
      <p:sp>
        <p:nvSpPr>
          <p:cNvPr id="83" name="Shape 83"/>
          <p:cNvSpPr/>
          <p:nvPr>
            <p:ph type="title"/>
          </p:nvPr>
        </p:nvSpPr>
        <p:spPr>
          <a:xfrm>
            <a:off x="952500" y="444500"/>
            <a:ext cx="11099800" cy="2159000"/>
          </a:xfrm>
          <a:prstGeom prst="rect">
            <a:avLst/>
          </a:prstGeom>
        </p:spPr>
        <p:txBody>
          <a:bodyPr lIns="0" tIns="0" rIns="0" bIns="0" anchor="ctr">
            <a:normAutofit fontScale="100000" lnSpcReduction="0"/>
          </a:bodyPr>
          <a:lstStyle>
            <a:lvl1pPr marL="0" marR="0" algn="ctr" defTabSz="584200">
              <a:defRPr sz="8000">
                <a:solidFill>
                  <a:srgbClr val="000000"/>
                </a:solidFill>
                <a:uFillTx/>
                <a:latin typeface="Helvetica Light"/>
                <a:ea typeface="Helvetica Light"/>
                <a:cs typeface="Helvetica Light"/>
                <a:sym typeface="Helvetica Light"/>
              </a:defRPr>
            </a:lvl1pPr>
          </a:lstStyle>
          <a:p>
            <a:pPr lvl="0">
              <a:defRPr sz="1800"/>
            </a:pPr>
            <a:r>
              <a:rPr sz="8000"/>
              <a:t>Title Text</a:t>
            </a:r>
          </a:p>
        </p:txBody>
      </p:sp>
      <p:sp>
        <p:nvSpPr>
          <p:cNvPr id="84" name="Shape 84"/>
          <p:cNvSpPr/>
          <p:nvPr>
            <p:ph type="body" idx="1"/>
          </p:nvPr>
        </p:nvSpPr>
        <p:spPr>
          <a:xfrm>
            <a:off x="952500" y="2603500"/>
            <a:ext cx="5334000" cy="6286500"/>
          </a:xfrm>
          <a:prstGeom prst="rect">
            <a:avLst/>
          </a:prstGeom>
        </p:spPr>
        <p:txBody>
          <a:bodyPr lIns="0" tIns="0" rIns="0" bIns="0" anchor="ctr">
            <a:normAutofit fontScale="100000" lnSpcReduction="0"/>
          </a:bodyPr>
          <a:lstStyle>
            <a:lvl1pPr marL="342900" marR="0" indent="-342900" defTabSz="584200">
              <a:spcBef>
                <a:spcPts val="3200"/>
              </a:spcBef>
              <a:buClrTx/>
              <a:buSzPct val="75000"/>
              <a:buFontTx/>
              <a:buChar char="•"/>
              <a:defRPr sz="2800">
                <a:solidFill>
                  <a:srgbClr val="000000"/>
                </a:solidFill>
                <a:uFillTx/>
                <a:latin typeface="Helvetica Light"/>
                <a:ea typeface="Helvetica Light"/>
                <a:cs typeface="Helvetica Light"/>
                <a:sym typeface="Helvetica Light"/>
              </a:defRPr>
            </a:lvl1pPr>
            <a:lvl2pPr marL="685800" marR="0" indent="-342900" defTabSz="584200">
              <a:spcBef>
                <a:spcPts val="3200"/>
              </a:spcBef>
              <a:buClrTx/>
              <a:buSzPct val="75000"/>
              <a:buFontTx/>
              <a:defRPr sz="2800">
                <a:solidFill>
                  <a:srgbClr val="000000"/>
                </a:solidFill>
                <a:uFillTx/>
                <a:latin typeface="Helvetica Light"/>
                <a:ea typeface="Helvetica Light"/>
                <a:cs typeface="Helvetica Light"/>
                <a:sym typeface="Helvetica Light"/>
              </a:defRPr>
            </a:lvl2pPr>
            <a:lvl3pPr marL="1028700" marR="0" indent="-342900" defTabSz="584200">
              <a:spcBef>
                <a:spcPts val="3200"/>
              </a:spcBef>
              <a:buClrTx/>
              <a:buSzPct val="75000"/>
              <a:buFontTx/>
              <a:defRPr sz="2800">
                <a:solidFill>
                  <a:srgbClr val="000000"/>
                </a:solidFill>
                <a:uFillTx/>
                <a:latin typeface="Helvetica Light"/>
                <a:ea typeface="Helvetica Light"/>
                <a:cs typeface="Helvetica Light"/>
                <a:sym typeface="Helvetica Light"/>
              </a:defRPr>
            </a:lvl3pPr>
            <a:lvl4pPr marL="1371600" marR="0" indent="-342900" defTabSz="584200">
              <a:spcBef>
                <a:spcPts val="3200"/>
              </a:spcBef>
              <a:buClrTx/>
              <a:buSzPct val="75000"/>
              <a:buFontTx/>
              <a:defRPr sz="2800">
                <a:solidFill>
                  <a:srgbClr val="000000"/>
                </a:solidFill>
                <a:uFillTx/>
                <a:latin typeface="Helvetica Light"/>
                <a:ea typeface="Helvetica Light"/>
                <a:cs typeface="Helvetica Light"/>
                <a:sym typeface="Helvetica Light"/>
              </a:defRPr>
            </a:lvl4pPr>
            <a:lvl5pPr marL="1714500" marR="0" indent="-342900" defTabSz="584200">
              <a:spcBef>
                <a:spcPts val="3200"/>
              </a:spcBef>
              <a:buClrTx/>
              <a:buSzPct val="75000"/>
              <a:buFontTx/>
              <a:defRPr sz="2800">
                <a:solidFill>
                  <a:srgbClr val="000000"/>
                </a:solidFill>
                <a:uFillTx/>
                <a:latin typeface="Helvetica Light"/>
                <a:ea typeface="Helvetica Light"/>
                <a:cs typeface="Helvetica Light"/>
                <a:sym typeface="Helvetica Light"/>
              </a:defRPr>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Bullets">
    <p:spTree>
      <p:nvGrpSpPr>
        <p:cNvPr id="1" name=""/>
        <p:cNvGrpSpPr/>
        <p:nvPr/>
      </p:nvGrpSpPr>
      <p:grpSpPr>
        <a:xfrm>
          <a:off x="0" y="0"/>
          <a:ext cx="0" cy="0"/>
          <a:chOff x="0" y="0"/>
          <a:chExt cx="0" cy="0"/>
        </a:xfrm>
      </p:grpSpPr>
      <p:sp>
        <p:nvSpPr>
          <p:cNvPr id="86" name="Shape 86"/>
          <p:cNvSpPr/>
          <p:nvPr>
            <p:ph type="body" idx="1"/>
          </p:nvPr>
        </p:nvSpPr>
        <p:spPr>
          <a:xfrm>
            <a:off x="952500" y="1270000"/>
            <a:ext cx="11099800" cy="7213600"/>
          </a:xfrm>
          <a:prstGeom prst="rect">
            <a:avLst/>
          </a:prstGeom>
        </p:spPr>
        <p:txBody>
          <a:bodyPr lIns="0" tIns="0" rIns="0" bIns="0" anchor="ctr">
            <a:normAutofit fontScale="100000" lnSpcReduction="0"/>
          </a:bodyPr>
          <a:lstStyle>
            <a:lvl1pPr marL="444500" marR="0" indent="-444500" defTabSz="584200">
              <a:spcBef>
                <a:spcPts val="4200"/>
              </a:spcBef>
              <a:buClrTx/>
              <a:buSzPct val="75000"/>
              <a:buFontTx/>
              <a:buChar char="•"/>
              <a:defRPr sz="3600">
                <a:solidFill>
                  <a:srgbClr val="000000"/>
                </a:solidFill>
                <a:uFillTx/>
                <a:latin typeface="Helvetica Light"/>
                <a:ea typeface="Helvetica Light"/>
                <a:cs typeface="Helvetica Light"/>
                <a:sym typeface="Helvetica Light"/>
              </a:defRPr>
            </a:lvl1pPr>
            <a:lvl2pPr marL="889000" marR="0" indent="-444500" defTabSz="584200">
              <a:spcBef>
                <a:spcPts val="4200"/>
              </a:spcBef>
              <a:buClrTx/>
              <a:buSzPct val="75000"/>
              <a:buFontTx/>
              <a:defRPr sz="3600">
                <a:solidFill>
                  <a:srgbClr val="000000"/>
                </a:solidFill>
                <a:uFillTx/>
                <a:latin typeface="Helvetica Light"/>
                <a:ea typeface="Helvetica Light"/>
                <a:cs typeface="Helvetica Light"/>
                <a:sym typeface="Helvetica Light"/>
              </a:defRPr>
            </a:lvl2pPr>
            <a:lvl3pPr marL="1333500" marR="0" indent="-444500" defTabSz="584200">
              <a:spcBef>
                <a:spcPts val="4200"/>
              </a:spcBef>
              <a:buClrTx/>
              <a:buSzPct val="75000"/>
              <a:buFontTx/>
              <a:defRPr sz="3600">
                <a:solidFill>
                  <a:srgbClr val="000000"/>
                </a:solidFill>
                <a:uFillTx/>
                <a:latin typeface="Helvetica Light"/>
                <a:ea typeface="Helvetica Light"/>
                <a:cs typeface="Helvetica Light"/>
                <a:sym typeface="Helvetica Light"/>
              </a:defRPr>
            </a:lvl3pPr>
            <a:lvl4pPr marL="1778000" marR="0" indent="-444500" defTabSz="584200">
              <a:spcBef>
                <a:spcPts val="4200"/>
              </a:spcBef>
              <a:buClrTx/>
              <a:buSzPct val="75000"/>
              <a:buFontTx/>
              <a:defRPr sz="3600">
                <a:solidFill>
                  <a:srgbClr val="000000"/>
                </a:solidFill>
                <a:uFillTx/>
                <a:latin typeface="Helvetica Light"/>
                <a:ea typeface="Helvetica Light"/>
                <a:cs typeface="Helvetica Light"/>
                <a:sym typeface="Helvetica Light"/>
              </a:defRPr>
            </a:lvl4pPr>
            <a:lvl5pPr marL="2222500" marR="0" indent="-444500" defTabSz="584200">
              <a:spcBef>
                <a:spcPts val="4200"/>
              </a:spcBef>
              <a:buClrTx/>
              <a:buSzPct val="75000"/>
              <a:buFontTx/>
              <a:defRPr sz="3600">
                <a:solidFill>
                  <a:srgbClr val="000000"/>
                </a:solidFill>
                <a:uFillTx/>
                <a:latin typeface="Helvetica Light"/>
                <a:ea typeface="Helvetica Light"/>
                <a:cs typeface="Helvetica Light"/>
                <a:sym typeface="Helvetica Light"/>
              </a:defRPr>
            </a:lvl5p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 Id="rId28" Type="http://schemas.openxmlformats.org/officeDocument/2006/relationships/slideLayout" Target="../slideLayouts/slideLayout25.xml"/><Relationship Id="rId29" Type="http://schemas.openxmlformats.org/officeDocument/2006/relationships/slideLayout" Target="../slideLayouts/slideLayout26.xml"/><Relationship Id="rId30"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grpSp>
        <p:nvGrpSpPr>
          <p:cNvPr id="62" name="Group 62"/>
          <p:cNvGrpSpPr/>
          <p:nvPr/>
        </p:nvGrpSpPr>
        <p:grpSpPr>
          <a:xfrm>
            <a:off x="-1" y="-1"/>
            <a:ext cx="13004801" cy="9753601"/>
            <a:chOff x="0" y="0"/>
            <a:chExt cx="13004800" cy="9753600"/>
          </a:xfrm>
        </p:grpSpPr>
        <p:grpSp>
          <p:nvGrpSpPr>
            <p:cNvPr id="55" name="Group 55"/>
            <p:cNvGrpSpPr/>
            <p:nvPr/>
          </p:nvGrpSpPr>
          <p:grpSpPr>
            <a:xfrm>
              <a:off x="0" y="0"/>
              <a:ext cx="13004801" cy="9753601"/>
              <a:chOff x="0" y="0"/>
              <a:chExt cx="13004800" cy="9753600"/>
            </a:xfrm>
          </p:grpSpPr>
          <p:grpSp>
            <p:nvGrpSpPr>
              <p:cNvPr id="24" name="Group 24"/>
              <p:cNvGrpSpPr/>
              <p:nvPr/>
            </p:nvGrpSpPr>
            <p:grpSpPr>
              <a:xfrm>
                <a:off x="0" y="433493"/>
                <a:ext cx="13004801" cy="9105618"/>
                <a:chOff x="0" y="0"/>
                <a:chExt cx="13004800" cy="9105617"/>
              </a:xfrm>
            </p:grpSpPr>
            <p:sp>
              <p:nvSpPr>
                <p:cNvPr id="2" name="Shape 2"/>
                <p:cNvSpPr/>
                <p:nvPr/>
              </p:nvSpPr>
              <p:spPr>
                <a:xfrm>
                  <a:off x="0" y="0"/>
                  <a:ext cx="13004801" cy="2258"/>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3" name="Shape 3"/>
                <p:cNvSpPr/>
                <p:nvPr/>
              </p:nvSpPr>
              <p:spPr>
                <a:xfrm>
                  <a:off x="0" y="433493"/>
                  <a:ext cx="13004801" cy="2259"/>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4" name="Shape 4"/>
                <p:cNvSpPr/>
                <p:nvPr/>
              </p:nvSpPr>
              <p:spPr>
                <a:xfrm>
                  <a:off x="0" y="866986"/>
                  <a:ext cx="13004801" cy="2259"/>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5" name="Shape 5"/>
                <p:cNvSpPr/>
                <p:nvPr/>
              </p:nvSpPr>
              <p:spPr>
                <a:xfrm>
                  <a:off x="0" y="1300480"/>
                  <a:ext cx="13004801" cy="2258"/>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6" name="Shape 6"/>
                <p:cNvSpPr/>
                <p:nvPr/>
              </p:nvSpPr>
              <p:spPr>
                <a:xfrm>
                  <a:off x="0" y="1733973"/>
                  <a:ext cx="13004801" cy="2259"/>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7" name="Shape 7"/>
                <p:cNvSpPr/>
                <p:nvPr/>
              </p:nvSpPr>
              <p:spPr>
                <a:xfrm>
                  <a:off x="0" y="2167466"/>
                  <a:ext cx="13004801" cy="2259"/>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8" name="Shape 8"/>
                <p:cNvSpPr/>
                <p:nvPr/>
              </p:nvSpPr>
              <p:spPr>
                <a:xfrm>
                  <a:off x="0" y="2600960"/>
                  <a:ext cx="13004801" cy="2258"/>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9" name="Shape 9"/>
                <p:cNvSpPr/>
                <p:nvPr/>
              </p:nvSpPr>
              <p:spPr>
                <a:xfrm>
                  <a:off x="0" y="3034453"/>
                  <a:ext cx="13004801" cy="2259"/>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10" name="Shape 10"/>
                <p:cNvSpPr/>
                <p:nvPr/>
              </p:nvSpPr>
              <p:spPr>
                <a:xfrm>
                  <a:off x="0" y="3467946"/>
                  <a:ext cx="13004801" cy="2259"/>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11" name="Shape 11"/>
                <p:cNvSpPr/>
                <p:nvPr/>
              </p:nvSpPr>
              <p:spPr>
                <a:xfrm>
                  <a:off x="0" y="3901440"/>
                  <a:ext cx="13004801" cy="2258"/>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12" name="Shape 12"/>
                <p:cNvSpPr/>
                <p:nvPr/>
              </p:nvSpPr>
              <p:spPr>
                <a:xfrm>
                  <a:off x="0" y="4334933"/>
                  <a:ext cx="13004801" cy="2259"/>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13" name="Shape 13"/>
                <p:cNvSpPr/>
                <p:nvPr/>
              </p:nvSpPr>
              <p:spPr>
                <a:xfrm>
                  <a:off x="0" y="4768426"/>
                  <a:ext cx="13004801" cy="2259"/>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14" name="Shape 14"/>
                <p:cNvSpPr/>
                <p:nvPr/>
              </p:nvSpPr>
              <p:spPr>
                <a:xfrm>
                  <a:off x="0" y="5201920"/>
                  <a:ext cx="13004801" cy="2258"/>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15" name="Shape 15"/>
                <p:cNvSpPr/>
                <p:nvPr/>
              </p:nvSpPr>
              <p:spPr>
                <a:xfrm>
                  <a:off x="0" y="5635413"/>
                  <a:ext cx="13004801" cy="2259"/>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16" name="Shape 16"/>
                <p:cNvSpPr/>
                <p:nvPr/>
              </p:nvSpPr>
              <p:spPr>
                <a:xfrm>
                  <a:off x="0" y="6068906"/>
                  <a:ext cx="13004801" cy="2259"/>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17" name="Shape 17"/>
                <p:cNvSpPr/>
                <p:nvPr/>
              </p:nvSpPr>
              <p:spPr>
                <a:xfrm>
                  <a:off x="0" y="6502400"/>
                  <a:ext cx="13004801" cy="2258"/>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18" name="Shape 18"/>
                <p:cNvSpPr/>
                <p:nvPr/>
              </p:nvSpPr>
              <p:spPr>
                <a:xfrm>
                  <a:off x="0" y="6935893"/>
                  <a:ext cx="13004801" cy="2259"/>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19" name="Shape 19"/>
                <p:cNvSpPr/>
                <p:nvPr/>
              </p:nvSpPr>
              <p:spPr>
                <a:xfrm>
                  <a:off x="0" y="7369386"/>
                  <a:ext cx="13004801" cy="2259"/>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20" name="Shape 20"/>
                <p:cNvSpPr/>
                <p:nvPr/>
              </p:nvSpPr>
              <p:spPr>
                <a:xfrm>
                  <a:off x="0" y="7802880"/>
                  <a:ext cx="13004801" cy="2259"/>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21" name="Shape 21"/>
                <p:cNvSpPr/>
                <p:nvPr/>
              </p:nvSpPr>
              <p:spPr>
                <a:xfrm>
                  <a:off x="0" y="8236373"/>
                  <a:ext cx="13004801" cy="2259"/>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22" name="Shape 22"/>
                <p:cNvSpPr/>
                <p:nvPr/>
              </p:nvSpPr>
              <p:spPr>
                <a:xfrm>
                  <a:off x="0" y="8669866"/>
                  <a:ext cx="13004801" cy="2259"/>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23" name="Shape 23"/>
                <p:cNvSpPr/>
                <p:nvPr/>
              </p:nvSpPr>
              <p:spPr>
                <a:xfrm>
                  <a:off x="0" y="9103359"/>
                  <a:ext cx="13004801" cy="2259"/>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grpSp>
          <p:grpSp>
            <p:nvGrpSpPr>
              <p:cNvPr id="54" name="Group 54"/>
              <p:cNvGrpSpPr/>
              <p:nvPr/>
            </p:nvGrpSpPr>
            <p:grpSpPr>
              <a:xfrm>
                <a:off x="433493" y="0"/>
                <a:ext cx="12140073" cy="9753601"/>
                <a:chOff x="0" y="0"/>
                <a:chExt cx="12140071" cy="9753600"/>
              </a:xfrm>
            </p:grpSpPr>
            <p:sp>
              <p:nvSpPr>
                <p:cNvPr id="25" name="Shape 25"/>
                <p:cNvSpPr/>
                <p:nvPr/>
              </p:nvSpPr>
              <p:spPr>
                <a:xfrm>
                  <a:off x="0" y="0"/>
                  <a:ext cx="2258"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26" name="Shape 26"/>
                <p:cNvSpPr/>
                <p:nvPr/>
              </p:nvSpPr>
              <p:spPr>
                <a:xfrm>
                  <a:off x="433493" y="0"/>
                  <a:ext cx="2259"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27" name="Shape 27"/>
                <p:cNvSpPr/>
                <p:nvPr/>
              </p:nvSpPr>
              <p:spPr>
                <a:xfrm>
                  <a:off x="866986" y="0"/>
                  <a:ext cx="2259"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28" name="Shape 28"/>
                <p:cNvSpPr/>
                <p:nvPr/>
              </p:nvSpPr>
              <p:spPr>
                <a:xfrm>
                  <a:off x="1300480" y="0"/>
                  <a:ext cx="2258"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29" name="Shape 29"/>
                <p:cNvSpPr/>
                <p:nvPr/>
              </p:nvSpPr>
              <p:spPr>
                <a:xfrm>
                  <a:off x="1733973" y="0"/>
                  <a:ext cx="2259"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30" name="Shape 30"/>
                <p:cNvSpPr/>
                <p:nvPr/>
              </p:nvSpPr>
              <p:spPr>
                <a:xfrm>
                  <a:off x="2167466" y="0"/>
                  <a:ext cx="2259"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31" name="Shape 31"/>
                <p:cNvSpPr/>
                <p:nvPr/>
              </p:nvSpPr>
              <p:spPr>
                <a:xfrm>
                  <a:off x="2600960" y="0"/>
                  <a:ext cx="2258"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32" name="Shape 32"/>
                <p:cNvSpPr/>
                <p:nvPr/>
              </p:nvSpPr>
              <p:spPr>
                <a:xfrm>
                  <a:off x="3034453" y="0"/>
                  <a:ext cx="2259"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33" name="Shape 33"/>
                <p:cNvSpPr/>
                <p:nvPr/>
              </p:nvSpPr>
              <p:spPr>
                <a:xfrm>
                  <a:off x="3467946" y="0"/>
                  <a:ext cx="2259"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34" name="Shape 34"/>
                <p:cNvSpPr/>
                <p:nvPr/>
              </p:nvSpPr>
              <p:spPr>
                <a:xfrm>
                  <a:off x="3901440" y="0"/>
                  <a:ext cx="2258"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35" name="Shape 35"/>
                <p:cNvSpPr/>
                <p:nvPr/>
              </p:nvSpPr>
              <p:spPr>
                <a:xfrm>
                  <a:off x="4334933" y="0"/>
                  <a:ext cx="2259"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36" name="Shape 36"/>
                <p:cNvSpPr/>
                <p:nvPr/>
              </p:nvSpPr>
              <p:spPr>
                <a:xfrm>
                  <a:off x="4768426" y="0"/>
                  <a:ext cx="2259"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37" name="Shape 37"/>
                <p:cNvSpPr/>
                <p:nvPr/>
              </p:nvSpPr>
              <p:spPr>
                <a:xfrm>
                  <a:off x="5201920" y="0"/>
                  <a:ext cx="2258"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38" name="Shape 38"/>
                <p:cNvSpPr/>
                <p:nvPr/>
              </p:nvSpPr>
              <p:spPr>
                <a:xfrm>
                  <a:off x="5635413" y="0"/>
                  <a:ext cx="2259"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39" name="Shape 39"/>
                <p:cNvSpPr/>
                <p:nvPr/>
              </p:nvSpPr>
              <p:spPr>
                <a:xfrm>
                  <a:off x="6068906" y="0"/>
                  <a:ext cx="2259"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40" name="Shape 40"/>
                <p:cNvSpPr/>
                <p:nvPr/>
              </p:nvSpPr>
              <p:spPr>
                <a:xfrm>
                  <a:off x="6502400" y="0"/>
                  <a:ext cx="2258"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41" name="Shape 41"/>
                <p:cNvSpPr/>
                <p:nvPr/>
              </p:nvSpPr>
              <p:spPr>
                <a:xfrm>
                  <a:off x="6935893" y="0"/>
                  <a:ext cx="2259"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42" name="Shape 42"/>
                <p:cNvSpPr/>
                <p:nvPr/>
              </p:nvSpPr>
              <p:spPr>
                <a:xfrm>
                  <a:off x="7369386" y="0"/>
                  <a:ext cx="2259"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43" name="Shape 43"/>
                <p:cNvSpPr/>
                <p:nvPr/>
              </p:nvSpPr>
              <p:spPr>
                <a:xfrm>
                  <a:off x="7802880" y="0"/>
                  <a:ext cx="2259"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44" name="Shape 44"/>
                <p:cNvSpPr/>
                <p:nvPr/>
              </p:nvSpPr>
              <p:spPr>
                <a:xfrm>
                  <a:off x="8236373" y="0"/>
                  <a:ext cx="2259"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45" name="Shape 45"/>
                <p:cNvSpPr/>
                <p:nvPr/>
              </p:nvSpPr>
              <p:spPr>
                <a:xfrm>
                  <a:off x="8669866" y="0"/>
                  <a:ext cx="2259"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46" name="Shape 46"/>
                <p:cNvSpPr/>
                <p:nvPr/>
              </p:nvSpPr>
              <p:spPr>
                <a:xfrm>
                  <a:off x="9103359" y="0"/>
                  <a:ext cx="2259"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47" name="Shape 47"/>
                <p:cNvSpPr/>
                <p:nvPr/>
              </p:nvSpPr>
              <p:spPr>
                <a:xfrm>
                  <a:off x="9536853" y="0"/>
                  <a:ext cx="2259"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48" name="Shape 48"/>
                <p:cNvSpPr/>
                <p:nvPr/>
              </p:nvSpPr>
              <p:spPr>
                <a:xfrm>
                  <a:off x="9970347" y="0"/>
                  <a:ext cx="2259"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49" name="Shape 49"/>
                <p:cNvSpPr/>
                <p:nvPr/>
              </p:nvSpPr>
              <p:spPr>
                <a:xfrm>
                  <a:off x="10403840" y="0"/>
                  <a:ext cx="2258"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50" name="Shape 50"/>
                <p:cNvSpPr/>
                <p:nvPr/>
              </p:nvSpPr>
              <p:spPr>
                <a:xfrm>
                  <a:off x="10837333" y="0"/>
                  <a:ext cx="2259"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51" name="Shape 51"/>
                <p:cNvSpPr/>
                <p:nvPr/>
              </p:nvSpPr>
              <p:spPr>
                <a:xfrm>
                  <a:off x="11270826" y="0"/>
                  <a:ext cx="2259"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52" name="Shape 52"/>
                <p:cNvSpPr/>
                <p:nvPr/>
              </p:nvSpPr>
              <p:spPr>
                <a:xfrm>
                  <a:off x="11704320" y="0"/>
                  <a:ext cx="2259"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53" name="Shape 53"/>
                <p:cNvSpPr/>
                <p:nvPr/>
              </p:nvSpPr>
              <p:spPr>
                <a:xfrm>
                  <a:off x="12137813" y="0"/>
                  <a:ext cx="2259" cy="9753601"/>
                </a:xfrm>
                <a:prstGeom prst="line">
                  <a:avLst/>
                </a:prstGeom>
                <a:noFill/>
                <a:ln w="12700" cap="flat">
                  <a:solidFill>
                    <a:srgbClr val="D8E3FE"/>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grpSp>
        </p:grpSp>
        <p:sp>
          <p:nvSpPr>
            <p:cNvPr id="56" name="Shape 56"/>
            <p:cNvSpPr/>
            <p:nvPr/>
          </p:nvSpPr>
          <p:spPr>
            <a:xfrm>
              <a:off x="4768427" y="0"/>
              <a:ext cx="8236374" cy="216747"/>
            </a:xfrm>
            <a:prstGeom prst="rect">
              <a:avLst/>
            </a:prstGeom>
            <a:blipFill rotWithShape="1">
              <a:blip r:embed="rId2"/>
              <a:srcRect l="0" t="0" r="0" b="0"/>
              <a:tile tx="0" ty="0" sx="100000" sy="100000" flip="none" algn="tl"/>
            </a:blipFill>
            <a:ln w="12700" cap="flat">
              <a:noFill/>
              <a:miter lim="400000"/>
            </a:ln>
            <a:effectLst/>
          </p:spPr>
          <p:txBody>
            <a:bodyPr wrap="square" lIns="72248" tIns="72248" rIns="72248" bIns="72248" numCol="1" anchor="ctr">
              <a:noAutofit/>
            </a:bodyPr>
            <a:lstStyle/>
            <a:p>
              <a:pPr lvl="0" marL="40639" marR="40639" algn="l" defTabSz="914400">
                <a:defRPr sz="3400">
                  <a:solidFill>
                    <a:srgbClr val="515A9E"/>
                  </a:solidFill>
                  <a:uFill>
                    <a:solidFill>
                      <a:srgbClr val="515A9E"/>
                    </a:solidFill>
                  </a:uFill>
                  <a:latin typeface="Times New Roman"/>
                  <a:ea typeface="Times New Roman"/>
                  <a:cs typeface="Times New Roman"/>
                  <a:sym typeface="Times New Roman"/>
                </a:defRPr>
              </a:pPr>
            </a:p>
          </p:txBody>
        </p:sp>
        <p:sp>
          <p:nvSpPr>
            <p:cNvPr id="57" name="Shape 57"/>
            <p:cNvSpPr/>
            <p:nvPr/>
          </p:nvSpPr>
          <p:spPr>
            <a:xfrm>
              <a:off x="12571307" y="0"/>
              <a:ext cx="2258" cy="3359574"/>
            </a:xfrm>
            <a:prstGeom prst="line">
              <a:avLst/>
            </a:prstGeom>
            <a:noFill/>
            <a:ln w="12700" cap="flat">
              <a:solidFill>
                <a:srgbClr val="829FF9"/>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grpSp>
          <p:nvGrpSpPr>
            <p:cNvPr id="61" name="Group 61"/>
            <p:cNvGrpSpPr/>
            <p:nvPr/>
          </p:nvGrpSpPr>
          <p:grpSpPr>
            <a:xfrm>
              <a:off x="589280" y="2013936"/>
              <a:ext cx="2537743" cy="3305389"/>
              <a:chOff x="0" y="0"/>
              <a:chExt cx="2537742" cy="3305387"/>
            </a:xfrm>
          </p:grpSpPr>
          <p:sp>
            <p:nvSpPr>
              <p:cNvPr id="58" name="Shape 58"/>
              <p:cNvSpPr/>
              <p:nvPr/>
            </p:nvSpPr>
            <p:spPr>
              <a:xfrm flipH="1">
                <a:off x="0" y="139066"/>
                <a:ext cx="2537743" cy="2258"/>
              </a:xfrm>
              <a:prstGeom prst="line">
                <a:avLst/>
              </a:prstGeom>
              <a:noFill/>
              <a:ln w="12700" cap="flat">
                <a:solidFill>
                  <a:srgbClr val="829FF9"/>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59" name="Shape 59"/>
              <p:cNvSpPr/>
              <p:nvPr/>
            </p:nvSpPr>
            <p:spPr>
              <a:xfrm>
                <a:off x="275841" y="4597"/>
                <a:ext cx="2259" cy="3300791"/>
              </a:xfrm>
              <a:prstGeom prst="line">
                <a:avLst/>
              </a:prstGeom>
              <a:noFill/>
              <a:ln w="12700" cap="flat">
                <a:solidFill>
                  <a:srgbClr val="829FF9"/>
                </a:solidFill>
                <a:prstDash val="solid"/>
                <a:round/>
              </a:ln>
              <a:effectLst/>
            </p:spPr>
            <p:txBody>
              <a:bodyPr wrap="square" lIns="0" tIns="0" rIns="0" bIns="0" numCol="1" anchor="t">
                <a:noAutofit/>
              </a:bodyPr>
              <a:lstStyle/>
              <a:p>
                <a:pPr lvl="0" algn="l" defTabSz="457200">
                  <a:defRPr sz="1600">
                    <a:latin typeface="+mj-lt"/>
                    <a:ea typeface="+mj-ea"/>
                    <a:cs typeface="+mj-cs"/>
                    <a:sym typeface="Helvetica"/>
                  </a:defRPr>
                </a:pPr>
              </a:p>
            </p:txBody>
          </p:sp>
          <p:sp>
            <p:nvSpPr>
              <p:cNvPr id="60" name="Shape 60"/>
              <p:cNvSpPr/>
              <p:nvPr/>
            </p:nvSpPr>
            <p:spPr>
              <a:xfrm flipH="1">
                <a:off x="139069" y="-1"/>
                <a:ext cx="274695" cy="274686"/>
              </a:xfrm>
              <a:custGeom>
                <a:avLst/>
                <a:gdLst/>
                <a:ahLst/>
                <a:cxnLst>
                  <a:cxn ang="0">
                    <a:pos x="wd2" y="hd2"/>
                  </a:cxn>
                  <a:cxn ang="5400000">
                    <a:pos x="wd2" y="hd2"/>
                  </a:cxn>
                  <a:cxn ang="10800000">
                    <a:pos x="wd2" y="hd2"/>
                  </a:cxn>
                  <a:cxn ang="16200000">
                    <a:pos x="wd2" y="hd2"/>
                  </a:cxn>
                </a:cxnLst>
                <a:rect l="0" t="0" r="r" b="b"/>
                <a:pathLst>
                  <a:path w="21471" h="21343" fill="norm" stroke="1" extrusionOk="0">
                    <a:moveTo>
                      <a:pt x="10495" y="2"/>
                    </a:moveTo>
                    <a:cubicBezTo>
                      <a:pt x="16423" y="-129"/>
                      <a:pt x="21336" y="4541"/>
                      <a:pt x="21468" y="10433"/>
                    </a:cubicBezTo>
                    <a:cubicBezTo>
                      <a:pt x="21600" y="16326"/>
                      <a:pt x="16901" y="21209"/>
                      <a:pt x="10973" y="21340"/>
                    </a:cubicBezTo>
                    <a:cubicBezTo>
                      <a:pt x="5045" y="21471"/>
                      <a:pt x="132" y="16801"/>
                      <a:pt x="0" y="10909"/>
                    </a:cubicBezTo>
                    <a:cubicBezTo>
                      <a:pt x="0" y="10905"/>
                      <a:pt x="0" y="10900"/>
                      <a:pt x="0" y="10896"/>
                    </a:cubicBezTo>
                  </a:path>
                </a:pathLst>
              </a:custGeom>
              <a:noFill/>
              <a:ln w="12700" cap="flat">
                <a:solidFill>
                  <a:srgbClr val="829FF9"/>
                </a:solidFill>
                <a:prstDash val="solid"/>
                <a:round/>
              </a:ln>
              <a:effectLst/>
            </p:spPr>
            <p:txBody>
              <a:bodyPr wrap="square" lIns="72248" tIns="72248" rIns="72248" bIns="72248" numCol="1" anchor="ctr">
                <a:noAutofit/>
              </a:bodyPr>
              <a:lstStyle/>
              <a:p>
                <a:pPr lvl="0" marL="40639" marR="40639" algn="l" defTabSz="914400">
                  <a:defRPr sz="3400">
                    <a:solidFill>
                      <a:srgbClr val="515A9E"/>
                    </a:solidFill>
                    <a:uFill>
                      <a:solidFill>
                        <a:srgbClr val="515A9E"/>
                      </a:solidFill>
                    </a:uFill>
                    <a:latin typeface="Times New Roman"/>
                    <a:ea typeface="Times New Roman"/>
                    <a:cs typeface="Times New Roman"/>
                    <a:sym typeface="Times New Roman"/>
                  </a:defRPr>
                </a:pPr>
              </a:p>
            </p:txBody>
          </p:sp>
        </p:grpSp>
      </p:grpSp>
      <p:sp>
        <p:nvSpPr>
          <p:cNvPr id="63" name="Shape 63"/>
          <p:cNvSpPr/>
          <p:nvPr>
            <p:ph type="title"/>
          </p:nvPr>
        </p:nvSpPr>
        <p:spPr>
          <a:xfrm>
            <a:off x="866986" y="-1"/>
            <a:ext cx="11054081" cy="2059095"/>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nchor="b"/>
          <a:lstStyle/>
          <a:p>
            <a:pPr lvl="0">
              <a:defRPr sz="1800">
                <a:solidFill>
                  <a:srgbClr val="000000"/>
                </a:solidFill>
                <a:uFillTx/>
              </a:defRPr>
            </a:pPr>
            <a:r>
              <a:rPr sz="6200">
                <a:solidFill>
                  <a:srgbClr val="7B1979"/>
                </a:solidFill>
                <a:uFill>
                  <a:solidFill>
                    <a:srgbClr val="7B1979"/>
                  </a:solidFill>
                </a:uFill>
              </a:rPr>
              <a:t>Title Text</a:t>
            </a:r>
          </a:p>
        </p:txBody>
      </p:sp>
      <p:sp>
        <p:nvSpPr>
          <p:cNvPr id="64" name="Shape 64"/>
          <p:cNvSpPr/>
          <p:nvPr>
            <p:ph type="body" idx="1"/>
          </p:nvPr>
        </p:nvSpPr>
        <p:spPr>
          <a:xfrm>
            <a:off x="1192106" y="2709333"/>
            <a:ext cx="11054081" cy="7044268"/>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lstStyle>
            <a:lvl1pPr>
              <a:buBlip>
                <a:blip r:embed="rId3"/>
              </a:buBlip>
            </a:lvl1pPr>
            <a:lvl2pPr marL="885643" indent="-387803">
              <a:spcBef>
                <a:spcPts val="600"/>
              </a:spcBef>
              <a:buClr>
                <a:srgbClr val="515A9E"/>
              </a:buClr>
              <a:buChar char=""/>
              <a:defRPr sz="3800"/>
            </a:lvl2pPr>
            <a:lvl3pPr marL="1278889" indent="-323850">
              <a:spcBef>
                <a:spcPts val="500"/>
              </a:spcBef>
              <a:buChar char=""/>
              <a:defRPr sz="3400"/>
            </a:lvl3pPr>
            <a:lvl4pPr marL="1732279" indent="-320039">
              <a:spcBef>
                <a:spcPts val="400"/>
              </a:spcBef>
              <a:buClr>
                <a:srgbClr val="515A9E"/>
              </a:buClr>
              <a:buChar char=""/>
              <a:defRPr sz="2800"/>
            </a:lvl4pPr>
            <a:lvl5pPr marL="2189479" indent="-320039">
              <a:spcBef>
                <a:spcPts val="400"/>
              </a:spcBef>
              <a:buChar char=""/>
              <a:defRPr sz="2800"/>
            </a:lvl5pPr>
          </a:lstStyle>
          <a:p>
            <a:pPr lvl="0">
              <a:defRPr sz="1800">
                <a:solidFill>
                  <a:srgbClr val="000000"/>
                </a:solidFill>
                <a:uFillTx/>
              </a:defRPr>
            </a:pPr>
            <a:r>
              <a:rPr sz="4400">
                <a:solidFill>
                  <a:srgbClr val="515A9E"/>
                </a:solidFill>
                <a:uFill>
                  <a:solidFill>
                    <a:srgbClr val="515A9E"/>
                  </a:solidFill>
                </a:uFill>
              </a:rPr>
              <a:t>Body Level One</a:t>
            </a:r>
            <a:endParaRPr sz="4400">
              <a:solidFill>
                <a:srgbClr val="515A9E"/>
              </a:solidFill>
              <a:uFill>
                <a:solidFill>
                  <a:srgbClr val="515A9E"/>
                </a:solidFill>
              </a:uFill>
            </a:endParaRPr>
          </a:p>
          <a:p>
            <a:pPr lvl="1">
              <a:defRPr sz="1800">
                <a:solidFill>
                  <a:srgbClr val="000000"/>
                </a:solidFill>
                <a:uFillTx/>
              </a:defRPr>
            </a:pPr>
            <a:r>
              <a:rPr sz="3800">
                <a:solidFill>
                  <a:srgbClr val="515A9E"/>
                </a:solidFill>
                <a:uFill>
                  <a:solidFill>
                    <a:srgbClr val="515A9E"/>
                  </a:solidFill>
                </a:uFill>
              </a:rPr>
              <a:t>Body Level Two</a:t>
            </a:r>
            <a:endParaRPr sz="3800">
              <a:solidFill>
                <a:srgbClr val="515A9E"/>
              </a:solidFill>
              <a:uFill>
                <a:solidFill>
                  <a:srgbClr val="515A9E"/>
                </a:solidFill>
              </a:uFill>
            </a:endParaRPr>
          </a:p>
          <a:p>
            <a:pPr lvl="2">
              <a:defRPr sz="1800">
                <a:solidFill>
                  <a:srgbClr val="000000"/>
                </a:solidFill>
                <a:uFillTx/>
              </a:defRPr>
            </a:pPr>
            <a:r>
              <a:rPr sz="3400">
                <a:solidFill>
                  <a:srgbClr val="515A9E"/>
                </a:solidFill>
                <a:uFill>
                  <a:solidFill>
                    <a:srgbClr val="515A9E"/>
                  </a:solidFill>
                </a:uFill>
              </a:rPr>
              <a:t>Body Level Three</a:t>
            </a:r>
            <a:endParaRPr sz="3400">
              <a:solidFill>
                <a:srgbClr val="515A9E"/>
              </a:solidFill>
              <a:uFill>
                <a:solidFill>
                  <a:srgbClr val="515A9E"/>
                </a:solidFill>
              </a:uFill>
            </a:endParaRPr>
          </a:p>
          <a:p>
            <a:pPr lvl="3">
              <a:defRPr sz="1800">
                <a:solidFill>
                  <a:srgbClr val="000000"/>
                </a:solidFill>
                <a:uFillTx/>
              </a:defRPr>
            </a:pPr>
            <a:r>
              <a:rPr sz="2800">
                <a:solidFill>
                  <a:srgbClr val="515A9E"/>
                </a:solidFill>
                <a:uFill>
                  <a:solidFill>
                    <a:srgbClr val="515A9E"/>
                  </a:solidFill>
                </a:uFill>
              </a:rPr>
              <a:t>Body Level Four</a:t>
            </a:r>
            <a:endParaRPr sz="2800">
              <a:solidFill>
                <a:srgbClr val="515A9E"/>
              </a:solidFill>
              <a:uFill>
                <a:solidFill>
                  <a:srgbClr val="515A9E"/>
                </a:solidFill>
              </a:uFill>
            </a:endParaRPr>
          </a:p>
          <a:p>
            <a:pPr lvl="4">
              <a:defRPr sz="1800">
                <a:solidFill>
                  <a:srgbClr val="000000"/>
                </a:solidFill>
                <a:uFillTx/>
              </a:defRPr>
            </a:pPr>
            <a:r>
              <a:rPr sz="2800">
                <a:solidFill>
                  <a:srgbClr val="515A9E"/>
                </a:solidFill>
                <a:uFill>
                  <a:solidFill>
                    <a:srgbClr val="515A9E"/>
                  </a:solidFill>
                </a:uFill>
              </a:rPr>
              <a:t>Body Level Five</a:t>
            </a:r>
          </a:p>
        </p:txBody>
      </p:sp>
      <p:sp>
        <p:nvSpPr>
          <p:cNvPr id="65" name="Shape 65"/>
          <p:cNvSpPr/>
          <p:nvPr>
            <p:ph type="sldNum" sz="quarter" idx="2"/>
          </p:nvPr>
        </p:nvSpPr>
        <p:spPr>
          <a:xfrm>
            <a:off x="10471381" y="9112955"/>
            <a:ext cx="406784" cy="423899"/>
          </a:xfrm>
          <a:prstGeom prst="rect">
            <a:avLst/>
          </a:prstGeom>
          <a:ln w="12700">
            <a:miter lim="400000"/>
          </a:ln>
        </p:spPr>
        <p:txBody>
          <a:bodyPr wrap="none" lIns="72248" tIns="72248" rIns="72248" bIns="72248" anchor="b">
            <a:spAutoFit/>
          </a:bodyPr>
          <a:lstStyle>
            <a:lvl1pPr>
              <a:defRPr sz="1800">
                <a:solidFill>
                  <a:srgbClr val="515A9E"/>
                </a:solidFill>
                <a:uFill>
                  <a:solidFill>
                    <a:srgbClr val="515A9E"/>
                  </a:solidFill>
                </a:uFill>
                <a:latin typeface="Tahoma"/>
                <a:ea typeface="Tahoma"/>
                <a:cs typeface="Tahoma"/>
                <a:sym typeface="Tahoma"/>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Lst>
  <p:transition spd="med" advClick="1"/>
  <p:txStyles>
    <p:titleStyle>
      <a:lvl1pPr marL="40639" marR="40639">
        <a:defRPr sz="6200">
          <a:solidFill>
            <a:srgbClr val="7B1979"/>
          </a:solidFill>
          <a:uFill>
            <a:solidFill>
              <a:srgbClr val="7B1979"/>
            </a:solidFill>
          </a:uFill>
          <a:latin typeface="Tahoma"/>
          <a:ea typeface="Tahoma"/>
          <a:cs typeface="Tahoma"/>
          <a:sym typeface="Tahoma"/>
        </a:defRPr>
      </a:lvl1pPr>
      <a:lvl2pPr marL="40639" marR="40639" indent="228600">
        <a:defRPr sz="6200">
          <a:solidFill>
            <a:srgbClr val="7B1979"/>
          </a:solidFill>
          <a:uFill>
            <a:solidFill>
              <a:srgbClr val="7B1979"/>
            </a:solidFill>
          </a:uFill>
          <a:latin typeface="Tahoma"/>
          <a:ea typeface="Tahoma"/>
          <a:cs typeface="Tahoma"/>
          <a:sym typeface="Tahoma"/>
        </a:defRPr>
      </a:lvl2pPr>
      <a:lvl3pPr marL="40639" marR="40639" indent="457200">
        <a:defRPr sz="6200">
          <a:solidFill>
            <a:srgbClr val="7B1979"/>
          </a:solidFill>
          <a:uFill>
            <a:solidFill>
              <a:srgbClr val="7B1979"/>
            </a:solidFill>
          </a:uFill>
          <a:latin typeface="Tahoma"/>
          <a:ea typeface="Tahoma"/>
          <a:cs typeface="Tahoma"/>
          <a:sym typeface="Tahoma"/>
        </a:defRPr>
      </a:lvl3pPr>
      <a:lvl4pPr marL="40639" marR="40639" indent="685800">
        <a:defRPr sz="6200">
          <a:solidFill>
            <a:srgbClr val="7B1979"/>
          </a:solidFill>
          <a:uFill>
            <a:solidFill>
              <a:srgbClr val="7B1979"/>
            </a:solidFill>
          </a:uFill>
          <a:latin typeface="Tahoma"/>
          <a:ea typeface="Tahoma"/>
          <a:cs typeface="Tahoma"/>
          <a:sym typeface="Tahoma"/>
        </a:defRPr>
      </a:lvl4pPr>
      <a:lvl5pPr marL="40639" marR="40639" indent="914400">
        <a:defRPr sz="6200">
          <a:solidFill>
            <a:srgbClr val="7B1979"/>
          </a:solidFill>
          <a:uFill>
            <a:solidFill>
              <a:srgbClr val="7B1979"/>
            </a:solidFill>
          </a:uFill>
          <a:latin typeface="Tahoma"/>
          <a:ea typeface="Tahoma"/>
          <a:cs typeface="Tahoma"/>
          <a:sym typeface="Tahoma"/>
        </a:defRPr>
      </a:lvl5pPr>
      <a:lvl6pPr marL="40639" marR="40639" indent="1143000">
        <a:defRPr sz="6200">
          <a:solidFill>
            <a:srgbClr val="7B1979"/>
          </a:solidFill>
          <a:uFill>
            <a:solidFill>
              <a:srgbClr val="7B1979"/>
            </a:solidFill>
          </a:uFill>
          <a:latin typeface="Tahoma"/>
          <a:ea typeface="Tahoma"/>
          <a:cs typeface="Tahoma"/>
          <a:sym typeface="Tahoma"/>
        </a:defRPr>
      </a:lvl6pPr>
      <a:lvl7pPr marL="40639" marR="40639" indent="1371600">
        <a:defRPr sz="6200">
          <a:solidFill>
            <a:srgbClr val="7B1979"/>
          </a:solidFill>
          <a:uFill>
            <a:solidFill>
              <a:srgbClr val="7B1979"/>
            </a:solidFill>
          </a:uFill>
          <a:latin typeface="Tahoma"/>
          <a:ea typeface="Tahoma"/>
          <a:cs typeface="Tahoma"/>
          <a:sym typeface="Tahoma"/>
        </a:defRPr>
      </a:lvl7pPr>
      <a:lvl8pPr marL="40639" marR="40639" indent="1600200">
        <a:defRPr sz="6200">
          <a:solidFill>
            <a:srgbClr val="7B1979"/>
          </a:solidFill>
          <a:uFill>
            <a:solidFill>
              <a:srgbClr val="7B1979"/>
            </a:solidFill>
          </a:uFill>
          <a:latin typeface="Tahoma"/>
          <a:ea typeface="Tahoma"/>
          <a:cs typeface="Tahoma"/>
          <a:sym typeface="Tahoma"/>
        </a:defRPr>
      </a:lvl8pPr>
      <a:lvl9pPr marL="40639" marR="40639" indent="1828800">
        <a:defRPr sz="6200">
          <a:solidFill>
            <a:srgbClr val="7B1979"/>
          </a:solidFill>
          <a:uFill>
            <a:solidFill>
              <a:srgbClr val="7B1979"/>
            </a:solidFill>
          </a:uFill>
          <a:latin typeface="Tahoma"/>
          <a:ea typeface="Tahoma"/>
          <a:cs typeface="Tahoma"/>
          <a:sym typeface="Tahoma"/>
        </a:defRPr>
      </a:lvl9pPr>
    </p:titleStyle>
    <p:bodyStyle>
      <a:lvl1pPr marL="512127" marR="40639" indent="-471487">
        <a:spcBef>
          <a:spcPts val="700"/>
        </a:spcBef>
        <a:buClr>
          <a:srgbClr val="829FF9"/>
        </a:buClr>
        <a:buSzPct val="71500"/>
        <a:buFont typeface="Wingdings"/>
        <a:buBlip>
          <a:blip r:embed="rId3"/>
        </a:buBlip>
        <a:defRPr sz="4400">
          <a:solidFill>
            <a:srgbClr val="515A9E"/>
          </a:solidFill>
          <a:uFill>
            <a:solidFill>
              <a:srgbClr val="515A9E"/>
            </a:solidFill>
          </a:uFill>
          <a:latin typeface="Tahoma"/>
          <a:ea typeface="Tahoma"/>
          <a:cs typeface="Tahoma"/>
          <a:sym typeface="Tahoma"/>
        </a:defRPr>
      </a:lvl1pPr>
      <a:lvl2pPr marL="946875" marR="40639" indent="-449035">
        <a:spcBef>
          <a:spcPts val="700"/>
        </a:spcBef>
        <a:buClr>
          <a:srgbClr val="829FF9"/>
        </a:buClr>
        <a:buSzPct val="60000"/>
        <a:buFont typeface="Wingdings"/>
        <a:buChar char="•"/>
        <a:defRPr sz="4400">
          <a:solidFill>
            <a:srgbClr val="515A9E"/>
          </a:solidFill>
          <a:uFill>
            <a:solidFill>
              <a:srgbClr val="515A9E"/>
            </a:solidFill>
          </a:uFill>
          <a:latin typeface="Tahoma"/>
          <a:ea typeface="Tahoma"/>
          <a:cs typeface="Tahoma"/>
          <a:sym typeface="Tahoma"/>
        </a:defRPr>
      </a:lvl2pPr>
      <a:lvl3pPr marL="1374139" marR="40639" indent="-419100">
        <a:spcBef>
          <a:spcPts val="700"/>
        </a:spcBef>
        <a:buClr>
          <a:srgbClr val="829FF9"/>
        </a:buClr>
        <a:buSzPct val="95000"/>
        <a:buFont typeface="Wingdings"/>
        <a:buChar char="•"/>
        <a:defRPr sz="4400">
          <a:solidFill>
            <a:srgbClr val="515A9E"/>
          </a:solidFill>
          <a:uFill>
            <a:solidFill>
              <a:srgbClr val="515A9E"/>
            </a:solidFill>
          </a:uFill>
          <a:latin typeface="Tahoma"/>
          <a:ea typeface="Tahoma"/>
          <a:cs typeface="Tahoma"/>
          <a:sym typeface="Tahoma"/>
        </a:defRPr>
      </a:lvl3pPr>
      <a:lvl4pPr marL="1915159" marR="40639" indent="-502919">
        <a:spcBef>
          <a:spcPts val="700"/>
        </a:spcBef>
        <a:buClr>
          <a:srgbClr val="829FF9"/>
        </a:buClr>
        <a:buSzPct val="65000"/>
        <a:buFont typeface="Wingdings"/>
        <a:buChar char="•"/>
        <a:defRPr sz="4400">
          <a:solidFill>
            <a:srgbClr val="515A9E"/>
          </a:solidFill>
          <a:uFill>
            <a:solidFill>
              <a:srgbClr val="515A9E"/>
            </a:solidFill>
          </a:uFill>
          <a:latin typeface="Tahoma"/>
          <a:ea typeface="Tahoma"/>
          <a:cs typeface="Tahoma"/>
          <a:sym typeface="Tahoma"/>
        </a:defRPr>
      </a:lvl4pPr>
      <a:lvl5pPr marL="2372359" marR="40639" indent="-502919">
        <a:spcBef>
          <a:spcPts val="700"/>
        </a:spcBef>
        <a:buClr>
          <a:srgbClr val="829FF9"/>
        </a:buClr>
        <a:buSzPct val="60000"/>
        <a:buFont typeface="Wingdings"/>
        <a:buChar char="•"/>
        <a:defRPr sz="4400">
          <a:solidFill>
            <a:srgbClr val="515A9E"/>
          </a:solidFill>
          <a:uFill>
            <a:solidFill>
              <a:srgbClr val="515A9E"/>
            </a:solidFill>
          </a:uFill>
          <a:latin typeface="Tahoma"/>
          <a:ea typeface="Tahoma"/>
          <a:cs typeface="Tahoma"/>
          <a:sym typeface="Tahoma"/>
        </a:defRPr>
      </a:lvl5pPr>
      <a:lvl6pPr marL="2372359" marR="40639" indent="-502919">
        <a:spcBef>
          <a:spcPts val="700"/>
        </a:spcBef>
        <a:buClr>
          <a:srgbClr val="829FF9"/>
        </a:buClr>
        <a:buSzPct val="60000"/>
        <a:buFont typeface="Wingdings"/>
        <a:buChar char="•"/>
        <a:defRPr sz="4400">
          <a:solidFill>
            <a:srgbClr val="515A9E"/>
          </a:solidFill>
          <a:uFill>
            <a:solidFill>
              <a:srgbClr val="515A9E"/>
            </a:solidFill>
          </a:uFill>
          <a:latin typeface="Tahoma"/>
          <a:ea typeface="Tahoma"/>
          <a:cs typeface="Tahoma"/>
          <a:sym typeface="Tahoma"/>
        </a:defRPr>
      </a:lvl6pPr>
      <a:lvl7pPr marL="2372359" marR="40639" indent="-502919">
        <a:spcBef>
          <a:spcPts val="700"/>
        </a:spcBef>
        <a:buClr>
          <a:srgbClr val="829FF9"/>
        </a:buClr>
        <a:buSzPct val="60000"/>
        <a:buFont typeface="Wingdings"/>
        <a:buChar char="•"/>
        <a:defRPr sz="4400">
          <a:solidFill>
            <a:srgbClr val="515A9E"/>
          </a:solidFill>
          <a:uFill>
            <a:solidFill>
              <a:srgbClr val="515A9E"/>
            </a:solidFill>
          </a:uFill>
          <a:latin typeface="Tahoma"/>
          <a:ea typeface="Tahoma"/>
          <a:cs typeface="Tahoma"/>
          <a:sym typeface="Tahoma"/>
        </a:defRPr>
      </a:lvl7pPr>
      <a:lvl8pPr marL="2372359" marR="40639" indent="-502919">
        <a:spcBef>
          <a:spcPts val="700"/>
        </a:spcBef>
        <a:buClr>
          <a:srgbClr val="829FF9"/>
        </a:buClr>
        <a:buSzPct val="60000"/>
        <a:buFont typeface="Wingdings"/>
        <a:buChar char="•"/>
        <a:defRPr sz="4400">
          <a:solidFill>
            <a:srgbClr val="515A9E"/>
          </a:solidFill>
          <a:uFill>
            <a:solidFill>
              <a:srgbClr val="515A9E"/>
            </a:solidFill>
          </a:uFill>
          <a:latin typeface="Tahoma"/>
          <a:ea typeface="Tahoma"/>
          <a:cs typeface="Tahoma"/>
          <a:sym typeface="Tahoma"/>
        </a:defRPr>
      </a:lvl8pPr>
      <a:lvl9pPr marL="2372359" marR="40639" indent="-502919">
        <a:spcBef>
          <a:spcPts val="700"/>
        </a:spcBef>
        <a:buClr>
          <a:srgbClr val="829FF9"/>
        </a:buClr>
        <a:buSzPct val="60000"/>
        <a:buFont typeface="Wingdings"/>
        <a:buChar char="•"/>
        <a:defRPr sz="4400">
          <a:solidFill>
            <a:srgbClr val="515A9E"/>
          </a:solidFill>
          <a:uFill>
            <a:solidFill>
              <a:srgbClr val="515A9E"/>
            </a:solidFill>
          </a:uFill>
          <a:latin typeface="Tahoma"/>
          <a:ea typeface="Tahoma"/>
          <a:cs typeface="Tahoma"/>
          <a:sym typeface="Tahoma"/>
        </a:defRPr>
      </a:lvl9pPr>
    </p:bodyStyle>
    <p:otherStyle>
      <a:lvl1pPr algn="ctr" defTabSz="584200">
        <a:defRPr>
          <a:solidFill>
            <a:schemeClr val="tx1"/>
          </a:solidFill>
          <a:uFill>
            <a:solidFill>
              <a:srgbClr val="515A9E"/>
            </a:solidFill>
          </a:uFill>
          <a:latin typeface="+mn-lt"/>
          <a:ea typeface="+mn-ea"/>
          <a:cs typeface="+mn-cs"/>
          <a:sym typeface="Tahoma"/>
        </a:defRPr>
      </a:lvl1pPr>
      <a:lvl2pPr indent="228600" algn="ctr" defTabSz="584200">
        <a:defRPr>
          <a:solidFill>
            <a:schemeClr val="tx1"/>
          </a:solidFill>
          <a:uFill>
            <a:solidFill>
              <a:srgbClr val="515A9E"/>
            </a:solidFill>
          </a:uFill>
          <a:latin typeface="+mn-lt"/>
          <a:ea typeface="+mn-ea"/>
          <a:cs typeface="+mn-cs"/>
          <a:sym typeface="Tahoma"/>
        </a:defRPr>
      </a:lvl2pPr>
      <a:lvl3pPr indent="457200" algn="ctr" defTabSz="584200">
        <a:defRPr>
          <a:solidFill>
            <a:schemeClr val="tx1"/>
          </a:solidFill>
          <a:uFill>
            <a:solidFill>
              <a:srgbClr val="515A9E"/>
            </a:solidFill>
          </a:uFill>
          <a:latin typeface="+mn-lt"/>
          <a:ea typeface="+mn-ea"/>
          <a:cs typeface="+mn-cs"/>
          <a:sym typeface="Tahoma"/>
        </a:defRPr>
      </a:lvl3pPr>
      <a:lvl4pPr indent="685800" algn="ctr" defTabSz="584200">
        <a:defRPr>
          <a:solidFill>
            <a:schemeClr val="tx1"/>
          </a:solidFill>
          <a:uFill>
            <a:solidFill>
              <a:srgbClr val="515A9E"/>
            </a:solidFill>
          </a:uFill>
          <a:latin typeface="+mn-lt"/>
          <a:ea typeface="+mn-ea"/>
          <a:cs typeface="+mn-cs"/>
          <a:sym typeface="Tahoma"/>
        </a:defRPr>
      </a:lvl4pPr>
      <a:lvl5pPr indent="914400" algn="ctr" defTabSz="584200">
        <a:defRPr>
          <a:solidFill>
            <a:schemeClr val="tx1"/>
          </a:solidFill>
          <a:uFill>
            <a:solidFill>
              <a:srgbClr val="515A9E"/>
            </a:solidFill>
          </a:uFill>
          <a:latin typeface="+mn-lt"/>
          <a:ea typeface="+mn-ea"/>
          <a:cs typeface="+mn-cs"/>
          <a:sym typeface="Tahoma"/>
        </a:defRPr>
      </a:lvl5pPr>
      <a:lvl6pPr indent="1143000" algn="ctr" defTabSz="584200">
        <a:defRPr>
          <a:solidFill>
            <a:schemeClr val="tx1"/>
          </a:solidFill>
          <a:uFill>
            <a:solidFill>
              <a:srgbClr val="515A9E"/>
            </a:solidFill>
          </a:uFill>
          <a:latin typeface="+mn-lt"/>
          <a:ea typeface="+mn-ea"/>
          <a:cs typeface="+mn-cs"/>
          <a:sym typeface="Tahoma"/>
        </a:defRPr>
      </a:lvl6pPr>
      <a:lvl7pPr indent="1371600" algn="ctr" defTabSz="584200">
        <a:defRPr>
          <a:solidFill>
            <a:schemeClr val="tx1"/>
          </a:solidFill>
          <a:uFill>
            <a:solidFill>
              <a:srgbClr val="515A9E"/>
            </a:solidFill>
          </a:uFill>
          <a:latin typeface="+mn-lt"/>
          <a:ea typeface="+mn-ea"/>
          <a:cs typeface="+mn-cs"/>
          <a:sym typeface="Tahoma"/>
        </a:defRPr>
      </a:lvl7pPr>
      <a:lvl8pPr indent="1600200" algn="ctr" defTabSz="584200">
        <a:defRPr>
          <a:solidFill>
            <a:schemeClr val="tx1"/>
          </a:solidFill>
          <a:uFill>
            <a:solidFill>
              <a:srgbClr val="515A9E"/>
            </a:solidFill>
          </a:uFill>
          <a:latin typeface="+mn-lt"/>
          <a:ea typeface="+mn-ea"/>
          <a:cs typeface="+mn-cs"/>
          <a:sym typeface="Tahoma"/>
        </a:defRPr>
      </a:lvl8pPr>
      <a:lvl9pPr indent="1828800" algn="ctr" defTabSz="584200">
        <a:defRPr>
          <a:solidFill>
            <a:schemeClr val="tx1"/>
          </a:solidFill>
          <a:uFill>
            <a:solidFill>
              <a:srgbClr val="515A9E"/>
            </a:solidFill>
          </a:uFill>
          <a:latin typeface="+mn-lt"/>
          <a:ea typeface="+mn-ea"/>
          <a:cs typeface="+mn-cs"/>
          <a:sym typeface="Tahoma"/>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7.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t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tif"/></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tif"/></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7.tif"/><Relationship Id="rId4" Type="http://schemas.openxmlformats.org/officeDocument/2006/relationships/image" Target="../media/image9.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2.tif"/></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 Id="rId3" Type="http://schemas.openxmlformats.org/officeDocument/2006/relationships/image" Target="../media/image10.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tif"/></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tif"/><Relationship Id="rId3" Type="http://schemas.openxmlformats.org/officeDocument/2006/relationships/image" Target="../media/image10.tif"/><Relationship Id="rId4" Type="http://schemas.openxmlformats.org/officeDocument/2006/relationships/image" Target="../media/image11.tif"/></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tif"/><Relationship Id="rId3" Type="http://schemas.openxmlformats.org/officeDocument/2006/relationships/image" Target="../media/image11.png"/><Relationship Id="rId4" Type="http://schemas.openxmlformats.org/officeDocument/2006/relationships/image" Target="../media/image13.tif"/><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Shape 229"/>
          <p:cNvSpPr/>
          <p:nvPr>
            <p:ph type="title"/>
          </p:nvPr>
        </p:nvSpPr>
        <p:spPr>
          <a:prstGeom prst="rect">
            <a:avLst/>
          </a:prstGeom>
        </p:spPr>
        <p:txBody>
          <a:bodyPr/>
          <a:lstStyle/>
          <a:p>
            <a:pPr lvl="0">
              <a:defRPr sz="1800"/>
            </a:pPr>
            <a:r>
              <a:rPr sz="8000"/>
              <a:t>North Coast Arts Integration Project</a:t>
            </a:r>
          </a:p>
        </p:txBody>
      </p:sp>
      <p:sp>
        <p:nvSpPr>
          <p:cNvPr id="230" name="Shape 230"/>
          <p:cNvSpPr/>
          <p:nvPr>
            <p:ph type="body" idx="1"/>
          </p:nvPr>
        </p:nvSpPr>
        <p:spPr>
          <a:prstGeom prst="rect">
            <a:avLst/>
          </a:prstGeom>
        </p:spPr>
        <p:txBody>
          <a:bodyPr/>
          <a:lstStyle>
            <a:lvl1pPr>
              <a:defRPr i="1"/>
            </a:lvl1pPr>
          </a:lstStyle>
          <a:p>
            <a:pPr lvl="0">
              <a:defRPr i="0" sz="1800"/>
            </a:pPr>
            <a:r>
              <a:rPr i="1" sz="3200"/>
              <a:t>KTJUSD April 28, 2015</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ph type="title"/>
          </p:nvPr>
        </p:nvSpPr>
        <p:spPr>
          <a:xfrm>
            <a:off x="1270000" y="1638300"/>
            <a:ext cx="10464800" cy="3302000"/>
          </a:xfrm>
          <a:prstGeom prst="rect">
            <a:avLst/>
          </a:prstGeom>
        </p:spPr>
        <p:txBody>
          <a:bodyPr/>
          <a:lstStyle/>
          <a:p>
            <a:pPr lvl="0">
              <a:defRPr sz="1800"/>
            </a:pPr>
            <a:r>
              <a:rPr sz="8000"/>
              <a:t>Binders</a:t>
            </a:r>
          </a:p>
        </p:txBody>
      </p:sp>
      <p:sp>
        <p:nvSpPr>
          <p:cNvPr id="261" name="Shape 261"/>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Shape 263"/>
          <p:cNvSpPr/>
          <p:nvPr>
            <p:ph type="title"/>
          </p:nvPr>
        </p:nvSpPr>
        <p:spPr>
          <a:xfrm>
            <a:off x="1270000" y="1638300"/>
            <a:ext cx="10464800" cy="3302000"/>
          </a:xfrm>
          <a:prstGeom prst="rect">
            <a:avLst/>
          </a:prstGeom>
        </p:spPr>
        <p:txBody>
          <a:bodyPr/>
          <a:lstStyle/>
          <a:p>
            <a:pPr lvl="0">
              <a:defRPr sz="1800"/>
            </a:pPr>
            <a:r>
              <a:rPr sz="8000"/>
              <a:t>Today’s agenda</a:t>
            </a:r>
          </a:p>
        </p:txBody>
      </p:sp>
      <p:sp>
        <p:nvSpPr>
          <p:cNvPr id="264" name="Shape 264"/>
          <p:cNvSpPr/>
          <p:nvPr>
            <p:ph type="body" idx="1"/>
          </p:nvPr>
        </p:nvSpPr>
        <p:spPr>
          <a:xfrm>
            <a:off x="1270000" y="5029200"/>
            <a:ext cx="10464800" cy="1130300"/>
          </a:xfrm>
          <a:prstGeom prst="rect">
            <a:avLst/>
          </a:prstGeom>
        </p:spPr>
        <p:txBody>
          <a:bodyPr/>
          <a:lstStyle/>
          <a:p>
            <a:pPr lvl="0">
              <a:defRPr sz="1800"/>
            </a:pPr>
            <a:r>
              <a:rPr sz="3200"/>
              <a:t>Introducing the Triple P lesson objective</a:t>
            </a:r>
          </a:p>
        </p:txBody>
      </p:sp>
      <p:sp>
        <p:nvSpPr>
          <p:cNvPr id="265" name="Shape 265"/>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267" name="Table 267"/>
          <p:cNvGraphicFramePr/>
          <p:nvPr/>
        </p:nvGraphicFramePr>
        <p:xfrm>
          <a:off x="1066800" y="607524"/>
          <a:ext cx="10660418" cy="8297252"/>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463800"/>
                <a:gridCol w="8196616"/>
              </a:tblGrid>
              <a:tr h="2348278">
                <a:tc>
                  <a:txBody>
                    <a:bodyPr/>
                    <a:lstStyle/>
                    <a:p>
                      <a:pPr lvl="0" algn="l" defTabSz="457200">
                        <a:defRPr b="0" i="0">
                          <a:uFillTx/>
                        </a:defRPr>
                      </a:pPr>
                      <a:endParaRPr sz="2700">
                        <a:sym typeface="Helvetica"/>
                      </a:endParaRPr>
                    </a:p>
                    <a:p>
                      <a:pPr lvl="0" algn="l" defTabSz="457200">
                        <a:defRPr b="0" i="0">
                          <a:uFillTx/>
                        </a:defRPr>
                      </a:pPr>
                      <a:r>
                        <a:rPr sz="2700">
                          <a:sym typeface="Helvetica"/>
                        </a:rPr>
                        <a:t>P___________</a:t>
                      </a:r>
                      <a:endParaRPr sz="2700">
                        <a:sym typeface="Helvetica"/>
                      </a:endParaRPr>
                    </a:p>
                    <a:p>
                      <a:pPr lvl="0" algn="l" defTabSz="457200">
                        <a:defRPr b="0" i="0">
                          <a:uFillTx/>
                        </a:defRPr>
                      </a:pPr>
                      <a:r>
                        <a:rPr sz="2700">
                          <a:sym typeface="Helvetica"/>
                        </a:rPr>
                        <a:t>(Big picture, the why)</a:t>
                      </a:r>
                      <a:endParaRPr sz="2700">
                        <a:sym typeface="Helvetica"/>
                      </a:endParaRP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lvl="0" algn="l" defTabSz="457200">
                        <a:defRPr b="0" i="0">
                          <a:uFillTx/>
                        </a:defRPr>
                      </a:pPr>
                      <a:r>
                        <a:rPr sz="2700">
                          <a:latin typeface="Arial"/>
                          <a:ea typeface="Arial"/>
                          <a:cs typeface="Arial"/>
                          <a:sym typeface="Arial"/>
                        </a:rPr>
                        <a:t>We will explore arts integration and develop our teaching practice by </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3183222">
                <a:tc>
                  <a:txBody>
                    <a:bodyPr/>
                    <a:lstStyle/>
                    <a:p>
                      <a:pPr lvl="0" algn="l" defTabSz="457200">
                        <a:defRPr b="0" i="0">
                          <a:uFillTx/>
                        </a:defRPr>
                      </a:pPr>
                      <a:endParaRPr sz="2700">
                        <a:sym typeface="Helvetica"/>
                      </a:endParaRPr>
                    </a:p>
                    <a:p>
                      <a:pPr lvl="0" algn="l" defTabSz="457200">
                        <a:defRPr b="0" i="0">
                          <a:uFillTx/>
                        </a:defRPr>
                      </a:pPr>
                      <a:r>
                        <a:rPr sz="2700">
                          <a:sym typeface="Helvetica"/>
                        </a:rPr>
                        <a:t>P___________</a:t>
                      </a:r>
                      <a:endParaRPr sz="2700">
                        <a:sym typeface="Helvetica"/>
                      </a:endParaRPr>
                    </a:p>
                    <a:p>
                      <a:pPr lvl="0" algn="l" defTabSz="457200">
                        <a:defRPr b="0" i="0">
                          <a:uFillTx/>
                        </a:defRPr>
                      </a:pPr>
                      <a:endParaRPr sz="2700">
                        <a:sym typeface="Helvetica"/>
                      </a:endParaRPr>
                    </a:p>
                    <a:p>
                      <a:pPr lvl="0" algn="l" defTabSz="457200">
                        <a:defRPr b="0" i="0">
                          <a:uFillTx/>
                        </a:defRPr>
                      </a:pPr>
                      <a:r>
                        <a:rPr sz="2700">
                          <a:sym typeface="Helvetica"/>
                        </a:rPr>
                        <a:t>(The activities, the how)</a:t>
                      </a:r>
                      <a:endParaRPr sz="2700">
                        <a:sym typeface="Helvetica"/>
                      </a:endParaRPr>
                    </a:p>
                    <a:p>
                      <a:pPr lvl="0" algn="l" defTabSz="457200">
                        <a:defRPr b="0" i="0">
                          <a:uFillTx/>
                        </a:defRPr>
                      </a:pPr>
                      <a:endParaRPr sz="2700">
                        <a:sym typeface="Helvetica"/>
                      </a:endParaRP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lvl="0" marL="274320" indent="-274320" algn="l" defTabSz="457200">
                        <a:buSzPct val="60000"/>
                        <a:buBlip>
                          <a:blip r:embed="rId2"/>
                        </a:buBlip>
                        <a:defRPr b="0" i="0">
                          <a:uFillTx/>
                        </a:defRPr>
                      </a:pPr>
                      <a:r>
                        <a:rPr sz="2700">
                          <a:sym typeface="Helvetica"/>
                        </a:rPr>
                        <a:t>practicing 2 new artful thinking strategies and</a:t>
                      </a:r>
                      <a:endParaRPr sz="2700">
                        <a:sym typeface="Helvetica"/>
                      </a:endParaRPr>
                    </a:p>
                    <a:p>
                      <a:pPr lvl="0" marL="274320" indent="-274320" algn="l" defTabSz="457200">
                        <a:buSzPct val="60000"/>
                        <a:buBlip>
                          <a:blip r:embed="rId2"/>
                        </a:buBlip>
                        <a:defRPr b="0" i="0">
                          <a:uFillTx/>
                        </a:defRPr>
                      </a:pPr>
                      <a:r>
                        <a:rPr sz="2700">
                          <a:sym typeface="Helvetica"/>
                        </a:rPr>
                        <a:t>seeing what arts integration looks like</a:t>
                      </a:r>
                      <a:endParaRPr sz="2700">
                        <a:sym typeface="Helvetica"/>
                      </a:endParaRPr>
                    </a:p>
                    <a:p>
                      <a:pPr lvl="0" marL="274320" indent="-274320" algn="l" defTabSz="457200">
                        <a:buSzPct val="60000"/>
                        <a:buBlip>
                          <a:blip r:embed="rId2"/>
                        </a:buBlip>
                        <a:defRPr b="0" i="0">
                          <a:uFillTx/>
                        </a:defRPr>
                      </a:pPr>
                      <a:r>
                        <a:rPr sz="2700">
                          <a:sym typeface="Helvetica"/>
                        </a:rPr>
                        <a:t>reflecting on our instructional practice so far</a:t>
                      </a:r>
                      <a:endParaRPr sz="2700">
                        <a:sym typeface="Helvetica"/>
                      </a:endParaRPr>
                    </a:p>
                    <a:p>
                      <a:pPr lvl="0" marL="274320" indent="-274320" algn="l" defTabSz="457200">
                        <a:buSzPct val="60000"/>
                        <a:buBlip>
                          <a:blip r:embed="rId2"/>
                        </a:buBlip>
                        <a:defRPr b="0" i="0">
                          <a:uFillTx/>
                        </a:defRPr>
                      </a:pPr>
                      <a:r>
                        <a:rPr sz="2700">
                          <a:sym typeface="Helvetica"/>
                        </a:rPr>
                        <a:t>requesting artist collaboration pilot for this year</a:t>
                      </a:r>
                      <a:endParaRPr sz="2700">
                        <a:sym typeface="Helvetica"/>
                      </a:endParaRPr>
                    </a:p>
                    <a:p>
                      <a:pPr lvl="0" marL="274320" indent="-274320" algn="l" defTabSz="457200">
                        <a:buSzPct val="60000"/>
                        <a:buBlip>
                          <a:blip r:embed="rId2"/>
                        </a:buBlip>
                        <a:defRPr b="0" i="0">
                          <a:uFillTx/>
                        </a:defRPr>
                      </a:pPr>
                      <a:r>
                        <a:rPr sz="2700">
                          <a:sym typeface="Helvetica"/>
                        </a:rPr>
                        <a:t>planning for summer training</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r h="2765750">
                <a:tc>
                  <a:txBody>
                    <a:bodyPr/>
                    <a:lstStyle/>
                    <a:p>
                      <a:pPr lvl="0" algn="l" defTabSz="457200">
                        <a:defRPr b="0" i="0">
                          <a:uFillTx/>
                        </a:defRPr>
                      </a:pPr>
                      <a:endParaRPr sz="2700">
                        <a:sym typeface="Helvetica"/>
                      </a:endParaRPr>
                    </a:p>
                    <a:p>
                      <a:pPr lvl="0" algn="l" defTabSz="457200">
                        <a:defRPr b="0" i="0">
                          <a:uFillTx/>
                        </a:defRPr>
                      </a:pPr>
                      <a:r>
                        <a:rPr sz="2700">
                          <a:sym typeface="Helvetica"/>
                        </a:rPr>
                        <a:t>P___________</a:t>
                      </a:r>
                      <a:endParaRPr sz="2700">
                        <a:sym typeface="Helvetica"/>
                      </a:endParaRPr>
                    </a:p>
                    <a:p>
                      <a:pPr lvl="0" algn="l" defTabSz="457200">
                        <a:defRPr b="0" i="0">
                          <a:uFillTx/>
                        </a:defRPr>
                      </a:pPr>
                      <a:endParaRPr sz="2700">
                        <a:sym typeface="Helvetica"/>
                      </a:endParaRPr>
                    </a:p>
                    <a:p>
                      <a:pPr lvl="0" algn="l" defTabSz="457200">
                        <a:defRPr b="0" i="0">
                          <a:uFillTx/>
                        </a:defRPr>
                      </a:pPr>
                      <a:r>
                        <a:rPr sz="2700">
                          <a:sym typeface="Helvetica"/>
                        </a:rPr>
                        <a:t>(The results or outcomes, the what)</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lvl="0" algn="l" defTabSz="457200">
                        <a:defRPr b="0" i="0">
                          <a:uFillTx/>
                        </a:defRPr>
                      </a:pPr>
                      <a:r>
                        <a:rPr sz="2700">
                          <a:sym typeface="Helvetica"/>
                        </a:rPr>
                        <a:t>resulting in the field test of at least two artful thinking lessons in your class, the collection of student work samples and preparation for reflection with our team on May 27. </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r>
            </a:tbl>
          </a:graphicData>
        </a:graphic>
      </p:graphicFrame>
      <p:sp>
        <p:nvSpPr>
          <p:cNvPr id="268" name="Shape 268"/>
          <p:cNvSpPr/>
          <p:nvPr/>
        </p:nvSpPr>
        <p:spPr>
          <a:xfrm>
            <a:off x="1317763" y="1041399"/>
            <a:ext cx="742672"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FF2600"/>
                </a:solidFill>
                <a:latin typeface="+mj-lt"/>
                <a:ea typeface="+mj-ea"/>
                <a:cs typeface="+mj-cs"/>
                <a:sym typeface="Helvetica"/>
              </a:defRPr>
            </a:lvl1pPr>
          </a:lstStyle>
          <a:p>
            <a:pPr lvl="0">
              <a:defRPr b="0" sz="1800">
                <a:solidFill>
                  <a:srgbClr val="000000"/>
                </a:solidFill>
              </a:defRPr>
            </a:pPr>
            <a:r>
              <a:rPr b="1" sz="2700">
                <a:solidFill>
                  <a:srgbClr val="FF2600"/>
                </a:solidFill>
              </a:rPr>
              <a:t>oint</a:t>
            </a:r>
          </a:p>
        </p:txBody>
      </p:sp>
      <p:sp>
        <p:nvSpPr>
          <p:cNvPr id="269" name="Shape 269"/>
          <p:cNvSpPr/>
          <p:nvPr/>
        </p:nvSpPr>
        <p:spPr>
          <a:xfrm>
            <a:off x="1273174" y="3403598"/>
            <a:ext cx="628651"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FF2600"/>
                </a:solidFill>
                <a:latin typeface="+mj-lt"/>
                <a:ea typeface="+mj-ea"/>
                <a:cs typeface="+mj-cs"/>
                <a:sym typeface="Helvetica"/>
              </a:defRPr>
            </a:lvl1pPr>
          </a:lstStyle>
          <a:p>
            <a:pPr lvl="0">
              <a:defRPr b="0" sz="1800">
                <a:solidFill>
                  <a:srgbClr val="000000"/>
                </a:solidFill>
              </a:defRPr>
            </a:pPr>
            <a:r>
              <a:rPr b="1" sz="2700">
                <a:solidFill>
                  <a:srgbClr val="FF2600"/>
                </a:solidFill>
              </a:rPr>
              <a:t>ath</a:t>
            </a:r>
          </a:p>
        </p:txBody>
      </p:sp>
      <p:sp>
        <p:nvSpPr>
          <p:cNvPr id="270" name="Shape 270"/>
          <p:cNvSpPr/>
          <p:nvPr/>
        </p:nvSpPr>
        <p:spPr>
          <a:xfrm>
            <a:off x="1289095" y="6591299"/>
            <a:ext cx="1181008"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700">
                <a:solidFill>
                  <a:srgbClr val="FF2600"/>
                </a:solidFill>
                <a:latin typeface="+mj-lt"/>
                <a:ea typeface="+mj-ea"/>
                <a:cs typeface="+mj-cs"/>
                <a:sym typeface="Helvetica"/>
              </a:defRPr>
            </a:lvl1pPr>
          </a:lstStyle>
          <a:p>
            <a:pPr lvl="0">
              <a:defRPr b="0" sz="1800">
                <a:solidFill>
                  <a:srgbClr val="000000"/>
                </a:solidFill>
              </a:defRPr>
            </a:pPr>
            <a:r>
              <a:rPr b="1" sz="2700">
                <a:solidFill>
                  <a:srgbClr val="FF2600"/>
                </a:solidFill>
              </a:rPr>
              <a:t>roduct</a:t>
            </a:r>
          </a:p>
        </p:txBody>
      </p:sp>
      <p:sp>
        <p:nvSpPr>
          <p:cNvPr id="271" name="Shape 271"/>
          <p:cNvSpPr/>
          <p:nvPr/>
        </p:nvSpPr>
        <p:spPr>
          <a:xfrm>
            <a:off x="965200" y="6134100"/>
            <a:ext cx="10863619" cy="3213100"/>
          </a:xfrm>
          <a:prstGeom prst="rect">
            <a:avLst/>
          </a:prstGeom>
          <a:solidFill>
            <a:srgbClr val="FFFFFF"/>
          </a:solidFill>
          <a:ln w="12700">
            <a:miter lim="400000"/>
          </a:ln>
        </p:spPr>
        <p:txBody>
          <a:bodyPr lIns="0" tIns="0" rIns="0" bIns="0" anchor="ctr"/>
          <a:lstStyle/>
          <a:p>
            <a:pPr lvl="0">
              <a:defRPr sz="2400">
                <a:solidFill>
                  <a:srgbClr val="FFFFFF"/>
                </a:solidFill>
              </a:defRPr>
            </a:pPr>
          </a:p>
        </p:txBody>
      </p:sp>
      <p:sp>
        <p:nvSpPr>
          <p:cNvPr id="272" name="Shape 272"/>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
        <p:nvSpPr>
          <p:cNvPr id="273" name="Shape 273"/>
          <p:cNvSpPr/>
          <p:nvPr/>
        </p:nvSpPr>
        <p:spPr>
          <a:xfrm>
            <a:off x="965200" y="2971800"/>
            <a:ext cx="10863619" cy="3213100"/>
          </a:xfrm>
          <a:prstGeom prst="rect">
            <a:avLst/>
          </a:prstGeom>
          <a:solidFill>
            <a:srgbClr val="FFFFFF"/>
          </a:solidFill>
          <a:ln w="12700">
            <a:miter lim="400000"/>
          </a:ln>
        </p:spPr>
        <p:txBody>
          <a:bodyPr lIns="0" tIns="0" rIns="0" bIns="0" anchor="ctr"/>
          <a:lstStyle/>
          <a:p>
            <a:pPr lvl="0">
              <a:defRPr sz="2400">
                <a:solidFill>
                  <a:srgbClr val="FFFFFF"/>
                </a:solidFill>
              </a:defRPr>
            </a:p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68">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26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xit" presetSubtype="0" presetID="1" grpId="2" fill="hold">
                                  <p:stCondLst>
                                    <p:cond delay="0"/>
                                  </p:stCondLst>
                                  <p:iterate type="el" backwards="0">
                                    <p:tmAbs val="0"/>
                                  </p:iterate>
                                  <p:childTnLst>
                                    <p:set>
                                      <p:cBhvr>
                                        <p:cTn id="12" fill="hold">
                                          <p:stCondLst>
                                            <p:cond delay="0"/>
                                          </p:stCondLst>
                                        </p:cTn>
                                        <p:tgtEl>
                                          <p:spTgt spid="27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3" fill="hold">
                                  <p:stCondLst>
                                    <p:cond delay="0"/>
                                  </p:stCondLst>
                                  <p:iterate type="el" backwards="0">
                                    <p:tmAbs val="0"/>
                                  </p:iterate>
                                  <p:childTnLst>
                                    <p:set>
                                      <p:cBhvr>
                                        <p:cTn id="16" fill="hold"/>
                                        <p:tgtEl>
                                          <p:spTgt spid="269">
                                            <p:bg/>
                                          </p:spTgt>
                                        </p:tgtEl>
                                        <p:attrNameLst>
                                          <p:attrName>style.visibility</p:attrName>
                                        </p:attrNameLst>
                                      </p:cBhvr>
                                      <p:to>
                                        <p:strVal val="visible"/>
                                      </p:to>
                                    </p:set>
                                  </p:childTnLst>
                                </p:cTn>
                              </p:par>
                              <p:par>
                                <p:cTn id="17" presetClass="entr" presetSubtype="0" presetID="1" grpId="3" fill="hold">
                                  <p:stCondLst>
                                    <p:cond delay="0"/>
                                  </p:stCondLst>
                                  <p:iterate type="el" backwards="0">
                                    <p:tmAbs val="0"/>
                                  </p:iterate>
                                  <p:childTnLst>
                                    <p:set>
                                      <p:cBhvr>
                                        <p:cTn id="18" fill="hold"/>
                                        <p:tgtEl>
                                          <p:spTgt spid="26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xit" presetSubtype="0" presetID="1" grpId="4" fill="hold">
                                  <p:stCondLst>
                                    <p:cond delay="0"/>
                                  </p:stCondLst>
                                  <p:iterate type="el" backwards="0">
                                    <p:tmAbs val="0"/>
                                  </p:iterate>
                                  <p:childTnLst>
                                    <p:set>
                                      <p:cBhvr>
                                        <p:cTn id="22" fill="hold">
                                          <p:stCondLst>
                                            <p:cond delay="0"/>
                                          </p:stCondLst>
                                        </p:cTn>
                                        <p:tgtEl>
                                          <p:spTgt spid="27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 grpId="5" fill="hold">
                                  <p:stCondLst>
                                    <p:cond delay="0"/>
                                  </p:stCondLst>
                                  <p:iterate type="el" backwards="0">
                                    <p:tmAbs val="0"/>
                                  </p:iterate>
                                  <p:childTnLst>
                                    <p:set>
                                      <p:cBhvr>
                                        <p:cTn id="26" fill="hold"/>
                                        <p:tgtEl>
                                          <p:spTgt spid="270">
                                            <p:bg/>
                                          </p:spTgt>
                                        </p:tgtEl>
                                        <p:attrNameLst>
                                          <p:attrName>style.visibility</p:attrName>
                                        </p:attrNameLst>
                                      </p:cBhvr>
                                      <p:to>
                                        <p:strVal val="visible"/>
                                      </p:to>
                                    </p:set>
                                  </p:childTnLst>
                                </p:cTn>
                              </p:par>
                              <p:par>
                                <p:cTn id="27" presetClass="entr" presetSubtype="0" presetID="1" grpId="5" fill="hold">
                                  <p:stCondLst>
                                    <p:cond delay="0"/>
                                  </p:stCondLst>
                                  <p:iterate type="el" backwards="0">
                                    <p:tmAbs val="0"/>
                                  </p:iterate>
                                  <p:childTnLst>
                                    <p:set>
                                      <p:cBhvr>
                                        <p:cTn id="28" fill="hold"/>
                                        <p:tgtEl>
                                          <p:spTgt spid="270">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0" grpId="5"/>
      <p:bldP build="whole" bldLvl="1" animBg="1" rev="0" advAuto="0" spid="273" grpId="2"/>
      <p:bldP build="p" bldLvl="5" animBg="1" rev="0" advAuto="0" spid="268" grpId="1"/>
      <p:bldP build="whole" bldLvl="1" animBg="1" rev="0" advAuto="0" spid="271" grpId="4"/>
      <p:bldP build="p" bldLvl="5" animBg="1" rev="0" advAuto="0" spid="269" grpId="3"/>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5" name="pasted-image.tif"/>
          <p:cNvPicPr/>
          <p:nvPr/>
        </p:nvPicPr>
        <p:blipFill>
          <a:blip r:embed="rId2">
            <a:extLst/>
          </a:blip>
          <a:stretch>
            <a:fillRect/>
          </a:stretch>
        </p:blipFill>
        <p:spPr>
          <a:xfrm>
            <a:off x="6368603" y="-56679"/>
            <a:ext cx="5981230" cy="5981229"/>
          </a:xfrm>
          <a:prstGeom prst="rect">
            <a:avLst/>
          </a:prstGeom>
          <a:ln w="12700">
            <a:miter lim="400000"/>
          </a:ln>
        </p:spPr>
      </p:pic>
      <p:sp>
        <p:nvSpPr>
          <p:cNvPr id="276" name="Shape 276"/>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title"/>
          </p:nvPr>
        </p:nvSpPr>
        <p:spPr>
          <a:xfrm>
            <a:off x="1270000" y="806450"/>
            <a:ext cx="10464800" cy="1358900"/>
          </a:xfrm>
          <a:prstGeom prst="rect">
            <a:avLst/>
          </a:prstGeom>
        </p:spPr>
        <p:txBody>
          <a:bodyPr/>
          <a:lstStyle/>
          <a:p>
            <a:pPr lvl="0">
              <a:defRPr sz="1800"/>
            </a:pPr>
            <a:r>
              <a:rPr sz="8000"/>
              <a:t>10 x 2</a:t>
            </a:r>
          </a:p>
        </p:txBody>
      </p:sp>
      <p:sp>
        <p:nvSpPr>
          <p:cNvPr id="279" name="Shape 279"/>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pic>
        <p:nvPicPr>
          <p:cNvPr id="280" name="pasted-image.png"/>
          <p:cNvPicPr/>
          <p:nvPr/>
        </p:nvPicPr>
        <p:blipFill>
          <a:blip r:embed="rId2">
            <a:extLst/>
          </a:blip>
          <a:stretch>
            <a:fillRect/>
          </a:stretch>
        </p:blipFill>
        <p:spPr>
          <a:xfrm>
            <a:off x="4931792" y="2502691"/>
            <a:ext cx="3141216" cy="3783018"/>
          </a:xfrm>
          <a:prstGeom prst="rect">
            <a:avLst/>
          </a:prstGeom>
          <a:ln w="12700">
            <a:miter lim="400000"/>
          </a:ln>
        </p:spPr>
      </p:pic>
      <p:sp>
        <p:nvSpPr>
          <p:cNvPr id="281" name="Shape 281"/>
          <p:cNvSpPr/>
          <p:nvPr/>
        </p:nvSpPr>
        <p:spPr>
          <a:xfrm>
            <a:off x="2069261" y="7388928"/>
            <a:ext cx="9160918" cy="647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3600"/>
              <a:t>Look carefully at the artwork for 30 seconds.</a:t>
            </a:r>
          </a:p>
        </p:txBody>
      </p:sp>
      <p:sp>
        <p:nvSpPr>
          <p:cNvPr id="282" name="Shape 282"/>
          <p:cNvSpPr/>
          <p:nvPr/>
        </p:nvSpPr>
        <p:spPr>
          <a:xfrm>
            <a:off x="4746167" y="7388928"/>
            <a:ext cx="3807105" cy="647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3600"/>
              <a:t>Share your words.</a:t>
            </a:r>
          </a:p>
        </p:txBody>
      </p:sp>
      <p:sp>
        <p:nvSpPr>
          <p:cNvPr id="283" name="Shape 283"/>
          <p:cNvSpPr/>
          <p:nvPr/>
        </p:nvSpPr>
        <p:spPr>
          <a:xfrm>
            <a:off x="257149" y="7388928"/>
            <a:ext cx="12785141" cy="647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3600"/>
              <a:t>Make a list of 10 words or phrases to describe things you see.</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xit" presetSubtype="0" presetID="1" grpId="2" fill="hold">
                                  <p:stCondLst>
                                    <p:cond delay="0"/>
                                  </p:stCondLst>
                                  <p:iterate type="el" backwards="0">
                                    <p:tmAbs val="0"/>
                                  </p:iterate>
                                  <p:childTnLst>
                                    <p:set>
                                      <p:cBhvr>
                                        <p:cTn id="10" fill="hold">
                                          <p:stCondLst>
                                            <p:cond delay="0"/>
                                          </p:stCondLst>
                                        </p:cTn>
                                        <p:tgtEl>
                                          <p:spTgt spid="281"/>
                                        </p:tgtEl>
                                        <p:attrNameLst>
                                          <p:attrName>style.visibility</p:attrName>
                                        </p:attrNameLst>
                                      </p:cBhvr>
                                      <p:to>
                                        <p:strVal val="hidden"/>
                                      </p:to>
                                    </p:set>
                                  </p:childTnLst>
                                </p:cTn>
                              </p:par>
                            </p:childTnLst>
                          </p:cTn>
                        </p:par>
                        <p:par>
                          <p:cTn id="11" fill="hold">
                            <p:stCondLst>
                              <p:cond delay="0"/>
                            </p:stCondLst>
                            <p:childTnLst>
                              <p:par>
                                <p:cTn id="12" nodeType="afterEffect" presetClass="entr" presetSubtype="0" presetID="1" grpId="3" fill="hold">
                                  <p:stCondLst>
                                    <p:cond delay="0"/>
                                  </p:stCondLst>
                                  <p:iterate type="el" backwards="0">
                                    <p:tmAbs val="0"/>
                                  </p:iterate>
                                  <p:childTnLst>
                                    <p:set>
                                      <p:cBhvr>
                                        <p:cTn id="13" fill="hold"/>
                                        <p:tgtEl>
                                          <p:spTgt spid="28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nodeType="clickEffect" presetClass="exit" presetSubtype="0" presetID="1" grpId="4" fill="hold">
                                  <p:stCondLst>
                                    <p:cond delay="0"/>
                                  </p:stCondLst>
                                  <p:iterate type="el" backwards="0">
                                    <p:tmAbs val="0"/>
                                  </p:iterate>
                                  <p:childTnLst>
                                    <p:set>
                                      <p:cBhvr>
                                        <p:cTn id="17" fill="hold">
                                          <p:stCondLst>
                                            <p:cond delay="0"/>
                                          </p:stCondLst>
                                        </p:cTn>
                                        <p:tgtEl>
                                          <p:spTgt spid="283"/>
                                        </p:tgtEl>
                                        <p:attrNameLst>
                                          <p:attrName>style.visibility</p:attrName>
                                        </p:attrNameLst>
                                      </p:cBhvr>
                                      <p:to>
                                        <p:strVal val="hidden"/>
                                      </p:to>
                                    </p:set>
                                  </p:childTnLst>
                                </p:cTn>
                              </p:par>
                            </p:childTnLst>
                          </p:cTn>
                        </p:par>
                        <p:par>
                          <p:cTn id="18" fill="hold">
                            <p:stCondLst>
                              <p:cond delay="0"/>
                            </p:stCondLst>
                            <p:childTnLst>
                              <p:par>
                                <p:cTn id="19" nodeType="afterEffect" presetClass="entr" presetSubtype="0" presetID="1" grpId="5" fill="hold">
                                  <p:stCondLst>
                                    <p:cond delay="0"/>
                                  </p:stCondLst>
                                  <p:iterate type="el" backwards="0">
                                    <p:tmAbs val="0"/>
                                  </p:iterate>
                                  <p:childTnLst>
                                    <p:set>
                                      <p:cBhvr>
                                        <p:cTn id="20" fill="hold"/>
                                        <p:tgtEl>
                                          <p:spTgt spid="28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xit" presetSubtype="0" presetID="1" grpId="6" fill="hold">
                                  <p:stCondLst>
                                    <p:cond delay="0"/>
                                  </p:stCondLst>
                                  <p:iterate type="el" backwards="0">
                                    <p:tmAbs val="0"/>
                                  </p:iterate>
                                  <p:childTnLst>
                                    <p:set>
                                      <p:cBhvr>
                                        <p:cTn id="24" fill="hold">
                                          <p:stCondLst>
                                            <p:cond delay="0"/>
                                          </p:stCondLst>
                                        </p:cTn>
                                        <p:tgtEl>
                                          <p:spTgt spid="28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2" grpId="5"/>
      <p:bldP build="whole" bldLvl="1" animBg="1" rev="0" advAuto="0" spid="282" grpId="6"/>
      <p:bldP build="whole" bldLvl="1" animBg="1" rev="0" advAuto="0" spid="283" grpId="3"/>
      <p:bldP build="whole" bldLvl="1" animBg="1" rev="0" advAuto="0" spid="281" grpId="1"/>
      <p:bldP build="whole" bldLvl="1" animBg="1" rev="0" advAuto="0" spid="281" grpId="2"/>
      <p:bldP build="whole" bldLvl="1" animBg="1" rev="0" advAuto="0" spid="283" grpId="4"/>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5" name="pasted-image.tif"/>
          <p:cNvPicPr/>
          <p:nvPr/>
        </p:nvPicPr>
        <p:blipFill>
          <a:blip r:embed="rId2">
            <a:extLst/>
          </a:blip>
          <a:stretch>
            <a:fillRect/>
          </a:stretch>
        </p:blipFill>
        <p:spPr>
          <a:xfrm>
            <a:off x="292100" y="123681"/>
            <a:ext cx="12177288" cy="9074044"/>
          </a:xfrm>
          <a:prstGeom prst="rect">
            <a:avLst/>
          </a:prstGeom>
          <a:ln w="12700">
            <a:miter lim="400000"/>
          </a:ln>
        </p:spPr>
      </p:pic>
      <p:sp>
        <p:nvSpPr>
          <p:cNvPr id="286" name="Shape 286"/>
          <p:cNvSpPr/>
          <p:nvPr/>
        </p:nvSpPr>
        <p:spPr>
          <a:xfrm>
            <a:off x="8997581" y="9093199"/>
            <a:ext cx="3493238"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pPr lvl="0">
              <a:defRPr sz="1800"/>
            </a:pPr>
            <a:r>
              <a:rPr sz="2700"/>
              <a:t>Carmen Lomas Garza</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8" name="pasted-image.tif"/>
          <p:cNvPicPr/>
          <p:nvPr/>
        </p:nvPicPr>
        <p:blipFill>
          <a:blip r:embed="rId2">
            <a:extLst/>
          </a:blip>
          <a:stretch>
            <a:fillRect/>
          </a:stretch>
        </p:blipFill>
        <p:spPr>
          <a:xfrm>
            <a:off x="752500" y="271921"/>
            <a:ext cx="11499800" cy="8239457"/>
          </a:xfrm>
          <a:prstGeom prst="rect">
            <a:avLst/>
          </a:prstGeom>
          <a:ln w="12700">
            <a:miter lim="400000"/>
          </a:ln>
        </p:spPr>
      </p:pic>
      <p:sp>
        <p:nvSpPr>
          <p:cNvPr id="289" name="Shape 289"/>
          <p:cNvSpPr/>
          <p:nvPr/>
        </p:nvSpPr>
        <p:spPr>
          <a:xfrm>
            <a:off x="4649711" y="8521699"/>
            <a:ext cx="7591578" cy="508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2700"/>
              <a:t>Carmen Lomas Garza</a:t>
            </a:r>
            <a:r>
              <a:rPr i="1" sz="2700"/>
              <a:t> The Fair at Reynosa</a:t>
            </a:r>
            <a:r>
              <a:rPr sz="2700"/>
              <a:t>  1987</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1" name="pasted-image.tif"/>
          <p:cNvPicPr/>
          <p:nvPr/>
        </p:nvPicPr>
        <p:blipFill>
          <a:blip r:embed="rId2">
            <a:extLst/>
          </a:blip>
          <a:stretch>
            <a:fillRect/>
          </a:stretch>
        </p:blipFill>
        <p:spPr>
          <a:xfrm>
            <a:off x="828730" y="91903"/>
            <a:ext cx="10966340" cy="8390627"/>
          </a:xfrm>
          <a:prstGeom prst="rect">
            <a:avLst/>
          </a:prstGeom>
          <a:ln w="12700">
            <a:miter lim="400000"/>
          </a:ln>
        </p:spPr>
      </p:pic>
      <p:sp>
        <p:nvSpPr>
          <p:cNvPr id="292" name="Shape 292"/>
          <p:cNvSpPr/>
          <p:nvPr>
            <p:ph type="title" idx="4294967295"/>
          </p:nvPr>
        </p:nvSpPr>
        <p:spPr>
          <a:xfrm>
            <a:off x="9150350" y="8496300"/>
            <a:ext cx="2730500" cy="850900"/>
          </a:xfrm>
          <a:prstGeom prst="rect">
            <a:avLst/>
          </a:prstGeom>
        </p:spPr>
        <p:txBody>
          <a:bodyPr lIns="0" tIns="0" rIns="0" bIns="0" anchor="ctr">
            <a:normAutofit fontScale="100000" lnSpcReduction="0"/>
          </a:bodyPr>
          <a:lstStyle/>
          <a:p>
            <a:pPr lvl="0" marL="0" marR="0" algn="ctr" defTabSz="467359">
              <a:defRPr sz="1800">
                <a:solidFill>
                  <a:srgbClr val="000000"/>
                </a:solidFill>
                <a:uFillTx/>
              </a:defRPr>
            </a:pPr>
            <a:r>
              <a:rPr sz="2400">
                <a:latin typeface="Helvetica Light"/>
                <a:ea typeface="Helvetica Light"/>
                <a:cs typeface="Helvetica Light"/>
                <a:sym typeface="Helvetica Light"/>
              </a:rPr>
              <a:t>Evert Collier, Körül</a:t>
            </a:r>
            <a:endParaRPr sz="2400">
              <a:latin typeface="Helvetica Light"/>
              <a:ea typeface="Helvetica Light"/>
              <a:cs typeface="Helvetica Light"/>
              <a:sym typeface="Helvetica Light"/>
            </a:endParaRPr>
          </a:p>
          <a:p>
            <a:pPr lvl="0" marL="0" marR="0" algn="ctr" defTabSz="467359">
              <a:defRPr sz="1800">
                <a:solidFill>
                  <a:srgbClr val="000000"/>
                </a:solidFill>
                <a:uFillTx/>
              </a:defRPr>
            </a:pPr>
            <a:r>
              <a:rPr sz="2400">
                <a:latin typeface="Helvetica Light"/>
                <a:ea typeface="Helvetica Light"/>
                <a:cs typeface="Helvetica Light"/>
                <a:sym typeface="Helvetica Light"/>
              </a:rPr>
              <a:t>1699</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4" name="11078113_10206225272813701_1513961416923886674_o.jpg"/>
          <p:cNvPicPr/>
          <p:nvPr/>
        </p:nvPicPr>
        <p:blipFill>
          <a:blip r:embed="rId2">
            <a:extLst/>
          </a:blip>
          <a:stretch>
            <a:fillRect/>
          </a:stretch>
        </p:blipFill>
        <p:spPr>
          <a:xfrm>
            <a:off x="0" y="-17499"/>
            <a:ext cx="13004800" cy="8493098"/>
          </a:xfrm>
          <a:prstGeom prst="rect">
            <a:avLst/>
          </a:prstGeom>
          <a:ln w="12700">
            <a:miter lim="400000"/>
          </a:ln>
        </p:spPr>
      </p:pic>
      <p:sp>
        <p:nvSpPr>
          <p:cNvPr id="295" name="Shape 295"/>
          <p:cNvSpPr/>
          <p:nvPr/>
        </p:nvSpPr>
        <p:spPr>
          <a:xfrm>
            <a:off x="4600655" y="8551333"/>
            <a:ext cx="8180600" cy="1016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r" defTabSz="457200">
              <a:defRPr sz="1800"/>
            </a:pPr>
            <a:r>
              <a:rPr sz="3000">
                <a:solidFill>
                  <a:srgbClr val="141923"/>
                </a:solidFill>
                <a:latin typeface="+mj-lt"/>
                <a:ea typeface="+mj-ea"/>
                <a:cs typeface="+mj-cs"/>
                <a:sym typeface="Helvetica"/>
              </a:rPr>
              <a:t>'A still life with cheese, bread, butter and wine'  </a:t>
            </a:r>
            <a:endParaRPr sz="3000">
              <a:solidFill>
                <a:srgbClr val="141923"/>
              </a:solidFill>
              <a:latin typeface="+mj-lt"/>
              <a:ea typeface="+mj-ea"/>
              <a:cs typeface="+mj-cs"/>
              <a:sym typeface="Helvetica"/>
            </a:endParaRPr>
          </a:p>
          <a:p>
            <a:pPr lvl="0" algn="r" defTabSz="457200">
              <a:defRPr sz="1800"/>
            </a:pPr>
            <a:r>
              <a:rPr sz="3000">
                <a:solidFill>
                  <a:srgbClr val="141923"/>
                </a:solidFill>
                <a:latin typeface="+mj-lt"/>
                <a:ea typeface="+mj-ea"/>
                <a:cs typeface="+mj-cs"/>
                <a:sym typeface="Helvetica"/>
              </a:rPr>
              <a:t>Jan Eversen (Dutch painter, 1963)</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7" name="pasted-image.tif"/>
          <p:cNvPicPr/>
          <p:nvPr/>
        </p:nvPicPr>
        <p:blipFill>
          <a:blip r:embed="rId2">
            <a:extLst/>
          </a:blip>
          <a:stretch>
            <a:fillRect/>
          </a:stretch>
        </p:blipFill>
        <p:spPr>
          <a:xfrm>
            <a:off x="6368603" y="-56679"/>
            <a:ext cx="5981230" cy="5981229"/>
          </a:xfrm>
          <a:prstGeom prst="rect">
            <a:avLst/>
          </a:prstGeom>
          <a:ln w="12700">
            <a:miter lim="400000"/>
          </a:ln>
        </p:spPr>
      </p:pic>
      <p:sp>
        <p:nvSpPr>
          <p:cNvPr id="298" name="Shape 298"/>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H</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ph type="title"/>
          </p:nvPr>
        </p:nvSpPr>
        <p:spPr>
          <a:prstGeom prst="rect">
            <a:avLst/>
          </a:prstGeom>
        </p:spPr>
        <p:txBody>
          <a:bodyPr/>
          <a:lstStyle/>
          <a:p>
            <a:pPr lvl="0">
              <a:defRPr sz="1800"/>
            </a:pPr>
            <a:r>
              <a:rPr sz="8000"/>
              <a:t>Curate a show</a:t>
            </a:r>
          </a:p>
        </p:txBody>
      </p:sp>
      <p:sp>
        <p:nvSpPr>
          <p:cNvPr id="233" name="Shape 233"/>
          <p:cNvSpPr/>
          <p:nvPr>
            <p:ph type="body" idx="1"/>
          </p:nvPr>
        </p:nvSpPr>
        <p:spPr>
          <a:xfrm>
            <a:off x="952500" y="1943100"/>
            <a:ext cx="7721055" cy="6477000"/>
          </a:xfrm>
          <a:prstGeom prst="rect">
            <a:avLst/>
          </a:prstGeom>
        </p:spPr>
        <p:txBody>
          <a:bodyPr/>
          <a:lstStyle/>
          <a:p>
            <a:pPr lvl="0">
              <a:defRPr sz="1800"/>
            </a:pPr>
            <a:r>
              <a:rPr sz="3600"/>
              <a:t>Curators select and arrange artworks to inform and inspire people.</a:t>
            </a:r>
            <a:endParaRPr sz="3600"/>
          </a:p>
          <a:p>
            <a:pPr lvl="0">
              <a:defRPr sz="1800"/>
            </a:pPr>
            <a:r>
              <a:rPr sz="3600"/>
              <a:t>Many exhibitions are organized around a theme.</a:t>
            </a:r>
            <a:endParaRPr sz="3600"/>
          </a:p>
          <a:p>
            <a:pPr lvl="0">
              <a:defRPr sz="1800"/>
            </a:pPr>
            <a:r>
              <a:rPr sz="3600"/>
              <a:t>Most shows have a curator’s statement explaining the thinking behind their selection.</a:t>
            </a:r>
          </a:p>
        </p:txBody>
      </p:sp>
      <p:sp>
        <p:nvSpPr>
          <p:cNvPr id="234" name="Shape 234"/>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H</a:t>
            </a:r>
          </a:p>
        </p:txBody>
      </p:sp>
      <p:pic>
        <p:nvPicPr>
          <p:cNvPr id="235" name="pasted-image.tif"/>
          <p:cNvPicPr/>
          <p:nvPr/>
        </p:nvPicPr>
        <p:blipFill>
          <a:blip r:embed="rId2">
            <a:extLst/>
          </a:blip>
          <a:srcRect l="27408" t="0" r="0" b="0"/>
          <a:stretch>
            <a:fillRect/>
          </a:stretch>
        </p:blipFill>
        <p:spPr>
          <a:xfrm>
            <a:off x="8750696" y="2424776"/>
            <a:ext cx="3918021" cy="6476833"/>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33">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23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23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233">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3"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ph type="title"/>
          </p:nvPr>
        </p:nvSpPr>
        <p:spPr>
          <a:prstGeom prst="rect">
            <a:avLst/>
          </a:prstGeom>
        </p:spPr>
        <p:txBody>
          <a:bodyPr/>
          <a:lstStyle/>
          <a:p>
            <a:pPr lvl="0">
              <a:defRPr sz="1800"/>
            </a:pPr>
            <a:r>
              <a:rPr sz="8000"/>
              <a:t>Field Test</a:t>
            </a:r>
          </a:p>
        </p:txBody>
      </p:sp>
      <p:sp>
        <p:nvSpPr>
          <p:cNvPr id="301" name="Shape 301"/>
          <p:cNvSpPr/>
          <p:nvPr>
            <p:ph type="body" idx="1"/>
          </p:nvPr>
        </p:nvSpPr>
        <p:spPr>
          <a:xfrm>
            <a:off x="965200" y="1733550"/>
            <a:ext cx="8610600" cy="6286500"/>
          </a:xfrm>
          <a:prstGeom prst="rect">
            <a:avLst/>
          </a:prstGeom>
        </p:spPr>
        <p:txBody>
          <a:bodyPr/>
          <a:lstStyle/>
          <a:p>
            <a:pPr lvl="0" marL="1160636" indent="-1160636">
              <a:defRPr sz="1800"/>
            </a:pPr>
            <a:r>
              <a:rPr sz="4700"/>
              <a:t>Choose 2+ Artful Thinking Strategies to use in your classroom</a:t>
            </a:r>
            <a:endParaRPr sz="4700"/>
          </a:p>
          <a:p>
            <a:pPr lvl="0" marL="1160636" indent="-1160636">
              <a:defRPr sz="1800"/>
            </a:pPr>
            <a:r>
              <a:rPr sz="4700"/>
              <a:t>Choose core topic for each </a:t>
            </a:r>
            <a:endParaRPr sz="4700"/>
          </a:p>
          <a:p>
            <a:pPr lvl="0" marL="1160636" indent="-1160636">
              <a:defRPr sz="1800"/>
            </a:pPr>
            <a:r>
              <a:rPr sz="4700"/>
              <a:t>Choose image for each</a:t>
            </a:r>
          </a:p>
        </p:txBody>
      </p:sp>
      <p:pic>
        <p:nvPicPr>
          <p:cNvPr id="302" name="image18.png"/>
          <p:cNvPicPr/>
          <p:nvPr/>
        </p:nvPicPr>
        <p:blipFill>
          <a:blip r:embed="rId2">
            <a:extLst/>
          </a:blip>
          <a:stretch>
            <a:fillRect/>
          </a:stretch>
        </p:blipFill>
        <p:spPr>
          <a:xfrm>
            <a:off x="8141547" y="2292941"/>
            <a:ext cx="4805802" cy="3066705"/>
          </a:xfrm>
          <a:prstGeom prst="rect">
            <a:avLst/>
          </a:prstGeom>
          <a:ln w="12700">
            <a:miter lim="400000"/>
          </a:ln>
        </p:spPr>
      </p:pic>
      <p:pic>
        <p:nvPicPr>
          <p:cNvPr id="303" name="image75.tif"/>
          <p:cNvPicPr/>
          <p:nvPr/>
        </p:nvPicPr>
        <p:blipFill>
          <a:blip r:embed="rId3">
            <a:extLst/>
          </a:blip>
          <a:stretch>
            <a:fillRect/>
          </a:stretch>
        </p:blipFill>
        <p:spPr>
          <a:xfrm>
            <a:off x="10680283" y="5655714"/>
            <a:ext cx="2395327" cy="2058794"/>
          </a:xfrm>
          <a:prstGeom prst="rect">
            <a:avLst/>
          </a:prstGeom>
          <a:ln w="12700">
            <a:miter lim="400000"/>
          </a:ln>
        </p:spPr>
      </p:pic>
      <p:pic>
        <p:nvPicPr>
          <p:cNvPr id="304" name="image19.png"/>
          <p:cNvPicPr/>
          <p:nvPr/>
        </p:nvPicPr>
        <p:blipFill>
          <a:blip r:embed="rId4">
            <a:extLst/>
          </a:blip>
          <a:stretch>
            <a:fillRect/>
          </a:stretch>
        </p:blipFill>
        <p:spPr>
          <a:xfrm>
            <a:off x="8282830" y="7092601"/>
            <a:ext cx="2577316" cy="2108202"/>
          </a:xfrm>
          <a:prstGeom prst="rect">
            <a:avLst/>
          </a:prstGeom>
          <a:ln w="12700">
            <a:miter lim="400000"/>
          </a:ln>
        </p:spPr>
      </p:pic>
      <p:sp>
        <p:nvSpPr>
          <p:cNvPr id="305" name="Shape 305"/>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01">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301">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30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3" fill="hold">
                                  <p:stCondLst>
                                    <p:cond delay="0"/>
                                  </p:stCondLst>
                                  <p:iterate type="el" backwards="0">
                                    <p:tmAbs val="0"/>
                                  </p:iterate>
                                  <p:childTnLst>
                                    <p:set>
                                      <p:cBhvr>
                                        <p:cTn id="15" fill="hold"/>
                                        <p:tgtEl>
                                          <p:spTgt spid="303"/>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1" fill="hold">
                                  <p:stCondLst>
                                    <p:cond delay="0"/>
                                  </p:stCondLst>
                                  <p:iterate type="el" backwards="0">
                                    <p:tmAbs val="0"/>
                                  </p:iterate>
                                  <p:childTnLst>
                                    <p:set>
                                      <p:cBhvr>
                                        <p:cTn id="18" fill="hold"/>
                                        <p:tgtEl>
                                          <p:spTgt spid="30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1" fill="hold">
                                  <p:stCondLst>
                                    <p:cond delay="0"/>
                                  </p:stCondLst>
                                  <p:iterate type="el" backwards="0">
                                    <p:tmAbs val="0"/>
                                  </p:iterate>
                                  <p:childTnLst>
                                    <p:set>
                                      <p:cBhvr>
                                        <p:cTn id="22" fill="hold"/>
                                        <p:tgtEl>
                                          <p:spTgt spid="301">
                                            <p:txEl>
                                              <p:pRg st="2" end="2"/>
                                            </p:txEl>
                                          </p:spTgt>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4" fill="hold">
                                  <p:stCondLst>
                                    <p:cond delay="0"/>
                                  </p:stCondLst>
                                  <p:iterate type="el" backwards="0">
                                    <p:tmAbs val="0"/>
                                  </p:iterate>
                                  <p:childTnLst>
                                    <p:set>
                                      <p:cBhvr>
                                        <p:cTn id="25" fill="hold"/>
                                        <p:tgtEl>
                                          <p:spTgt spid="3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1" grpId="1"/>
      <p:bldP build="whole" bldLvl="1" animBg="1" rev="0" advAuto="0" spid="302" grpId="2"/>
      <p:bldP build="whole" bldLvl="1" animBg="1" rev="0" advAuto="0" spid="303" grpId="3"/>
      <p:bldP build="whole" bldLvl="1" animBg="1" rev="0" advAuto="0" spid="304" grpId="4"/>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ph type="title"/>
          </p:nvPr>
        </p:nvSpPr>
        <p:spPr>
          <a:xfrm>
            <a:off x="952500" y="444500"/>
            <a:ext cx="11099800" cy="1092200"/>
          </a:xfrm>
          <a:prstGeom prst="rect">
            <a:avLst/>
          </a:prstGeom>
        </p:spPr>
        <p:txBody>
          <a:bodyPr/>
          <a:lstStyle>
            <a:lvl1pPr defTabSz="525779">
              <a:defRPr sz="7200"/>
            </a:lvl1pPr>
          </a:lstStyle>
          <a:p>
            <a:pPr lvl="0">
              <a:defRPr sz="1800"/>
            </a:pPr>
            <a:r>
              <a:rPr sz="7200"/>
              <a:t>Think, Ink, Pair, Share</a:t>
            </a:r>
          </a:p>
        </p:txBody>
      </p:sp>
      <p:sp>
        <p:nvSpPr>
          <p:cNvPr id="308" name="Shape 308"/>
          <p:cNvSpPr/>
          <p:nvPr>
            <p:ph type="body" idx="1"/>
          </p:nvPr>
        </p:nvSpPr>
        <p:spPr>
          <a:xfrm>
            <a:off x="952500" y="1733550"/>
            <a:ext cx="11099800" cy="6286500"/>
          </a:xfrm>
          <a:prstGeom prst="rect">
            <a:avLst/>
          </a:prstGeom>
        </p:spPr>
        <p:txBody>
          <a:bodyPr/>
          <a:lstStyle/>
          <a:p>
            <a:pPr lvl="0">
              <a:lnSpc>
                <a:spcPct val="200000"/>
              </a:lnSpc>
              <a:defRPr sz="1800"/>
            </a:pPr>
            <a:r>
              <a:rPr sz="3600"/>
              <a:t>What have you tried?</a:t>
            </a:r>
            <a:endParaRPr sz="3600"/>
          </a:p>
          <a:p>
            <a:pPr lvl="0">
              <a:lnSpc>
                <a:spcPct val="200000"/>
              </a:lnSpc>
              <a:defRPr sz="1800"/>
            </a:pPr>
            <a:r>
              <a:rPr sz="3600"/>
              <a:t>What was great about it?</a:t>
            </a:r>
            <a:endParaRPr sz="3600"/>
          </a:p>
          <a:p>
            <a:pPr lvl="0">
              <a:lnSpc>
                <a:spcPct val="200000"/>
              </a:lnSpc>
              <a:defRPr sz="1800"/>
            </a:pPr>
            <a:r>
              <a:rPr sz="3600"/>
              <a:t>What would you do differently next time?</a:t>
            </a:r>
            <a:endParaRPr sz="3600"/>
          </a:p>
          <a:p>
            <a:pPr lvl="0">
              <a:lnSpc>
                <a:spcPct val="200000"/>
              </a:lnSpc>
              <a:defRPr sz="1800"/>
            </a:pPr>
            <a:r>
              <a:rPr sz="3600"/>
              <a:t>Where can you see it going?</a:t>
            </a:r>
          </a:p>
        </p:txBody>
      </p:sp>
      <p:sp>
        <p:nvSpPr>
          <p:cNvPr id="309" name="Shape 309"/>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H</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1" name="Shape 311"/>
          <p:cNvSpPr/>
          <p:nvPr>
            <p:ph type="title"/>
          </p:nvPr>
        </p:nvSpPr>
        <p:spPr>
          <a:xfrm>
            <a:off x="1270000" y="2349500"/>
            <a:ext cx="10464800" cy="4178300"/>
          </a:xfrm>
          <a:prstGeom prst="rect">
            <a:avLst/>
          </a:prstGeom>
        </p:spPr>
        <p:txBody>
          <a:bodyPr/>
          <a:lstStyle/>
          <a:p>
            <a:pPr lvl="0">
              <a:defRPr sz="1800"/>
            </a:pPr>
            <a:r>
              <a:rPr sz="8000"/>
              <a:t>What does </a:t>
            </a:r>
            <a:endParaRPr sz="8000"/>
          </a:p>
          <a:p>
            <a:pPr lvl="0">
              <a:defRPr sz="1800"/>
            </a:pPr>
            <a:r>
              <a:rPr sz="8000"/>
              <a:t>arts integration look like in schools?</a:t>
            </a:r>
          </a:p>
        </p:txBody>
      </p:sp>
      <p:sp>
        <p:nvSpPr>
          <p:cNvPr id="312" name="Shape 312"/>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4" name="IMG_4652.jpg"/>
          <p:cNvPicPr/>
          <p:nvPr/>
        </p:nvPicPr>
        <p:blipFill>
          <a:blip r:embed="rId2">
            <a:extLst/>
          </a:blip>
          <a:stretch>
            <a:fillRect/>
          </a:stretch>
        </p:blipFill>
        <p:spPr>
          <a:xfrm>
            <a:off x="1691100" y="-1295400"/>
            <a:ext cx="9622600" cy="12827000"/>
          </a:xfrm>
          <a:prstGeom prst="rect">
            <a:avLst/>
          </a:prstGeom>
          <a:ln w="12700">
            <a:miter lim="400000"/>
          </a:ln>
        </p:spPr>
      </p:pic>
      <p:sp>
        <p:nvSpPr>
          <p:cNvPr id="315" name="Shape 315"/>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7" name="IMG_4668.jpg"/>
          <p:cNvPicPr/>
          <p:nvPr/>
        </p:nvPicPr>
        <p:blipFill>
          <a:blip r:embed="rId2">
            <a:extLst/>
          </a:blip>
          <a:stretch>
            <a:fillRect/>
          </a:stretch>
        </p:blipFill>
        <p:spPr>
          <a:xfrm>
            <a:off x="2129357" y="-406400"/>
            <a:ext cx="8746086" cy="11658600"/>
          </a:xfrm>
          <a:prstGeom prst="rect">
            <a:avLst/>
          </a:prstGeom>
          <a:ln w="12700">
            <a:miter lim="400000"/>
          </a:ln>
        </p:spPr>
      </p:pic>
      <p:sp>
        <p:nvSpPr>
          <p:cNvPr id="318" name="Shape 318"/>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0" name="IMG_4695.jpg"/>
          <p:cNvPicPr/>
          <p:nvPr/>
        </p:nvPicPr>
        <p:blipFill>
          <a:blip r:embed="rId2">
            <a:extLst/>
          </a:blip>
          <a:stretch>
            <a:fillRect/>
          </a:stretch>
        </p:blipFill>
        <p:spPr>
          <a:xfrm>
            <a:off x="-152400" y="-266700"/>
            <a:ext cx="13004800" cy="9753600"/>
          </a:xfrm>
          <a:prstGeom prst="rect">
            <a:avLst/>
          </a:prstGeom>
          <a:ln w="12700">
            <a:miter lim="400000"/>
          </a:ln>
        </p:spPr>
      </p:pic>
      <p:sp>
        <p:nvSpPr>
          <p:cNvPr id="321" name="Shape 321"/>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3" name="IMG_4674.jpg"/>
          <p:cNvPicPr/>
          <p:nvPr/>
        </p:nvPicPr>
        <p:blipFill>
          <a:blip r:embed="rId2">
            <a:extLst/>
          </a:blip>
          <a:stretch>
            <a:fillRect/>
          </a:stretch>
        </p:blipFill>
        <p:spPr>
          <a:xfrm>
            <a:off x="927100" y="-571500"/>
            <a:ext cx="13004800" cy="9753600"/>
          </a:xfrm>
          <a:prstGeom prst="rect">
            <a:avLst/>
          </a:prstGeom>
          <a:ln w="12700">
            <a:miter lim="400000"/>
          </a:ln>
        </p:spPr>
      </p:pic>
      <p:sp>
        <p:nvSpPr>
          <p:cNvPr id="324" name="Shape 324"/>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6" name="IMG_4672.jpg"/>
          <p:cNvPicPr/>
          <p:nvPr/>
        </p:nvPicPr>
        <p:blipFill>
          <a:blip r:embed="rId2">
            <a:extLst/>
          </a:blip>
          <a:stretch>
            <a:fillRect/>
          </a:stretch>
        </p:blipFill>
        <p:spPr>
          <a:xfrm>
            <a:off x="0" y="-533400"/>
            <a:ext cx="13004800" cy="17335500"/>
          </a:xfrm>
          <a:prstGeom prst="rect">
            <a:avLst/>
          </a:prstGeom>
          <a:ln w="12700">
            <a:miter lim="400000"/>
          </a:ln>
        </p:spPr>
      </p:pic>
      <p:sp>
        <p:nvSpPr>
          <p:cNvPr id="327" name="Shape 327"/>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9" name="IMG_4683.jpg"/>
          <p:cNvPicPr/>
          <p:nvPr/>
        </p:nvPicPr>
        <p:blipFill>
          <a:blip r:embed="rId2">
            <a:extLst/>
          </a:blip>
          <a:stretch>
            <a:fillRect/>
          </a:stretch>
        </p:blipFill>
        <p:spPr>
          <a:xfrm>
            <a:off x="0" y="-546100"/>
            <a:ext cx="13004800" cy="9753600"/>
          </a:xfrm>
          <a:prstGeom prst="rect">
            <a:avLst/>
          </a:prstGeom>
          <a:ln w="12700">
            <a:miter lim="400000"/>
          </a:ln>
        </p:spPr>
      </p:pic>
      <p:sp>
        <p:nvSpPr>
          <p:cNvPr id="330" name="Shape 330"/>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2" name="IMG_4658.jpg"/>
          <p:cNvPicPr/>
          <p:nvPr/>
        </p:nvPicPr>
        <p:blipFill>
          <a:blip r:embed="rId2">
            <a:extLst/>
          </a:blip>
          <a:stretch>
            <a:fillRect/>
          </a:stretch>
        </p:blipFill>
        <p:spPr>
          <a:xfrm>
            <a:off x="-1346200" y="-431800"/>
            <a:ext cx="13004800" cy="9753600"/>
          </a:xfrm>
          <a:prstGeom prst="rect">
            <a:avLst/>
          </a:prstGeom>
          <a:ln w="12700">
            <a:miter lim="400000"/>
          </a:ln>
        </p:spPr>
      </p:pic>
      <p:sp>
        <p:nvSpPr>
          <p:cNvPr id="333" name="Shape 333"/>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ph type="title"/>
          </p:nvPr>
        </p:nvSpPr>
        <p:spPr>
          <a:xfrm>
            <a:off x="1130300" y="685800"/>
            <a:ext cx="10464800" cy="2717800"/>
          </a:xfrm>
          <a:prstGeom prst="rect">
            <a:avLst/>
          </a:prstGeom>
        </p:spPr>
        <p:txBody>
          <a:bodyPr/>
          <a:lstStyle>
            <a:lvl1pPr defTabSz="391414">
              <a:defRPr sz="5360"/>
            </a:lvl1pPr>
          </a:lstStyle>
          <a:p>
            <a:pPr lvl="0">
              <a:defRPr sz="1800"/>
            </a:pPr>
            <a:r>
              <a:rPr sz="5360"/>
              <a:t>Collaborate to sort and select images for a small exhibition based on a theme of your choice.  </a:t>
            </a:r>
          </a:p>
        </p:txBody>
      </p:sp>
      <p:pic>
        <p:nvPicPr>
          <p:cNvPr id="238" name="pasted-image.tif"/>
          <p:cNvPicPr/>
          <p:nvPr/>
        </p:nvPicPr>
        <p:blipFill>
          <a:blip r:embed="rId2">
            <a:extLst/>
          </a:blip>
          <a:stretch>
            <a:fillRect/>
          </a:stretch>
        </p:blipFill>
        <p:spPr>
          <a:xfrm>
            <a:off x="2348604" y="3598976"/>
            <a:ext cx="8307592" cy="5763725"/>
          </a:xfrm>
          <a:prstGeom prst="rect">
            <a:avLst/>
          </a:prstGeom>
          <a:ln w="12700">
            <a:miter lim="400000"/>
          </a:ln>
        </p:spPr>
      </p:pic>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5" name="IMG_4697.jpg"/>
          <p:cNvPicPr/>
          <p:nvPr/>
        </p:nvPicPr>
        <p:blipFill>
          <a:blip r:embed="rId2">
            <a:extLst/>
          </a:blip>
          <a:stretch>
            <a:fillRect/>
          </a:stretch>
        </p:blipFill>
        <p:spPr>
          <a:xfrm>
            <a:off x="-1930400" y="-914400"/>
            <a:ext cx="13004800" cy="9753600"/>
          </a:xfrm>
          <a:prstGeom prst="rect">
            <a:avLst/>
          </a:prstGeom>
          <a:ln w="12700">
            <a:miter lim="400000"/>
          </a:ln>
        </p:spPr>
      </p:pic>
      <p:sp>
        <p:nvSpPr>
          <p:cNvPr id="336" name="Shape 336"/>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8" name="IMG_4696.jpg"/>
          <p:cNvPicPr/>
          <p:nvPr/>
        </p:nvPicPr>
        <p:blipFill>
          <a:blip r:embed="rId2">
            <a:extLst/>
          </a:blip>
          <a:stretch>
            <a:fillRect/>
          </a:stretch>
        </p:blipFill>
        <p:spPr>
          <a:xfrm>
            <a:off x="2362200" y="-141486"/>
            <a:ext cx="7518400" cy="10022086"/>
          </a:xfrm>
          <a:prstGeom prst="rect">
            <a:avLst/>
          </a:prstGeom>
          <a:ln w="12700">
            <a:miter lim="400000"/>
          </a:ln>
        </p:spPr>
      </p:pic>
      <p:sp>
        <p:nvSpPr>
          <p:cNvPr id="339" name="Shape 339"/>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1" name="IMG_4701.jpg"/>
          <p:cNvPicPr/>
          <p:nvPr/>
        </p:nvPicPr>
        <p:blipFill>
          <a:blip r:embed="rId2">
            <a:extLst/>
          </a:blip>
          <a:stretch>
            <a:fillRect/>
          </a:stretch>
        </p:blipFill>
        <p:spPr>
          <a:xfrm>
            <a:off x="1432411" y="-1562100"/>
            <a:ext cx="9022378" cy="12026900"/>
          </a:xfrm>
          <a:prstGeom prst="rect">
            <a:avLst/>
          </a:prstGeom>
          <a:ln w="12700">
            <a:miter lim="400000"/>
          </a:ln>
        </p:spPr>
      </p:pic>
      <p:sp>
        <p:nvSpPr>
          <p:cNvPr id="342" name="Shape 342"/>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4" name="IMG_4707.jpg"/>
          <p:cNvPicPr/>
          <p:nvPr/>
        </p:nvPicPr>
        <p:blipFill>
          <a:blip r:embed="rId2">
            <a:extLst/>
          </a:blip>
          <a:stretch>
            <a:fillRect/>
          </a:stretch>
        </p:blipFill>
        <p:spPr>
          <a:xfrm>
            <a:off x="1117600" y="114300"/>
            <a:ext cx="9550400" cy="9550400"/>
          </a:xfrm>
          <a:prstGeom prst="rect">
            <a:avLst/>
          </a:prstGeom>
          <a:ln w="12700">
            <a:miter lim="400000"/>
          </a:ln>
        </p:spPr>
      </p:pic>
      <p:sp>
        <p:nvSpPr>
          <p:cNvPr id="345" name="Shape 345"/>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7" name="IMG_4700.jpg"/>
          <p:cNvPicPr/>
          <p:nvPr/>
        </p:nvPicPr>
        <p:blipFill>
          <a:blip r:embed="rId2">
            <a:extLst/>
          </a:blip>
          <a:stretch>
            <a:fillRect/>
          </a:stretch>
        </p:blipFill>
        <p:spPr>
          <a:xfrm>
            <a:off x="-342900" y="-5562600"/>
            <a:ext cx="13004800" cy="17335500"/>
          </a:xfrm>
          <a:prstGeom prst="rect">
            <a:avLst/>
          </a:prstGeom>
          <a:ln w="12700">
            <a:miter lim="400000"/>
          </a:ln>
        </p:spPr>
      </p:pic>
      <p:sp>
        <p:nvSpPr>
          <p:cNvPr id="348" name="Shape 348"/>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0" name="IMG_4702.jpg"/>
          <p:cNvPicPr/>
          <p:nvPr/>
        </p:nvPicPr>
        <p:blipFill>
          <a:blip r:embed="rId2">
            <a:extLst/>
          </a:blip>
          <a:stretch>
            <a:fillRect/>
          </a:stretch>
        </p:blipFill>
        <p:spPr>
          <a:xfrm>
            <a:off x="0" y="0"/>
            <a:ext cx="13004800" cy="9753600"/>
          </a:xfrm>
          <a:prstGeom prst="rect">
            <a:avLst/>
          </a:prstGeom>
          <a:ln w="12700">
            <a:miter lim="400000"/>
          </a:ln>
        </p:spPr>
      </p:pic>
      <p:sp>
        <p:nvSpPr>
          <p:cNvPr id="351" name="Shape 351"/>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3" name="IMG_4666.jpg"/>
          <p:cNvPicPr/>
          <p:nvPr/>
        </p:nvPicPr>
        <p:blipFill>
          <a:blip r:embed="rId2">
            <a:extLst/>
          </a:blip>
          <a:stretch>
            <a:fillRect/>
          </a:stretch>
        </p:blipFill>
        <p:spPr>
          <a:xfrm>
            <a:off x="152400" y="0"/>
            <a:ext cx="13004800" cy="9753600"/>
          </a:xfrm>
          <a:prstGeom prst="rect">
            <a:avLst/>
          </a:prstGeom>
          <a:ln w="12700">
            <a:miter lim="400000"/>
          </a:ln>
        </p:spPr>
      </p:pic>
      <p:sp>
        <p:nvSpPr>
          <p:cNvPr id="354" name="Shape 354"/>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6" name="IMG_4653.jpg"/>
          <p:cNvPicPr/>
          <p:nvPr/>
        </p:nvPicPr>
        <p:blipFill>
          <a:blip r:embed="rId2">
            <a:extLst/>
          </a:blip>
          <a:stretch>
            <a:fillRect/>
          </a:stretch>
        </p:blipFill>
        <p:spPr>
          <a:xfrm>
            <a:off x="1629172" y="-1041400"/>
            <a:ext cx="9746456" cy="12992100"/>
          </a:xfrm>
          <a:prstGeom prst="rect">
            <a:avLst/>
          </a:prstGeom>
          <a:ln w="12700">
            <a:miter lim="400000"/>
          </a:ln>
        </p:spPr>
      </p:pic>
      <p:sp>
        <p:nvSpPr>
          <p:cNvPr id="357" name="Shape 357"/>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9" name="IMG_4662.jpg"/>
          <p:cNvPicPr/>
          <p:nvPr/>
        </p:nvPicPr>
        <p:blipFill>
          <a:blip r:embed="rId2">
            <a:extLst/>
          </a:blip>
          <a:stretch>
            <a:fillRect/>
          </a:stretch>
        </p:blipFill>
        <p:spPr>
          <a:xfrm>
            <a:off x="0" y="-203200"/>
            <a:ext cx="13004800" cy="9753600"/>
          </a:xfrm>
          <a:prstGeom prst="rect">
            <a:avLst/>
          </a:prstGeom>
          <a:ln w="12700">
            <a:miter lim="400000"/>
          </a:ln>
        </p:spPr>
      </p:pic>
      <p:pic>
        <p:nvPicPr>
          <p:cNvPr id="360" name="pasted-image.png"/>
          <p:cNvPicPr/>
          <p:nvPr/>
        </p:nvPicPr>
        <p:blipFill>
          <a:blip r:embed="rId3">
            <a:extLst/>
          </a:blip>
          <a:stretch>
            <a:fillRect/>
          </a:stretch>
        </p:blipFill>
        <p:spPr>
          <a:xfrm>
            <a:off x="3789150" y="375950"/>
            <a:ext cx="5426500" cy="8595300"/>
          </a:xfrm>
          <a:prstGeom prst="rect">
            <a:avLst/>
          </a:prstGeom>
          <a:ln w="12700">
            <a:miter lim="400000"/>
          </a:ln>
        </p:spPr>
      </p:pic>
      <p:sp>
        <p:nvSpPr>
          <p:cNvPr id="361" name="Shape 361"/>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360"/>
                                        </p:tgtEl>
                                        <p:attrNameLst>
                                          <p:attrName>style.visibility</p:attrName>
                                        </p:attrNameLst>
                                      </p:cBhvr>
                                      <p:to>
                                        <p:strVal val="visible"/>
                                      </p:to>
                                    </p:set>
                                    <p:anim calcmode="lin" valueType="num">
                                      <p:cBhvr>
                                        <p:cTn id="7" dur="80" fill="hold"/>
                                        <p:tgtEl>
                                          <p:spTgt spid="360"/>
                                        </p:tgtEl>
                                        <p:attrNameLst>
                                          <p:attrName>ppt_x</p:attrName>
                                        </p:attrNameLst>
                                      </p:cBhvr>
                                      <p:tavLst>
                                        <p:tav tm="0">
                                          <p:val>
                                            <p:strVal val="0-#ppt_w/2"/>
                                          </p:val>
                                        </p:tav>
                                        <p:tav tm="100000">
                                          <p:val>
                                            <p:strVal val="#ppt_x"/>
                                          </p:val>
                                        </p:tav>
                                      </p:tavLst>
                                    </p:anim>
                                    <p:anim calcmode="lin" valueType="num">
                                      <p:cBhvr>
                                        <p:cTn id="8" dur="80" fill="hold"/>
                                        <p:tgtEl>
                                          <p:spTgt spid="3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0" grpId="1"/>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3" name="IMG_4665.jpg"/>
          <p:cNvPicPr/>
          <p:nvPr/>
        </p:nvPicPr>
        <p:blipFill>
          <a:blip r:embed="rId2">
            <a:extLst/>
          </a:blip>
          <a:stretch>
            <a:fillRect/>
          </a:stretch>
        </p:blipFill>
        <p:spPr>
          <a:xfrm>
            <a:off x="0" y="-6324600"/>
            <a:ext cx="13004800" cy="17335500"/>
          </a:xfrm>
          <a:prstGeom prst="rect">
            <a:avLst/>
          </a:prstGeom>
          <a:ln w="12700">
            <a:miter lim="400000"/>
          </a:ln>
        </p:spPr>
      </p:pic>
      <p:sp>
        <p:nvSpPr>
          <p:cNvPr id="364" name="Shape 364"/>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title"/>
          </p:nvPr>
        </p:nvSpPr>
        <p:spPr>
          <a:xfrm>
            <a:off x="952500" y="127000"/>
            <a:ext cx="11099800" cy="2159000"/>
          </a:xfrm>
          <a:prstGeom prst="rect">
            <a:avLst/>
          </a:prstGeom>
        </p:spPr>
        <p:txBody>
          <a:bodyPr/>
          <a:lstStyle/>
          <a:p>
            <a:pPr lvl="0">
              <a:defRPr sz="1800"/>
            </a:pPr>
            <a:r>
              <a:rPr sz="8000"/>
              <a:t>Exhibition themes</a:t>
            </a:r>
          </a:p>
        </p:txBody>
      </p:sp>
      <p:sp>
        <p:nvSpPr>
          <p:cNvPr id="241" name="Shape 241"/>
          <p:cNvSpPr/>
          <p:nvPr>
            <p:ph type="body" idx="1"/>
          </p:nvPr>
        </p:nvSpPr>
        <p:spPr>
          <a:xfrm>
            <a:off x="952500" y="2279649"/>
            <a:ext cx="11099800" cy="6743701"/>
          </a:xfrm>
          <a:prstGeom prst="rect">
            <a:avLst/>
          </a:prstGeom>
        </p:spPr>
        <p:txBody>
          <a:bodyPr/>
          <a:lstStyle/>
          <a:p>
            <a:pPr lvl="0" marL="391159" indent="-391159" defTabSz="514095">
              <a:spcBef>
                <a:spcPts val="3600"/>
              </a:spcBef>
              <a:defRPr sz="1800"/>
            </a:pPr>
            <a:r>
              <a:rPr sz="3168"/>
              <a:t>Elements of art such as color, line, shape, texture, value</a:t>
            </a:r>
            <a:endParaRPr sz="3168"/>
          </a:p>
          <a:p>
            <a:pPr lvl="0" marL="391159" indent="-391159" defTabSz="514095">
              <a:spcBef>
                <a:spcPts val="3600"/>
              </a:spcBef>
              <a:defRPr sz="1800"/>
            </a:pPr>
            <a:r>
              <a:rPr sz="3168"/>
              <a:t>Objects and what they say about us</a:t>
            </a:r>
            <a:endParaRPr sz="3168"/>
          </a:p>
          <a:p>
            <a:pPr lvl="0" marL="391159" indent="-391159" defTabSz="514095">
              <a:spcBef>
                <a:spcPts val="3600"/>
              </a:spcBef>
              <a:defRPr sz="1800"/>
            </a:pPr>
            <a:r>
              <a:rPr sz="3168"/>
              <a:t>Relationships, types of love, emotion</a:t>
            </a:r>
            <a:endParaRPr sz="3168"/>
          </a:p>
          <a:p>
            <a:pPr lvl="0" marL="391159" indent="-391159" defTabSz="514095">
              <a:spcBef>
                <a:spcPts val="3600"/>
              </a:spcBef>
              <a:defRPr sz="1800"/>
            </a:pPr>
            <a:r>
              <a:rPr sz="3168"/>
              <a:t>Identity: what does the art tell you about the artist or yourself?</a:t>
            </a:r>
            <a:endParaRPr sz="3168"/>
          </a:p>
          <a:p>
            <a:pPr lvl="0" marL="391159" indent="-391159" defTabSz="514095">
              <a:spcBef>
                <a:spcPts val="3600"/>
              </a:spcBef>
              <a:defRPr sz="1800"/>
            </a:pPr>
            <a:r>
              <a:rPr sz="3168"/>
              <a:t>Place: What do our surroundings communicate?</a:t>
            </a:r>
            <a:endParaRPr sz="3168"/>
          </a:p>
          <a:p>
            <a:pPr lvl="0" marL="391159" indent="-391159" defTabSz="514095">
              <a:spcBef>
                <a:spcPts val="3600"/>
              </a:spcBef>
              <a:defRPr sz="1800"/>
            </a:pPr>
            <a:r>
              <a:rPr sz="3168"/>
              <a:t>Content specific theme: cells, federalism, greek gods</a:t>
            </a:r>
            <a:endParaRPr sz="3168"/>
          </a:p>
          <a:p>
            <a:pPr lvl="0" marL="391159" indent="-391159" defTabSz="514095">
              <a:spcBef>
                <a:spcPts val="3600"/>
              </a:spcBef>
              <a:defRPr sz="1800"/>
            </a:pPr>
            <a:r>
              <a:rPr sz="3168"/>
              <a:t>Explore and extend: would you change your theme now?</a:t>
            </a:r>
          </a:p>
        </p:txBody>
      </p:sp>
      <p:sp>
        <p:nvSpPr>
          <p:cNvPr id="242" name="Shape 242"/>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41">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2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24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24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24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24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1" grpId="1" fill="hold">
                                  <p:stCondLst>
                                    <p:cond delay="0"/>
                                  </p:stCondLst>
                                  <p:iterate type="el" backwards="0">
                                    <p:tmAbs val="0"/>
                                  </p:iterate>
                                  <p:childTnLst>
                                    <p:set>
                                      <p:cBhvr>
                                        <p:cTn id="28" fill="hold"/>
                                        <p:tgtEl>
                                          <p:spTgt spid="241">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0" presetID="1" grpId="1" fill="hold">
                                  <p:stCondLst>
                                    <p:cond delay="0"/>
                                  </p:stCondLst>
                                  <p:iterate type="el" backwards="0">
                                    <p:tmAbs val="0"/>
                                  </p:iterate>
                                  <p:childTnLst>
                                    <p:set>
                                      <p:cBhvr>
                                        <p:cTn id="32" fill="hold"/>
                                        <p:tgtEl>
                                          <p:spTgt spid="241">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1"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6" name="IMG_4670.jpg"/>
          <p:cNvPicPr/>
          <p:nvPr/>
        </p:nvPicPr>
        <p:blipFill>
          <a:blip r:embed="rId2">
            <a:extLst/>
          </a:blip>
          <a:stretch>
            <a:fillRect/>
          </a:stretch>
        </p:blipFill>
        <p:spPr>
          <a:xfrm>
            <a:off x="0" y="0"/>
            <a:ext cx="13004800" cy="9753600"/>
          </a:xfrm>
          <a:prstGeom prst="rect">
            <a:avLst/>
          </a:prstGeom>
          <a:ln w="12700">
            <a:miter lim="400000"/>
          </a:ln>
        </p:spPr>
      </p:pic>
      <p:sp>
        <p:nvSpPr>
          <p:cNvPr id="367" name="Shape 367"/>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9" name="IMG_4677.jpg"/>
          <p:cNvPicPr/>
          <p:nvPr/>
        </p:nvPicPr>
        <p:blipFill>
          <a:blip r:embed="rId2">
            <a:extLst/>
          </a:blip>
          <a:stretch>
            <a:fillRect/>
          </a:stretch>
        </p:blipFill>
        <p:spPr>
          <a:xfrm>
            <a:off x="2729579" y="-152401"/>
            <a:ext cx="7545642" cy="10058401"/>
          </a:xfrm>
          <a:prstGeom prst="rect">
            <a:avLst/>
          </a:prstGeom>
          <a:ln w="12700">
            <a:miter lim="400000"/>
          </a:ln>
        </p:spPr>
      </p:pic>
      <p:sp>
        <p:nvSpPr>
          <p:cNvPr id="370" name="Shape 370"/>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2" name="IMG_4684.jpg"/>
          <p:cNvPicPr/>
          <p:nvPr/>
        </p:nvPicPr>
        <p:blipFill>
          <a:blip r:embed="rId2">
            <a:extLst/>
          </a:blip>
          <a:stretch>
            <a:fillRect/>
          </a:stretch>
        </p:blipFill>
        <p:spPr>
          <a:xfrm>
            <a:off x="2148570" y="-1"/>
            <a:ext cx="7412260" cy="9880601"/>
          </a:xfrm>
          <a:prstGeom prst="rect">
            <a:avLst/>
          </a:prstGeom>
          <a:ln w="12700">
            <a:miter lim="400000"/>
          </a:ln>
        </p:spPr>
      </p:pic>
      <p:sp>
        <p:nvSpPr>
          <p:cNvPr id="373" name="Shape 373"/>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5" name="IMG_4682.jpg"/>
          <p:cNvPicPr/>
          <p:nvPr/>
        </p:nvPicPr>
        <p:blipFill>
          <a:blip r:embed="rId2">
            <a:extLst/>
          </a:blip>
          <a:stretch>
            <a:fillRect/>
          </a:stretch>
        </p:blipFill>
        <p:spPr>
          <a:xfrm>
            <a:off x="1164073" y="-1612900"/>
            <a:ext cx="9432054" cy="12573000"/>
          </a:xfrm>
          <a:prstGeom prst="rect">
            <a:avLst/>
          </a:prstGeom>
          <a:ln w="12700">
            <a:miter lim="400000"/>
          </a:ln>
        </p:spPr>
      </p:pic>
      <p:sp>
        <p:nvSpPr>
          <p:cNvPr id="376" name="Shape 376"/>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8" name="Shape 378"/>
          <p:cNvSpPr/>
          <p:nvPr>
            <p:ph type="title"/>
          </p:nvPr>
        </p:nvSpPr>
        <p:spPr>
          <a:xfrm>
            <a:off x="952500" y="3797300"/>
            <a:ext cx="11099800" cy="2159000"/>
          </a:xfrm>
          <a:prstGeom prst="rect">
            <a:avLst/>
          </a:prstGeom>
        </p:spPr>
        <p:txBody>
          <a:bodyPr/>
          <a:lstStyle/>
          <a:p>
            <a:pPr lvl="0">
              <a:defRPr sz="1800"/>
            </a:pPr>
            <a:r>
              <a:rPr sz="8000"/>
              <a:t>Next year update</a:t>
            </a:r>
          </a:p>
        </p:txBody>
      </p:sp>
      <p:sp>
        <p:nvSpPr>
          <p:cNvPr id="379" name="Shape 379"/>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1" name="Shape 381"/>
          <p:cNvSpPr/>
          <p:nvPr>
            <p:ph type="title"/>
          </p:nvPr>
        </p:nvSpPr>
        <p:spPr>
          <a:prstGeom prst="rect">
            <a:avLst/>
          </a:prstGeom>
        </p:spPr>
        <p:txBody>
          <a:bodyPr/>
          <a:lstStyle/>
          <a:p>
            <a:pPr lvl="0">
              <a:defRPr sz="1800"/>
            </a:pPr>
            <a:r>
              <a:rPr sz="8000"/>
              <a:t>Opportunities next year</a:t>
            </a:r>
          </a:p>
        </p:txBody>
      </p:sp>
      <p:sp>
        <p:nvSpPr>
          <p:cNvPr id="382" name="Shape 382"/>
          <p:cNvSpPr/>
          <p:nvPr>
            <p:ph type="body" idx="1"/>
          </p:nvPr>
        </p:nvSpPr>
        <p:spPr>
          <a:xfrm>
            <a:off x="584200" y="2411143"/>
            <a:ext cx="9087454" cy="6010413"/>
          </a:xfrm>
          <a:prstGeom prst="rect">
            <a:avLst/>
          </a:prstGeom>
        </p:spPr>
        <p:txBody>
          <a:bodyPr/>
          <a:lstStyle/>
          <a:p>
            <a:pPr lvl="0" marL="711200" indent="-711200" defTabSz="525779">
              <a:spcBef>
                <a:spcPts val="3700"/>
              </a:spcBef>
              <a:defRPr sz="1800"/>
            </a:pPr>
            <a:r>
              <a:rPr sz="3200"/>
              <a:t>Teachers apply </a:t>
            </a:r>
            <a:r>
              <a:rPr b="1" sz="3200">
                <a:latin typeface="+mj-lt"/>
                <a:ea typeface="+mj-ea"/>
                <a:cs typeface="+mj-cs"/>
                <a:sym typeface="Helvetica"/>
              </a:rPr>
              <a:t>artful thinking strategies</a:t>
            </a:r>
            <a:r>
              <a:rPr sz="3200"/>
              <a:t>. (daily routines)</a:t>
            </a:r>
            <a:endParaRPr sz="3200"/>
          </a:p>
          <a:p>
            <a:pPr lvl="0" marL="711200" indent="-711200" defTabSz="525779">
              <a:spcBef>
                <a:spcPts val="3700"/>
              </a:spcBef>
              <a:defRPr sz="1800"/>
            </a:pPr>
            <a:r>
              <a:rPr sz="3200"/>
              <a:t>Teachers teach </a:t>
            </a:r>
            <a:r>
              <a:rPr b="1" sz="3200">
                <a:latin typeface="+mj-lt"/>
                <a:ea typeface="+mj-ea"/>
                <a:cs typeface="+mj-cs"/>
                <a:sym typeface="Helvetica"/>
              </a:rPr>
              <a:t>art skills and concepts</a:t>
            </a:r>
            <a:r>
              <a:rPr sz="3200"/>
              <a:t>.  (regular practice)</a:t>
            </a:r>
            <a:endParaRPr sz="3200"/>
          </a:p>
          <a:p>
            <a:pPr lvl="0" marL="711200" indent="-711200" defTabSz="525779">
              <a:spcBef>
                <a:spcPts val="3700"/>
              </a:spcBef>
              <a:defRPr sz="1800"/>
            </a:pPr>
            <a:r>
              <a:rPr sz="3200"/>
              <a:t>Teachers implement </a:t>
            </a:r>
            <a:r>
              <a:rPr b="1" sz="3200">
                <a:latin typeface="+mj-lt"/>
                <a:ea typeface="+mj-ea"/>
                <a:cs typeface="+mj-cs"/>
                <a:sym typeface="Helvetica"/>
              </a:rPr>
              <a:t>arts integration units</a:t>
            </a:r>
            <a:r>
              <a:rPr sz="3200"/>
              <a:t> where students construct and demonstrate understanding of core content through an art form.  (occasional)</a:t>
            </a:r>
          </a:p>
        </p:txBody>
      </p:sp>
      <p:sp>
        <p:nvSpPr>
          <p:cNvPr id="383" name="Shape 383"/>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grpSp>
        <p:nvGrpSpPr>
          <p:cNvPr id="390" name="Group 390"/>
          <p:cNvGrpSpPr/>
          <p:nvPr/>
        </p:nvGrpSpPr>
        <p:grpSpPr>
          <a:xfrm>
            <a:off x="9661118" y="2470916"/>
            <a:ext cx="2556565" cy="2011165"/>
            <a:chOff x="0" y="0"/>
            <a:chExt cx="2556563" cy="2011164"/>
          </a:xfrm>
        </p:grpSpPr>
        <p:pic>
          <p:nvPicPr>
            <p:cNvPr id="384" name="image1.tif"/>
            <p:cNvPicPr/>
            <p:nvPr/>
          </p:nvPicPr>
          <p:blipFill>
            <a:blip r:embed="rId2">
              <a:extLst/>
            </a:blip>
            <a:stretch>
              <a:fillRect/>
            </a:stretch>
          </p:blipFill>
          <p:spPr>
            <a:xfrm>
              <a:off x="0" y="0"/>
              <a:ext cx="2556564" cy="2011165"/>
            </a:xfrm>
            <a:prstGeom prst="rect">
              <a:avLst/>
            </a:prstGeom>
            <a:ln w="12700" cap="flat">
              <a:noFill/>
              <a:miter lim="400000"/>
            </a:ln>
            <a:effectLst/>
          </p:spPr>
        </p:pic>
        <p:sp>
          <p:nvSpPr>
            <p:cNvPr id="385" name="Shape 385"/>
            <p:cNvSpPr/>
            <p:nvPr/>
          </p:nvSpPr>
          <p:spPr>
            <a:xfrm flipH="1" flipV="1">
              <a:off x="1036149" y="639642"/>
              <a:ext cx="988695" cy="69138"/>
            </a:xfrm>
            <a:prstGeom prst="line">
              <a:avLst/>
            </a:prstGeom>
            <a:noFill/>
            <a:ln w="165100" cap="flat">
              <a:solidFill>
                <a:srgbClr val="773F9B">
                  <a:alpha val="80091"/>
                </a:srgbClr>
              </a:solidFill>
              <a:prstDash val="solid"/>
              <a:miter lim="400000"/>
            </a:ln>
            <a:effectLst/>
          </p:spPr>
          <p:txBody>
            <a:bodyPr wrap="square" lIns="0" tIns="0" rIns="0" bIns="0" numCol="1" anchor="t">
              <a:noAutofit/>
            </a:bodyPr>
            <a:lstStyle/>
            <a:p>
              <a:pPr lvl="0" algn="l" defTabSz="457200">
                <a:defRPr sz="1200">
                  <a:latin typeface="+mj-lt"/>
                  <a:ea typeface="+mj-ea"/>
                  <a:cs typeface="+mj-cs"/>
                  <a:sym typeface="Helvetica"/>
                </a:defRPr>
              </a:pPr>
            </a:p>
          </p:txBody>
        </p:sp>
        <p:sp>
          <p:nvSpPr>
            <p:cNvPr id="386" name="Shape 386"/>
            <p:cNvSpPr/>
            <p:nvPr/>
          </p:nvSpPr>
          <p:spPr>
            <a:xfrm flipH="1" flipV="1">
              <a:off x="974157" y="743061"/>
              <a:ext cx="985679" cy="103600"/>
            </a:xfrm>
            <a:prstGeom prst="line">
              <a:avLst/>
            </a:prstGeom>
            <a:noFill/>
            <a:ln w="165100" cap="flat">
              <a:solidFill>
                <a:srgbClr val="773F9B">
                  <a:alpha val="80091"/>
                </a:srgbClr>
              </a:solidFill>
              <a:prstDash val="solid"/>
              <a:miter lim="400000"/>
            </a:ln>
            <a:effectLst/>
          </p:spPr>
          <p:txBody>
            <a:bodyPr wrap="square" lIns="0" tIns="0" rIns="0" bIns="0" numCol="1" anchor="t">
              <a:noAutofit/>
            </a:bodyPr>
            <a:lstStyle/>
            <a:p>
              <a:pPr lvl="0" algn="l" defTabSz="457200">
                <a:defRPr sz="1200">
                  <a:latin typeface="+mj-lt"/>
                  <a:ea typeface="+mj-ea"/>
                  <a:cs typeface="+mj-cs"/>
                  <a:sym typeface="Helvetica"/>
                </a:defRPr>
              </a:pPr>
            </a:p>
          </p:txBody>
        </p:sp>
        <p:sp>
          <p:nvSpPr>
            <p:cNvPr id="387" name="Shape 387"/>
            <p:cNvSpPr/>
            <p:nvPr/>
          </p:nvSpPr>
          <p:spPr>
            <a:xfrm flipH="1" flipV="1">
              <a:off x="885154" y="891477"/>
              <a:ext cx="1061499" cy="111570"/>
            </a:xfrm>
            <a:prstGeom prst="line">
              <a:avLst/>
            </a:prstGeom>
            <a:noFill/>
            <a:ln w="165100" cap="flat">
              <a:solidFill>
                <a:srgbClr val="773F9B">
                  <a:alpha val="80091"/>
                </a:srgbClr>
              </a:solidFill>
              <a:prstDash val="solid"/>
              <a:miter lim="400000"/>
            </a:ln>
            <a:effectLst/>
          </p:spPr>
          <p:txBody>
            <a:bodyPr wrap="square" lIns="0" tIns="0" rIns="0" bIns="0" numCol="1" anchor="t">
              <a:noAutofit/>
            </a:bodyPr>
            <a:lstStyle/>
            <a:p>
              <a:pPr lvl="0" algn="l" defTabSz="457200">
                <a:defRPr sz="1200">
                  <a:latin typeface="+mj-lt"/>
                  <a:ea typeface="+mj-ea"/>
                  <a:cs typeface="+mj-cs"/>
                  <a:sym typeface="Helvetica"/>
                </a:defRPr>
              </a:pPr>
            </a:p>
          </p:txBody>
        </p:sp>
        <p:sp>
          <p:nvSpPr>
            <p:cNvPr id="388" name="Shape 388"/>
            <p:cNvSpPr/>
            <p:nvPr/>
          </p:nvSpPr>
          <p:spPr>
            <a:xfrm flipH="1" flipV="1">
              <a:off x="749884" y="1025530"/>
              <a:ext cx="1185985" cy="147393"/>
            </a:xfrm>
            <a:prstGeom prst="line">
              <a:avLst/>
            </a:prstGeom>
            <a:noFill/>
            <a:ln w="165100" cap="flat">
              <a:solidFill>
                <a:srgbClr val="773F9B">
                  <a:alpha val="80091"/>
                </a:srgbClr>
              </a:solidFill>
              <a:prstDash val="solid"/>
              <a:miter lim="400000"/>
            </a:ln>
            <a:effectLst/>
          </p:spPr>
          <p:txBody>
            <a:bodyPr wrap="square" lIns="0" tIns="0" rIns="0" bIns="0" numCol="1" anchor="t">
              <a:noAutofit/>
            </a:bodyPr>
            <a:lstStyle/>
            <a:p>
              <a:pPr lvl="0" algn="l" defTabSz="457200">
                <a:defRPr sz="1200">
                  <a:latin typeface="+mj-lt"/>
                  <a:ea typeface="+mj-ea"/>
                  <a:cs typeface="+mj-cs"/>
                  <a:sym typeface="Helvetica"/>
                </a:defRPr>
              </a:pPr>
            </a:p>
          </p:txBody>
        </p:sp>
        <p:sp>
          <p:nvSpPr>
            <p:cNvPr id="389" name="Shape 389"/>
            <p:cNvSpPr/>
            <p:nvPr/>
          </p:nvSpPr>
          <p:spPr>
            <a:xfrm flipH="1" flipV="1">
              <a:off x="616038" y="1113827"/>
              <a:ext cx="1152068" cy="222544"/>
            </a:xfrm>
            <a:prstGeom prst="line">
              <a:avLst/>
            </a:prstGeom>
            <a:noFill/>
            <a:ln w="165100" cap="flat">
              <a:solidFill>
                <a:srgbClr val="773F9B">
                  <a:alpha val="80091"/>
                </a:srgbClr>
              </a:solidFill>
              <a:prstDash val="solid"/>
              <a:miter lim="400000"/>
            </a:ln>
            <a:effectLst/>
          </p:spPr>
          <p:txBody>
            <a:bodyPr wrap="square" lIns="0" tIns="0" rIns="0" bIns="0" numCol="1" anchor="t">
              <a:noAutofit/>
            </a:bodyPr>
            <a:lstStyle/>
            <a:p>
              <a:pPr lvl="0" algn="l" defTabSz="457200">
                <a:defRPr sz="1200">
                  <a:latin typeface="+mj-lt"/>
                  <a:ea typeface="+mj-ea"/>
                  <a:cs typeface="+mj-cs"/>
                  <a:sym typeface="Helvetica"/>
                </a:defRPr>
              </a:pPr>
            </a:p>
          </p:txBody>
        </p:sp>
      </p:grpSp>
      <p:grpSp>
        <p:nvGrpSpPr>
          <p:cNvPr id="398" name="Group 398"/>
          <p:cNvGrpSpPr/>
          <p:nvPr/>
        </p:nvGrpSpPr>
        <p:grpSpPr>
          <a:xfrm>
            <a:off x="9661118" y="4587583"/>
            <a:ext cx="2556565" cy="2011165"/>
            <a:chOff x="0" y="0"/>
            <a:chExt cx="2556563" cy="2011164"/>
          </a:xfrm>
        </p:grpSpPr>
        <p:pic>
          <p:nvPicPr>
            <p:cNvPr id="391" name="image1.tif"/>
            <p:cNvPicPr/>
            <p:nvPr/>
          </p:nvPicPr>
          <p:blipFill>
            <a:blip r:embed="rId2">
              <a:extLst/>
            </a:blip>
            <a:stretch>
              <a:fillRect/>
            </a:stretch>
          </p:blipFill>
          <p:spPr>
            <a:xfrm>
              <a:off x="0" y="0"/>
              <a:ext cx="2556564" cy="2011165"/>
            </a:xfrm>
            <a:prstGeom prst="rect">
              <a:avLst/>
            </a:prstGeom>
            <a:ln w="12700" cap="flat">
              <a:noFill/>
              <a:miter lim="400000"/>
            </a:ln>
            <a:effectLst/>
          </p:spPr>
        </p:pic>
        <p:sp>
          <p:nvSpPr>
            <p:cNvPr id="392" name="Shape 392"/>
            <p:cNvSpPr/>
            <p:nvPr/>
          </p:nvSpPr>
          <p:spPr>
            <a:xfrm flipH="1" flipV="1">
              <a:off x="1406238" y="673553"/>
              <a:ext cx="480689" cy="76135"/>
            </a:xfrm>
            <a:prstGeom prst="line">
              <a:avLst/>
            </a:prstGeom>
            <a:noFill/>
            <a:ln w="165100" cap="flat">
              <a:solidFill>
                <a:srgbClr val="773F9B">
                  <a:alpha val="80091"/>
                </a:srgbClr>
              </a:solidFill>
              <a:prstDash val="solid"/>
              <a:miter lim="400000"/>
            </a:ln>
            <a:effectLst/>
          </p:spPr>
          <p:txBody>
            <a:bodyPr wrap="square" lIns="0" tIns="0" rIns="0" bIns="0" numCol="1" anchor="t">
              <a:noAutofit/>
            </a:bodyPr>
            <a:lstStyle/>
            <a:p>
              <a:pPr lvl="0" algn="l" defTabSz="457200">
                <a:defRPr sz="1200">
                  <a:latin typeface="+mj-lt"/>
                  <a:ea typeface="+mj-ea"/>
                  <a:cs typeface="+mj-cs"/>
                  <a:sym typeface="Helvetica"/>
                </a:defRPr>
              </a:pPr>
            </a:p>
          </p:txBody>
        </p:sp>
        <p:sp>
          <p:nvSpPr>
            <p:cNvPr id="393" name="Shape 393"/>
            <p:cNvSpPr/>
            <p:nvPr/>
          </p:nvSpPr>
          <p:spPr>
            <a:xfrm flipH="1" flipV="1">
              <a:off x="972564" y="760731"/>
              <a:ext cx="407764" cy="42860"/>
            </a:xfrm>
            <a:prstGeom prst="line">
              <a:avLst/>
            </a:prstGeom>
            <a:noFill/>
            <a:ln w="165100" cap="flat">
              <a:solidFill>
                <a:srgbClr val="773F9B">
                  <a:alpha val="80091"/>
                </a:srgbClr>
              </a:solidFill>
              <a:prstDash val="solid"/>
              <a:miter lim="400000"/>
            </a:ln>
            <a:effectLst/>
          </p:spPr>
          <p:txBody>
            <a:bodyPr wrap="square" lIns="0" tIns="0" rIns="0" bIns="0" numCol="1" anchor="t">
              <a:noAutofit/>
            </a:bodyPr>
            <a:lstStyle/>
            <a:p>
              <a:pPr lvl="0" algn="l" defTabSz="457200">
                <a:defRPr sz="1200">
                  <a:latin typeface="+mj-lt"/>
                  <a:ea typeface="+mj-ea"/>
                  <a:cs typeface="+mj-cs"/>
                  <a:sym typeface="Helvetica"/>
                </a:defRPr>
              </a:pPr>
            </a:p>
          </p:txBody>
        </p:sp>
        <p:sp>
          <p:nvSpPr>
            <p:cNvPr id="394" name="Shape 394"/>
            <p:cNvSpPr/>
            <p:nvPr/>
          </p:nvSpPr>
          <p:spPr>
            <a:xfrm flipH="1">
              <a:off x="882230" y="896460"/>
              <a:ext cx="185499" cy="2"/>
            </a:xfrm>
            <a:prstGeom prst="line">
              <a:avLst/>
            </a:prstGeom>
            <a:noFill/>
            <a:ln w="165100" cap="flat">
              <a:solidFill>
                <a:srgbClr val="773F9B">
                  <a:alpha val="80091"/>
                </a:srgbClr>
              </a:solidFill>
              <a:prstDash val="solid"/>
              <a:miter lim="400000"/>
            </a:ln>
            <a:effectLst/>
          </p:spPr>
          <p:txBody>
            <a:bodyPr wrap="square" lIns="0" tIns="0" rIns="0" bIns="0" numCol="1" anchor="t">
              <a:noAutofit/>
            </a:bodyPr>
            <a:lstStyle/>
            <a:p>
              <a:pPr lvl="0" algn="l" defTabSz="457200">
                <a:defRPr sz="1200">
                  <a:latin typeface="+mj-lt"/>
                  <a:ea typeface="+mj-ea"/>
                  <a:cs typeface="+mj-cs"/>
                  <a:sym typeface="Helvetica"/>
                </a:defRPr>
              </a:pPr>
            </a:p>
          </p:txBody>
        </p:sp>
        <p:sp>
          <p:nvSpPr>
            <p:cNvPr id="395" name="Shape 395"/>
            <p:cNvSpPr/>
            <p:nvPr/>
          </p:nvSpPr>
          <p:spPr>
            <a:xfrm flipH="1">
              <a:off x="1600898" y="1182684"/>
              <a:ext cx="185499" cy="2"/>
            </a:xfrm>
            <a:prstGeom prst="line">
              <a:avLst/>
            </a:prstGeom>
            <a:noFill/>
            <a:ln w="165100" cap="flat">
              <a:solidFill>
                <a:srgbClr val="773F9B">
                  <a:alpha val="80091"/>
                </a:srgbClr>
              </a:solidFill>
              <a:prstDash val="solid"/>
              <a:miter lim="400000"/>
            </a:ln>
            <a:effectLst/>
          </p:spPr>
          <p:txBody>
            <a:bodyPr wrap="square" lIns="0" tIns="0" rIns="0" bIns="0" numCol="1" anchor="t">
              <a:noAutofit/>
            </a:bodyPr>
            <a:lstStyle/>
            <a:p>
              <a:pPr lvl="0" algn="l" defTabSz="457200">
                <a:defRPr sz="1200">
                  <a:latin typeface="+mj-lt"/>
                  <a:ea typeface="+mj-ea"/>
                  <a:cs typeface="+mj-cs"/>
                  <a:sym typeface="Helvetica"/>
                </a:defRPr>
              </a:pPr>
            </a:p>
          </p:txBody>
        </p:sp>
        <p:sp>
          <p:nvSpPr>
            <p:cNvPr id="396" name="Shape 396"/>
            <p:cNvSpPr/>
            <p:nvPr/>
          </p:nvSpPr>
          <p:spPr>
            <a:xfrm flipH="1" flipV="1">
              <a:off x="611003" y="1144127"/>
              <a:ext cx="389427" cy="77117"/>
            </a:xfrm>
            <a:prstGeom prst="line">
              <a:avLst/>
            </a:prstGeom>
            <a:noFill/>
            <a:ln w="165100" cap="flat">
              <a:solidFill>
                <a:srgbClr val="773F9B">
                  <a:alpha val="80091"/>
                </a:srgbClr>
              </a:solidFill>
              <a:prstDash val="solid"/>
              <a:miter lim="400000"/>
            </a:ln>
            <a:effectLst/>
          </p:spPr>
          <p:txBody>
            <a:bodyPr wrap="square" lIns="0" tIns="0" rIns="0" bIns="0" numCol="1" anchor="t">
              <a:noAutofit/>
            </a:bodyPr>
            <a:lstStyle/>
            <a:p>
              <a:pPr lvl="0" algn="l" defTabSz="457200">
                <a:defRPr sz="1200">
                  <a:latin typeface="+mj-lt"/>
                  <a:ea typeface="+mj-ea"/>
                  <a:cs typeface="+mj-cs"/>
                  <a:sym typeface="Helvetica"/>
                </a:defRPr>
              </a:pPr>
            </a:p>
          </p:txBody>
        </p:sp>
        <p:sp>
          <p:nvSpPr>
            <p:cNvPr id="397" name="Shape 397"/>
            <p:cNvSpPr/>
            <p:nvPr/>
          </p:nvSpPr>
          <p:spPr>
            <a:xfrm flipH="1" flipV="1">
              <a:off x="1186436" y="1065586"/>
              <a:ext cx="183693" cy="25818"/>
            </a:xfrm>
            <a:prstGeom prst="line">
              <a:avLst/>
            </a:prstGeom>
            <a:noFill/>
            <a:ln w="165100" cap="flat">
              <a:solidFill>
                <a:srgbClr val="773F9B">
                  <a:alpha val="80091"/>
                </a:srgbClr>
              </a:solidFill>
              <a:prstDash val="solid"/>
              <a:miter lim="400000"/>
            </a:ln>
            <a:effectLst/>
          </p:spPr>
          <p:txBody>
            <a:bodyPr wrap="square" lIns="0" tIns="0" rIns="0" bIns="0" numCol="1" anchor="t">
              <a:noAutofit/>
            </a:bodyPr>
            <a:lstStyle/>
            <a:p>
              <a:pPr lvl="0" algn="l" defTabSz="457200">
                <a:defRPr sz="1200">
                  <a:latin typeface="+mj-lt"/>
                  <a:ea typeface="+mj-ea"/>
                  <a:cs typeface="+mj-cs"/>
                  <a:sym typeface="Helvetica"/>
                </a:defRPr>
              </a:pPr>
            </a:p>
          </p:txBody>
        </p:sp>
      </p:grpSp>
      <p:grpSp>
        <p:nvGrpSpPr>
          <p:cNvPr id="402" name="Group 402"/>
          <p:cNvGrpSpPr/>
          <p:nvPr/>
        </p:nvGrpSpPr>
        <p:grpSpPr>
          <a:xfrm>
            <a:off x="9540468" y="6750815"/>
            <a:ext cx="2556565" cy="2011165"/>
            <a:chOff x="0" y="0"/>
            <a:chExt cx="2556563" cy="2011164"/>
          </a:xfrm>
        </p:grpSpPr>
        <p:pic>
          <p:nvPicPr>
            <p:cNvPr id="399" name="image1.tif"/>
            <p:cNvPicPr/>
            <p:nvPr/>
          </p:nvPicPr>
          <p:blipFill>
            <a:blip r:embed="rId2">
              <a:extLst/>
            </a:blip>
            <a:stretch>
              <a:fillRect/>
            </a:stretch>
          </p:blipFill>
          <p:spPr>
            <a:xfrm>
              <a:off x="0" y="0"/>
              <a:ext cx="2556564" cy="2011165"/>
            </a:xfrm>
            <a:prstGeom prst="rect">
              <a:avLst/>
            </a:prstGeom>
            <a:ln w="12700" cap="flat">
              <a:noFill/>
              <a:miter lim="400000"/>
            </a:ln>
            <a:effectLst/>
          </p:spPr>
        </p:pic>
        <p:sp>
          <p:nvSpPr>
            <p:cNvPr id="400" name="Shape 400"/>
            <p:cNvSpPr/>
            <p:nvPr/>
          </p:nvSpPr>
          <p:spPr>
            <a:xfrm flipH="1" flipV="1">
              <a:off x="885154" y="891477"/>
              <a:ext cx="1061499" cy="111570"/>
            </a:xfrm>
            <a:prstGeom prst="line">
              <a:avLst/>
            </a:prstGeom>
            <a:noFill/>
            <a:ln w="165100" cap="flat">
              <a:solidFill>
                <a:srgbClr val="773F9B">
                  <a:alpha val="80091"/>
                </a:srgbClr>
              </a:solidFill>
              <a:prstDash val="solid"/>
              <a:miter lim="400000"/>
            </a:ln>
            <a:effectLst/>
          </p:spPr>
          <p:txBody>
            <a:bodyPr wrap="square" lIns="0" tIns="0" rIns="0" bIns="0" numCol="1" anchor="t">
              <a:noAutofit/>
            </a:bodyPr>
            <a:lstStyle/>
            <a:p>
              <a:pPr lvl="0" algn="l" defTabSz="457200">
                <a:defRPr sz="1200">
                  <a:latin typeface="+mj-lt"/>
                  <a:ea typeface="+mj-ea"/>
                  <a:cs typeface="+mj-cs"/>
                  <a:sym typeface="Helvetica"/>
                </a:defRPr>
              </a:pPr>
            </a:p>
          </p:txBody>
        </p:sp>
        <p:sp>
          <p:nvSpPr>
            <p:cNvPr id="401" name="Shape 401"/>
            <p:cNvSpPr/>
            <p:nvPr/>
          </p:nvSpPr>
          <p:spPr>
            <a:xfrm flipH="1" flipV="1">
              <a:off x="749884" y="1025530"/>
              <a:ext cx="1185985" cy="147393"/>
            </a:xfrm>
            <a:prstGeom prst="line">
              <a:avLst/>
            </a:prstGeom>
            <a:noFill/>
            <a:ln w="165100" cap="flat">
              <a:solidFill>
                <a:srgbClr val="773F9B">
                  <a:alpha val="80091"/>
                </a:srgbClr>
              </a:solidFill>
              <a:prstDash val="solid"/>
              <a:miter lim="400000"/>
            </a:ln>
            <a:effectLst/>
          </p:spPr>
          <p:txBody>
            <a:bodyPr wrap="square" lIns="0" tIns="0" rIns="0" bIns="0" numCol="1" anchor="t">
              <a:noAutofit/>
            </a:bodyPr>
            <a:lstStyle/>
            <a:p>
              <a:pPr lvl="0" algn="l" defTabSz="457200">
                <a:defRPr sz="1200">
                  <a:latin typeface="+mj-lt"/>
                  <a:ea typeface="+mj-ea"/>
                  <a:cs typeface="+mj-cs"/>
                  <a:sym typeface="Helvetica"/>
                </a:defRPr>
              </a:pPr>
            </a:p>
          </p:txBody>
        </p:sp>
      </p:gr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82">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382">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39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3" fill="hold">
                                  <p:stCondLst>
                                    <p:cond delay="0"/>
                                  </p:stCondLst>
                                  <p:iterate type="el" backwards="0">
                                    <p:tmAbs val="0"/>
                                  </p:iterate>
                                  <p:childTnLst>
                                    <p:set>
                                      <p:cBhvr>
                                        <p:cTn id="15" fill="hold"/>
                                        <p:tgtEl>
                                          <p:spTgt spid="398"/>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1" fill="hold">
                                  <p:stCondLst>
                                    <p:cond delay="0"/>
                                  </p:stCondLst>
                                  <p:iterate type="el" backwards="0">
                                    <p:tmAbs val="0"/>
                                  </p:iterate>
                                  <p:childTnLst>
                                    <p:set>
                                      <p:cBhvr>
                                        <p:cTn id="18" fill="hold"/>
                                        <p:tgtEl>
                                          <p:spTgt spid="38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1" fill="hold">
                                  <p:stCondLst>
                                    <p:cond delay="0"/>
                                  </p:stCondLst>
                                  <p:iterate type="el" backwards="0">
                                    <p:tmAbs val="0"/>
                                  </p:iterate>
                                  <p:childTnLst>
                                    <p:set>
                                      <p:cBhvr>
                                        <p:cTn id="22" fill="hold"/>
                                        <p:tgtEl>
                                          <p:spTgt spid="382">
                                            <p:txEl>
                                              <p:pRg st="2" end="2"/>
                                            </p:txEl>
                                          </p:spTgt>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4" fill="hold">
                                  <p:stCondLst>
                                    <p:cond delay="0"/>
                                  </p:stCondLst>
                                  <p:iterate type="el" backwards="0">
                                    <p:tmAbs val="0"/>
                                  </p:iterate>
                                  <p:childTnLst>
                                    <p:set>
                                      <p:cBhvr>
                                        <p:cTn id="25" fill="hold"/>
                                        <p:tgtEl>
                                          <p:spTgt spid="4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8" grpId="3"/>
      <p:bldP build="p" bldLvl="5" animBg="1" rev="0" advAuto="0" spid="382" grpId="1"/>
      <p:bldP build="whole" bldLvl="1" animBg="1" rev="0" advAuto="0" spid="402" grpId="4"/>
      <p:bldP build="whole" bldLvl="1" animBg="1" rev="0" advAuto="0" spid="390" grpId="2"/>
    </p:bldLst>
  </p:timing>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Shape 404"/>
          <p:cNvSpPr/>
          <p:nvPr>
            <p:ph type="title"/>
          </p:nvPr>
        </p:nvSpPr>
        <p:spPr>
          <a:xfrm>
            <a:off x="952500" y="444500"/>
            <a:ext cx="11099800" cy="1331585"/>
          </a:xfrm>
          <a:prstGeom prst="rect">
            <a:avLst/>
          </a:prstGeom>
        </p:spPr>
        <p:txBody>
          <a:bodyPr/>
          <a:lstStyle/>
          <a:p>
            <a:pPr lvl="0">
              <a:defRPr sz="1800"/>
            </a:pPr>
            <a:r>
              <a:rPr sz="8000"/>
              <a:t>Opportunities next year</a:t>
            </a:r>
          </a:p>
        </p:txBody>
      </p:sp>
      <p:sp>
        <p:nvSpPr>
          <p:cNvPr id="405" name="Shape 405"/>
          <p:cNvSpPr/>
          <p:nvPr>
            <p:ph type="body" idx="1"/>
          </p:nvPr>
        </p:nvSpPr>
        <p:spPr>
          <a:xfrm>
            <a:off x="814456" y="1978791"/>
            <a:ext cx="10113772" cy="7035883"/>
          </a:xfrm>
          <a:prstGeom prst="rect">
            <a:avLst/>
          </a:prstGeom>
        </p:spPr>
        <p:txBody>
          <a:bodyPr/>
          <a:lstStyle/>
          <a:p>
            <a:pPr lvl="0" marL="711200" indent="-711200" defTabSz="525779">
              <a:spcBef>
                <a:spcPts val="3700"/>
              </a:spcBef>
              <a:buFont typeface="Helvetica"/>
              <a:defRPr sz="1800"/>
            </a:pPr>
            <a:r>
              <a:rPr b="1" sz="3200">
                <a:latin typeface="+mj-lt"/>
                <a:ea typeface="+mj-ea"/>
                <a:cs typeface="+mj-cs"/>
                <a:sym typeface="Helvetica"/>
              </a:rPr>
              <a:t>Visiting Artists</a:t>
            </a:r>
            <a:r>
              <a:rPr sz="3200"/>
              <a:t> come to your school to teach skills and concepts.  </a:t>
            </a:r>
            <a:endParaRPr sz="3200"/>
          </a:p>
          <a:p>
            <a:pPr lvl="0" marL="711200" indent="-711200" defTabSz="525779">
              <a:spcBef>
                <a:spcPts val="3700"/>
              </a:spcBef>
              <a:buFont typeface="Helvetica"/>
              <a:defRPr sz="1800"/>
            </a:pPr>
            <a:r>
              <a:rPr b="1" sz="3200">
                <a:latin typeface="+mj-lt"/>
                <a:ea typeface="+mj-ea"/>
                <a:cs typeface="+mj-cs"/>
                <a:sym typeface="Helvetica"/>
              </a:rPr>
              <a:t>Collaborating Artists</a:t>
            </a:r>
            <a:r>
              <a:rPr sz="3200"/>
              <a:t> plan longer units with you so students can engage in a creative process which connects an art form to another subject area.</a:t>
            </a:r>
            <a:endParaRPr sz="3200"/>
          </a:p>
          <a:p>
            <a:pPr lvl="0" marL="711200" indent="-711200" defTabSz="525779">
              <a:spcBef>
                <a:spcPts val="3700"/>
              </a:spcBef>
              <a:defRPr sz="1800"/>
            </a:pPr>
            <a:r>
              <a:rPr sz="3200"/>
              <a:t>Students experience visual art, theatre, music or dance through a </a:t>
            </a:r>
            <a:r>
              <a:rPr b="1" sz="3200">
                <a:latin typeface="+mj-lt"/>
                <a:ea typeface="+mj-ea"/>
                <a:cs typeface="+mj-cs"/>
                <a:sym typeface="Helvetica"/>
              </a:rPr>
              <a:t>field trip</a:t>
            </a:r>
            <a:r>
              <a:rPr sz="3200"/>
              <a:t> and/or site-based performance. Teachers have the opportunity to enhance the learning and make connections to other content areas in the classroom.</a:t>
            </a:r>
          </a:p>
        </p:txBody>
      </p:sp>
      <p:sp>
        <p:nvSpPr>
          <p:cNvPr id="406" name="Shape 406"/>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pic>
        <p:nvPicPr>
          <p:cNvPr id="407" name="image2.tif"/>
          <p:cNvPicPr/>
          <p:nvPr/>
        </p:nvPicPr>
        <p:blipFill>
          <a:blip r:embed="rId2">
            <a:extLst/>
          </a:blip>
          <a:stretch>
            <a:fillRect/>
          </a:stretch>
        </p:blipFill>
        <p:spPr>
          <a:xfrm>
            <a:off x="10965984" y="2034027"/>
            <a:ext cx="1574802" cy="1574802"/>
          </a:xfrm>
          <a:prstGeom prst="rect">
            <a:avLst/>
          </a:prstGeom>
          <a:ln w="12700">
            <a:miter lim="400000"/>
          </a:ln>
        </p:spPr>
      </p:pic>
      <p:pic>
        <p:nvPicPr>
          <p:cNvPr id="408" name="image3.tif"/>
          <p:cNvPicPr/>
          <p:nvPr/>
        </p:nvPicPr>
        <p:blipFill>
          <a:blip r:embed="rId3">
            <a:extLst/>
          </a:blip>
          <a:stretch>
            <a:fillRect/>
          </a:stretch>
        </p:blipFill>
        <p:spPr>
          <a:xfrm>
            <a:off x="10953284" y="4267856"/>
            <a:ext cx="1600202" cy="1600202"/>
          </a:xfrm>
          <a:prstGeom prst="rect">
            <a:avLst/>
          </a:prstGeom>
          <a:ln w="12700">
            <a:miter lim="400000"/>
          </a:ln>
        </p:spPr>
      </p:pic>
      <p:pic>
        <p:nvPicPr>
          <p:cNvPr id="409" name="image4.tif"/>
          <p:cNvPicPr/>
          <p:nvPr/>
        </p:nvPicPr>
        <p:blipFill>
          <a:blip r:embed="rId4">
            <a:extLst/>
          </a:blip>
          <a:stretch>
            <a:fillRect/>
          </a:stretch>
        </p:blipFill>
        <p:spPr>
          <a:xfrm>
            <a:off x="10978684" y="6820572"/>
            <a:ext cx="1549402" cy="1549402"/>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07"/>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405">
                                            <p:bg/>
                                          </p:spTgt>
                                        </p:tgtEl>
                                        <p:attrNameLst>
                                          <p:attrName>style.visibility</p:attrName>
                                        </p:attrNameLst>
                                      </p:cBhvr>
                                      <p:to>
                                        <p:strVal val="visible"/>
                                      </p:to>
                                    </p:set>
                                  </p:childTnLst>
                                </p:cTn>
                              </p:par>
                              <p:par>
                                <p:cTn id="10" presetClass="entr" presetSubtype="0" presetID="1" grpId="2" fill="hold">
                                  <p:stCondLst>
                                    <p:cond delay="0"/>
                                  </p:stCondLst>
                                  <p:iterate type="el" backwards="0">
                                    <p:tmAbs val="0"/>
                                  </p:iterate>
                                  <p:childTnLst>
                                    <p:set>
                                      <p:cBhvr>
                                        <p:cTn id="11" fill="hold"/>
                                        <p:tgtEl>
                                          <p:spTgt spid="40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2" fill="hold">
                                  <p:stCondLst>
                                    <p:cond delay="0"/>
                                  </p:stCondLst>
                                  <p:iterate type="el" backwards="0">
                                    <p:tmAbs val="0"/>
                                  </p:iterate>
                                  <p:childTnLst>
                                    <p:set>
                                      <p:cBhvr>
                                        <p:cTn id="15" fill="hold"/>
                                        <p:tgtEl>
                                          <p:spTgt spid="405">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4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4" fill="hold">
                                  <p:stCondLst>
                                    <p:cond delay="0"/>
                                  </p:stCondLst>
                                  <p:iterate type="el" backwards="0">
                                    <p:tmAbs val="0"/>
                                  </p:iterate>
                                  <p:childTnLst>
                                    <p:set>
                                      <p:cBhvr>
                                        <p:cTn id="22" fill="hold"/>
                                        <p:tgtEl>
                                          <p:spTgt spid="409"/>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2" fill="hold">
                                  <p:stCondLst>
                                    <p:cond delay="0"/>
                                  </p:stCondLst>
                                  <p:iterate type="el" backwards="0">
                                    <p:tmAbs val="0"/>
                                  </p:iterate>
                                  <p:childTnLst>
                                    <p:set>
                                      <p:cBhvr>
                                        <p:cTn id="25" fill="hold"/>
                                        <p:tgtEl>
                                          <p:spTgt spid="405">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9" grpId="4"/>
      <p:bldP build="whole" bldLvl="1" animBg="1" rev="0" advAuto="0" spid="407" grpId="1"/>
      <p:bldP build="p" bldLvl="5" animBg="1" rev="0" advAuto="0" spid="405" grpId="2"/>
      <p:bldP build="whole" bldLvl="1" animBg="1" rev="0" advAuto="0" spid="408" grpId="3"/>
    </p:bldLst>
  </p:timing>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1" name="Shape 411"/>
          <p:cNvSpPr/>
          <p:nvPr>
            <p:ph type="body" idx="1"/>
          </p:nvPr>
        </p:nvSpPr>
        <p:spPr>
          <a:xfrm>
            <a:off x="918632" y="1981200"/>
            <a:ext cx="10556197" cy="7183967"/>
          </a:xfrm>
          <a:prstGeom prst="rect">
            <a:avLst/>
          </a:prstGeom>
        </p:spPr>
        <p:txBody>
          <a:bodyPr/>
          <a:lstStyle/>
          <a:p>
            <a:pPr lvl="0" marL="408812" indent="-408812" defTabSz="246888">
              <a:spcBef>
                <a:spcPts val="1100"/>
              </a:spcBef>
              <a:buFont typeface="Helvetica"/>
              <a:defRPr sz="1800"/>
            </a:pPr>
            <a:r>
              <a:rPr b="1" sz="2900">
                <a:latin typeface="+mj-lt"/>
                <a:ea typeface="+mj-ea"/>
                <a:cs typeface="+mj-cs"/>
                <a:sym typeface="Helvetica"/>
              </a:rPr>
              <a:t>DANCE: </a:t>
            </a:r>
            <a:r>
              <a:rPr sz="2900">
                <a:latin typeface="+mj-lt"/>
                <a:ea typeface="+mj-ea"/>
                <a:cs typeface="+mj-cs"/>
                <a:sym typeface="Helvetica"/>
              </a:rPr>
              <a:t>Creative Movement, Folk, Modern, Choreography</a:t>
            </a:r>
            <a:endParaRPr sz="2900">
              <a:latin typeface="+mj-lt"/>
              <a:ea typeface="+mj-ea"/>
              <a:cs typeface="+mj-cs"/>
              <a:sym typeface="Helvetica"/>
            </a:endParaRPr>
          </a:p>
          <a:p>
            <a:pPr lvl="0" marL="408812" indent="-408812" defTabSz="246888">
              <a:spcBef>
                <a:spcPts val="1100"/>
              </a:spcBef>
              <a:buFont typeface="Helvetica"/>
              <a:defRPr sz="1800"/>
            </a:pPr>
            <a:r>
              <a:rPr b="1" sz="2900">
                <a:latin typeface="+mj-lt"/>
                <a:ea typeface="+mj-ea"/>
                <a:cs typeface="+mj-cs"/>
                <a:sym typeface="Helvetica"/>
              </a:rPr>
              <a:t>LITERARY ART:  </a:t>
            </a:r>
            <a:r>
              <a:rPr sz="2900">
                <a:latin typeface="+mj-lt"/>
                <a:ea typeface="+mj-ea"/>
                <a:cs typeface="+mj-cs"/>
                <a:sym typeface="Helvetica"/>
              </a:rPr>
              <a:t>Poetry, Storytelling</a:t>
            </a:r>
            <a:endParaRPr sz="2900">
              <a:latin typeface="+mj-lt"/>
              <a:ea typeface="+mj-ea"/>
              <a:cs typeface="+mj-cs"/>
              <a:sym typeface="Helvetica"/>
            </a:endParaRPr>
          </a:p>
          <a:p>
            <a:pPr lvl="0" marL="408812" indent="-408812" defTabSz="246888">
              <a:spcBef>
                <a:spcPts val="1100"/>
              </a:spcBef>
              <a:buFont typeface="Helvetica"/>
              <a:defRPr sz="1800"/>
            </a:pPr>
            <a:r>
              <a:rPr b="1" sz="2900">
                <a:latin typeface="+mj-lt"/>
                <a:ea typeface="+mj-ea"/>
                <a:cs typeface="+mj-cs"/>
                <a:sym typeface="Helvetica"/>
              </a:rPr>
              <a:t>MUSIC: </a:t>
            </a:r>
            <a:r>
              <a:rPr sz="2900">
                <a:latin typeface="+mj-lt"/>
                <a:ea typeface="+mj-ea"/>
                <a:cs typeface="+mj-cs"/>
                <a:sym typeface="Helvetica"/>
              </a:rPr>
              <a:t>Composition, Folk, Percussion, Rhythm and rhyme, Singing, Kodaly Method</a:t>
            </a:r>
            <a:endParaRPr sz="2900">
              <a:latin typeface="+mj-lt"/>
              <a:ea typeface="+mj-ea"/>
              <a:cs typeface="+mj-cs"/>
              <a:sym typeface="Helvetica"/>
            </a:endParaRPr>
          </a:p>
          <a:p>
            <a:pPr lvl="0" marL="408812" indent="-408812" defTabSz="246888">
              <a:spcBef>
                <a:spcPts val="1100"/>
              </a:spcBef>
              <a:buFont typeface="Helvetica"/>
              <a:defRPr sz="1800"/>
            </a:pPr>
            <a:r>
              <a:rPr b="1" sz="2900">
                <a:latin typeface="+mj-lt"/>
                <a:ea typeface="+mj-ea"/>
                <a:cs typeface="+mj-cs"/>
                <a:sym typeface="Helvetica"/>
              </a:rPr>
              <a:t>THEATRE: </a:t>
            </a:r>
            <a:r>
              <a:rPr sz="2900">
                <a:latin typeface="+mj-lt"/>
                <a:ea typeface="+mj-ea"/>
                <a:cs typeface="+mj-cs"/>
                <a:sym typeface="Helvetica"/>
              </a:rPr>
              <a:t>Creative Drama, Melodrama, Clown, Improvisation, Mask making, Puppetry, Reader’s Theatre, Script Development, Voice</a:t>
            </a:r>
            <a:endParaRPr sz="2900">
              <a:latin typeface="+mj-lt"/>
              <a:ea typeface="+mj-ea"/>
              <a:cs typeface="+mj-cs"/>
              <a:sym typeface="Helvetica"/>
            </a:endParaRPr>
          </a:p>
          <a:p>
            <a:pPr lvl="0" marL="408812" indent="-408812" defTabSz="246888">
              <a:spcBef>
                <a:spcPts val="1100"/>
              </a:spcBef>
              <a:buFont typeface="Helvetica"/>
              <a:defRPr sz="1800"/>
            </a:pPr>
            <a:r>
              <a:rPr b="1" sz="2900">
                <a:latin typeface="+mj-lt"/>
                <a:ea typeface="+mj-ea"/>
                <a:cs typeface="+mj-cs"/>
                <a:sym typeface="Helvetica"/>
              </a:rPr>
              <a:t>TRADITIONAL ART: </a:t>
            </a:r>
            <a:r>
              <a:rPr sz="2900">
                <a:latin typeface="+mj-lt"/>
                <a:ea typeface="+mj-ea"/>
                <a:cs typeface="+mj-cs"/>
                <a:sym typeface="Helvetica"/>
              </a:rPr>
              <a:t>Carving, Weaving, Sewing</a:t>
            </a:r>
            <a:endParaRPr sz="2900">
              <a:latin typeface="+mj-lt"/>
              <a:ea typeface="+mj-ea"/>
              <a:cs typeface="+mj-cs"/>
              <a:sym typeface="Helvetica"/>
            </a:endParaRPr>
          </a:p>
          <a:p>
            <a:pPr lvl="0" marL="408812" indent="-408812" defTabSz="246888">
              <a:spcBef>
                <a:spcPts val="1100"/>
              </a:spcBef>
              <a:buFont typeface="Helvetica"/>
              <a:defRPr sz="1800"/>
            </a:pPr>
            <a:r>
              <a:rPr b="1" sz="2900">
                <a:latin typeface="+mj-lt"/>
                <a:ea typeface="+mj-ea"/>
                <a:cs typeface="+mj-cs"/>
                <a:sym typeface="Helvetica"/>
              </a:rPr>
              <a:t>VISUAL ART:	</a:t>
            </a:r>
            <a:r>
              <a:rPr sz="2900">
                <a:latin typeface="+mj-lt"/>
                <a:ea typeface="+mj-ea"/>
                <a:cs typeface="+mj-cs"/>
                <a:sym typeface="Helvetica"/>
              </a:rPr>
              <a:t>Art History, Assemblage, Book making, Cartoons, political cartoons Ceramics, Color and Design, Computer Art/Graphic Design, Drawing, Graffiti (legal surface), Jewelry, Marbling, Mixed Media, Murals, Painting, Photography, Printmaking, Scratchboard, Sequential art (comics, graphic novels), Sculpture, Stenciling, Watercolor	</a:t>
            </a:r>
          </a:p>
        </p:txBody>
      </p:sp>
      <p:sp>
        <p:nvSpPr>
          <p:cNvPr id="412" name="Shape 412"/>
          <p:cNvSpPr/>
          <p:nvPr/>
        </p:nvSpPr>
        <p:spPr>
          <a:xfrm>
            <a:off x="1497858" y="478681"/>
            <a:ext cx="10285172"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3600"/>
              <a:t>Current visiting/ collaborating artist opportunities </a:t>
            </a:r>
            <a:endParaRPr sz="3600"/>
          </a:p>
          <a:p>
            <a:pPr lvl="0">
              <a:defRPr sz="1800"/>
            </a:pPr>
            <a:r>
              <a:rPr sz="3600"/>
              <a:t>as of February 2015</a:t>
            </a:r>
          </a:p>
        </p:txBody>
      </p:sp>
      <p:sp>
        <p:nvSpPr>
          <p:cNvPr id="413" name="Shape 413"/>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B</a:t>
            </a:r>
          </a:p>
        </p:txBody>
      </p:sp>
      <p:pic>
        <p:nvPicPr>
          <p:cNvPr id="414" name="image5.tif"/>
          <p:cNvPicPr/>
          <p:nvPr/>
        </p:nvPicPr>
        <p:blipFill>
          <a:blip r:embed="rId2">
            <a:extLst/>
          </a:blip>
          <a:stretch>
            <a:fillRect/>
          </a:stretch>
        </p:blipFill>
        <p:spPr>
          <a:xfrm>
            <a:off x="10905314" y="1229753"/>
            <a:ext cx="1651002" cy="1651002"/>
          </a:xfrm>
          <a:prstGeom prst="rect">
            <a:avLst/>
          </a:prstGeom>
          <a:ln w="12700">
            <a:miter lim="400000"/>
          </a:ln>
        </p:spPr>
      </p:pic>
      <p:pic>
        <p:nvPicPr>
          <p:cNvPr id="415" name="image2.png"/>
          <p:cNvPicPr/>
          <p:nvPr/>
        </p:nvPicPr>
        <p:blipFill>
          <a:blip r:embed="rId3">
            <a:extLst/>
          </a:blip>
          <a:stretch>
            <a:fillRect/>
          </a:stretch>
        </p:blipFill>
        <p:spPr>
          <a:xfrm>
            <a:off x="8429007" y="2480458"/>
            <a:ext cx="1435928" cy="911544"/>
          </a:xfrm>
          <a:prstGeom prst="rect">
            <a:avLst/>
          </a:prstGeom>
          <a:ln w="12700">
            <a:miter lim="400000"/>
          </a:ln>
        </p:spPr>
      </p:pic>
      <p:pic>
        <p:nvPicPr>
          <p:cNvPr id="416" name="image6.tif"/>
          <p:cNvPicPr/>
          <p:nvPr/>
        </p:nvPicPr>
        <p:blipFill>
          <a:blip r:embed="rId4">
            <a:extLst/>
          </a:blip>
          <a:stretch>
            <a:fillRect/>
          </a:stretch>
        </p:blipFill>
        <p:spPr>
          <a:xfrm>
            <a:off x="11328997" y="3287633"/>
            <a:ext cx="1193802" cy="1193802"/>
          </a:xfrm>
          <a:prstGeom prst="rect">
            <a:avLst/>
          </a:prstGeom>
          <a:ln w="12700">
            <a:miter lim="400000"/>
          </a:ln>
        </p:spPr>
      </p:pic>
      <p:pic>
        <p:nvPicPr>
          <p:cNvPr id="417" name="image3.png"/>
          <p:cNvPicPr/>
          <p:nvPr/>
        </p:nvPicPr>
        <p:blipFill>
          <a:blip r:embed="rId5">
            <a:extLst/>
          </a:blip>
          <a:stretch>
            <a:fillRect/>
          </a:stretch>
        </p:blipFill>
        <p:spPr>
          <a:xfrm>
            <a:off x="11245268" y="4453251"/>
            <a:ext cx="1350639" cy="1338280"/>
          </a:xfrm>
          <a:prstGeom prst="rect">
            <a:avLst/>
          </a:prstGeom>
          <a:ln w="12700">
            <a:miter lim="400000"/>
          </a:ln>
        </p:spPr>
      </p:pic>
      <p:pic>
        <p:nvPicPr>
          <p:cNvPr id="418" name="image4.png"/>
          <p:cNvPicPr/>
          <p:nvPr/>
        </p:nvPicPr>
        <p:blipFill>
          <a:blip r:embed="rId6">
            <a:extLst/>
          </a:blip>
          <a:stretch>
            <a:fillRect/>
          </a:stretch>
        </p:blipFill>
        <p:spPr>
          <a:xfrm>
            <a:off x="9329681" y="5466434"/>
            <a:ext cx="1172783" cy="911531"/>
          </a:xfrm>
          <a:prstGeom prst="rect">
            <a:avLst/>
          </a:prstGeom>
          <a:ln w="12700">
            <a:miter lim="400000"/>
          </a:ln>
        </p:spPr>
      </p:pic>
      <p:pic>
        <p:nvPicPr>
          <p:cNvPr id="419" name="image5.png"/>
          <p:cNvPicPr/>
          <p:nvPr/>
        </p:nvPicPr>
        <p:blipFill>
          <a:blip r:embed="rId7">
            <a:extLst/>
          </a:blip>
          <a:stretch>
            <a:fillRect/>
          </a:stretch>
        </p:blipFill>
        <p:spPr>
          <a:xfrm>
            <a:off x="10995624" y="6977040"/>
            <a:ext cx="1860552" cy="1734743"/>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14"/>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411">
                                            <p:bg/>
                                          </p:spTgt>
                                        </p:tgtEl>
                                        <p:attrNameLst>
                                          <p:attrName>style.visibility</p:attrName>
                                        </p:attrNameLst>
                                      </p:cBhvr>
                                      <p:to>
                                        <p:strVal val="visible"/>
                                      </p:to>
                                    </p:set>
                                  </p:childTnLst>
                                </p:cTn>
                              </p:par>
                              <p:par>
                                <p:cTn id="10" presetClass="entr" presetSubtype="0" presetID="1" grpId="2" fill="hold">
                                  <p:stCondLst>
                                    <p:cond delay="0"/>
                                  </p:stCondLst>
                                  <p:iterate type="el" backwards="0">
                                    <p:tmAbs val="0"/>
                                  </p:iterate>
                                  <p:childTnLst>
                                    <p:set>
                                      <p:cBhvr>
                                        <p:cTn id="11" fill="hold"/>
                                        <p:tgtEl>
                                          <p:spTgt spid="41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2" fill="hold">
                                  <p:stCondLst>
                                    <p:cond delay="0"/>
                                  </p:stCondLst>
                                  <p:iterate type="el" backwards="0">
                                    <p:tmAbs val="0"/>
                                  </p:iterate>
                                  <p:childTnLst>
                                    <p:set>
                                      <p:cBhvr>
                                        <p:cTn id="15" fill="hold"/>
                                        <p:tgtEl>
                                          <p:spTgt spid="411">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4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2" fill="hold">
                                  <p:stCondLst>
                                    <p:cond delay="0"/>
                                  </p:stCondLst>
                                  <p:iterate type="el" backwards="0">
                                    <p:tmAbs val="0"/>
                                  </p:iterate>
                                  <p:childTnLst>
                                    <p:set>
                                      <p:cBhvr>
                                        <p:cTn id="22" fill="hold"/>
                                        <p:tgtEl>
                                          <p:spTgt spid="411">
                                            <p:txEl>
                                              <p:pRg st="2" end="2"/>
                                            </p:txEl>
                                          </p:spTgt>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4" fill="hold">
                                  <p:stCondLst>
                                    <p:cond delay="0"/>
                                  </p:stCondLst>
                                  <p:iterate type="el" backwards="0">
                                    <p:tmAbs val="0"/>
                                  </p:iterate>
                                  <p:childTnLst>
                                    <p:set>
                                      <p:cBhvr>
                                        <p:cTn id="25" fill="hold"/>
                                        <p:tgtEl>
                                          <p:spTgt spid="4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1" grpId="2" fill="hold">
                                  <p:stCondLst>
                                    <p:cond delay="0"/>
                                  </p:stCondLst>
                                  <p:iterate type="el" backwards="0">
                                    <p:tmAbs val="0"/>
                                  </p:iterate>
                                  <p:childTnLst>
                                    <p:set>
                                      <p:cBhvr>
                                        <p:cTn id="29" fill="hold"/>
                                        <p:tgtEl>
                                          <p:spTgt spid="411">
                                            <p:txEl>
                                              <p:pRg st="3" end="3"/>
                                            </p:txEl>
                                          </p:spTgt>
                                        </p:tgtEl>
                                        <p:attrNameLst>
                                          <p:attrName>style.visibility</p:attrName>
                                        </p:attrNameLst>
                                      </p:cBhvr>
                                      <p:to>
                                        <p:strVal val="visible"/>
                                      </p:to>
                                    </p:set>
                                  </p:childTnLst>
                                </p:cTn>
                              </p:par>
                            </p:childTnLst>
                          </p:cTn>
                        </p:par>
                        <p:par>
                          <p:cTn id="30" fill="hold">
                            <p:stCondLst>
                              <p:cond delay="0"/>
                            </p:stCondLst>
                            <p:childTnLst>
                              <p:par>
                                <p:cTn id="31" nodeType="afterEffect" presetClass="entr" presetSubtype="0" presetID="1" grpId="5" fill="hold">
                                  <p:stCondLst>
                                    <p:cond delay="0"/>
                                  </p:stCondLst>
                                  <p:iterate type="el" backwards="0">
                                    <p:tmAbs val="0"/>
                                  </p:iterate>
                                  <p:childTnLst>
                                    <p:set>
                                      <p:cBhvr>
                                        <p:cTn id="32" fill="hold"/>
                                        <p:tgtEl>
                                          <p:spTgt spid="4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nodeType="clickEffect" presetClass="entr" presetSubtype="0" presetID="1" grpId="2" fill="hold">
                                  <p:stCondLst>
                                    <p:cond delay="0"/>
                                  </p:stCondLst>
                                  <p:iterate type="el" backwards="0">
                                    <p:tmAbs val="0"/>
                                  </p:iterate>
                                  <p:childTnLst>
                                    <p:set>
                                      <p:cBhvr>
                                        <p:cTn id="36" fill="hold"/>
                                        <p:tgtEl>
                                          <p:spTgt spid="411">
                                            <p:txEl>
                                              <p:pRg st="4" end="4"/>
                                            </p:txEl>
                                          </p:spTgt>
                                        </p:tgtEl>
                                        <p:attrNameLst>
                                          <p:attrName>style.visibility</p:attrName>
                                        </p:attrNameLst>
                                      </p:cBhvr>
                                      <p:to>
                                        <p:strVal val="visible"/>
                                      </p:to>
                                    </p:set>
                                  </p:childTnLst>
                                </p:cTn>
                              </p:par>
                            </p:childTnLst>
                          </p:cTn>
                        </p:par>
                        <p:par>
                          <p:cTn id="37" fill="hold">
                            <p:stCondLst>
                              <p:cond delay="0"/>
                            </p:stCondLst>
                            <p:childTnLst>
                              <p:par>
                                <p:cTn id="38" nodeType="afterEffect" presetClass="entr" presetSubtype="0" presetID="1" grpId="6" fill="hold">
                                  <p:stCondLst>
                                    <p:cond delay="0"/>
                                  </p:stCondLst>
                                  <p:iterate type="el" backwards="0">
                                    <p:tmAbs val="0"/>
                                  </p:iterate>
                                  <p:childTnLst>
                                    <p:set>
                                      <p:cBhvr>
                                        <p:cTn id="39" fill="hold"/>
                                        <p:tgtEl>
                                          <p:spTgt spid="4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nodeType="clickEffect" presetClass="entr" presetSubtype="0" presetID="1" grpId="2" fill="hold">
                                  <p:stCondLst>
                                    <p:cond delay="0"/>
                                  </p:stCondLst>
                                  <p:iterate type="el" backwards="0">
                                    <p:tmAbs val="0"/>
                                  </p:iterate>
                                  <p:childTnLst>
                                    <p:set>
                                      <p:cBhvr>
                                        <p:cTn id="43" fill="hold"/>
                                        <p:tgtEl>
                                          <p:spTgt spid="411">
                                            <p:txEl>
                                              <p:pRg st="5" end="5"/>
                                            </p:txEl>
                                          </p:spTgt>
                                        </p:tgtEl>
                                        <p:attrNameLst>
                                          <p:attrName>style.visibility</p:attrName>
                                        </p:attrNameLst>
                                      </p:cBhvr>
                                      <p:to>
                                        <p:strVal val="visible"/>
                                      </p:to>
                                    </p:set>
                                  </p:childTnLst>
                                </p:cTn>
                              </p:par>
                            </p:childTnLst>
                          </p:cTn>
                        </p:par>
                        <p:par>
                          <p:cTn id="44" fill="hold">
                            <p:stCondLst>
                              <p:cond delay="0"/>
                            </p:stCondLst>
                            <p:childTnLst>
                              <p:par>
                                <p:cTn id="45" nodeType="afterEffect" presetClass="entr" presetSubtype="0" presetID="1" grpId="7" fill="hold">
                                  <p:stCondLst>
                                    <p:cond delay="0"/>
                                  </p:stCondLst>
                                  <p:iterate type="el" backwards="0">
                                    <p:tmAbs val="0"/>
                                  </p:iterate>
                                  <p:childTnLst>
                                    <p:set>
                                      <p:cBhvr>
                                        <p:cTn id="46" fill="hold"/>
                                        <p:tgtEl>
                                          <p:spTgt spid="4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8" grpId="6"/>
      <p:bldP build="whole" bldLvl="1" animBg="1" rev="0" advAuto="0" spid="414" grpId="1"/>
      <p:bldP build="whole" bldLvl="1" animBg="1" rev="0" advAuto="0" spid="417" grpId="5"/>
      <p:bldP build="whole" bldLvl="1" animBg="1" rev="0" advAuto="0" spid="415" grpId="3"/>
      <p:bldP build="p" bldLvl="5" animBg="1" rev="0" advAuto="0" spid="411" grpId="2"/>
      <p:bldP build="whole" bldLvl="1" animBg="1" rev="0" advAuto="0" spid="416" grpId="4"/>
      <p:bldP build="whole" bldLvl="1" animBg="1" rev="0" advAuto="0" spid="419" grpId="7"/>
    </p:bldLst>
  </p:timing>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1" name="Shape 421"/>
          <p:cNvSpPr/>
          <p:nvPr>
            <p:ph type="title"/>
          </p:nvPr>
        </p:nvSpPr>
        <p:spPr>
          <a:prstGeom prst="rect">
            <a:avLst/>
          </a:prstGeom>
        </p:spPr>
        <p:txBody>
          <a:bodyPr/>
          <a:lstStyle>
            <a:lvl1pPr defTabSz="519937">
              <a:defRPr sz="7119"/>
            </a:lvl1pPr>
          </a:lstStyle>
          <a:p>
            <a:pPr lvl="0">
              <a:defRPr sz="1800"/>
            </a:pPr>
            <a:r>
              <a:rPr sz="7119"/>
              <a:t>Some artist collaborations happening in ECS</a:t>
            </a:r>
          </a:p>
        </p:txBody>
      </p:sp>
      <p:sp>
        <p:nvSpPr>
          <p:cNvPr id="422" name="Shape 422"/>
          <p:cNvSpPr/>
          <p:nvPr>
            <p:ph type="body" idx="1"/>
          </p:nvPr>
        </p:nvSpPr>
        <p:spPr>
          <a:prstGeom prst="rect">
            <a:avLst/>
          </a:prstGeom>
        </p:spPr>
        <p:txBody>
          <a:bodyPr/>
          <a:lstStyle/>
          <a:p>
            <a:pPr lvl="0">
              <a:defRPr sz="1800"/>
            </a:pPr>
            <a:r>
              <a:rPr sz="3600"/>
              <a:t>Printmaking in science</a:t>
            </a:r>
            <a:endParaRPr sz="3600"/>
          </a:p>
          <a:p>
            <a:pPr lvl="0">
              <a:defRPr sz="1800"/>
            </a:pPr>
            <a:r>
              <a:rPr sz="3600"/>
              <a:t>Wool dying/ weaving in 6th grade social studies</a:t>
            </a:r>
            <a:endParaRPr sz="3600"/>
          </a:p>
          <a:p>
            <a:pPr lvl="0">
              <a:defRPr sz="1800"/>
            </a:pPr>
            <a:r>
              <a:rPr sz="3600"/>
              <a:t>Visual art &amp; mathematics</a:t>
            </a:r>
            <a:endParaRPr sz="3600"/>
          </a:p>
          <a:p>
            <a:pPr lvl="0">
              <a:defRPr sz="1800"/>
            </a:pPr>
            <a:r>
              <a:rPr sz="3600"/>
              <a:t>Latin dance &amp; social studies</a:t>
            </a:r>
            <a:endParaRPr sz="3600"/>
          </a:p>
          <a:p>
            <a:pPr lvl="0">
              <a:defRPr sz="1800"/>
            </a:pPr>
            <a:r>
              <a:rPr sz="3600"/>
              <a:t>Music and language arts or social studies</a:t>
            </a:r>
            <a:endParaRPr sz="3600"/>
          </a:p>
          <a:p>
            <a:pPr lvl="0">
              <a:defRPr sz="1800"/>
            </a:pPr>
            <a:r>
              <a:rPr sz="3600"/>
              <a:t>Spoken word poetry in 6th grade LA</a:t>
            </a:r>
          </a:p>
        </p:txBody>
      </p:sp>
      <p:sp>
        <p:nvSpPr>
          <p:cNvPr id="423" name="Shape 423"/>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B</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5" name="Shape 425"/>
          <p:cNvSpPr/>
          <p:nvPr>
            <p:ph type="title"/>
          </p:nvPr>
        </p:nvSpPr>
        <p:spPr>
          <a:prstGeom prst="rect">
            <a:avLst/>
          </a:prstGeom>
        </p:spPr>
        <p:txBody>
          <a:bodyPr/>
          <a:lstStyle/>
          <a:p>
            <a:pPr lvl="0">
              <a:defRPr sz="1800"/>
            </a:pPr>
            <a:r>
              <a:rPr sz="8000"/>
              <a:t>What would you like to pilot this year?</a:t>
            </a:r>
          </a:p>
        </p:txBody>
      </p:sp>
      <p:sp>
        <p:nvSpPr>
          <p:cNvPr id="426" name="Shape 426"/>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H</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4" name="IMG_1221.jpg"/>
          <p:cNvPicPr/>
          <p:nvPr/>
        </p:nvPicPr>
        <p:blipFill>
          <a:blip r:embed="rId2">
            <a:extLst/>
          </a:blip>
          <a:stretch>
            <a:fillRect/>
          </a:stretch>
        </p:blipFill>
        <p:spPr>
          <a:xfrm>
            <a:off x="260350" y="196850"/>
            <a:ext cx="12484100" cy="9359900"/>
          </a:xfrm>
          <a:prstGeom prst="rect">
            <a:avLst/>
          </a:prstGeom>
          <a:ln w="12700">
            <a:miter lim="400000"/>
          </a:ln>
        </p:spPr>
      </p:pic>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8" name="Shape 428"/>
          <p:cNvSpPr/>
          <p:nvPr>
            <p:ph type="title"/>
          </p:nvPr>
        </p:nvSpPr>
        <p:spPr>
          <a:xfrm>
            <a:off x="952500" y="3797300"/>
            <a:ext cx="11099800" cy="2159000"/>
          </a:xfrm>
          <a:prstGeom prst="rect">
            <a:avLst/>
          </a:prstGeom>
        </p:spPr>
        <p:txBody>
          <a:bodyPr/>
          <a:lstStyle/>
          <a:p>
            <a:pPr lvl="0">
              <a:defRPr sz="1800"/>
            </a:pPr>
            <a:r>
              <a:rPr sz="8000"/>
              <a:t>Commitment update</a:t>
            </a:r>
          </a:p>
        </p:txBody>
      </p:sp>
      <p:sp>
        <p:nvSpPr>
          <p:cNvPr id="429" name="Shape 429"/>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
            </a:lvl1pPr>
          </a:lstStyle>
          <a:p>
            <a:pPr lvl="0">
              <a:defRPr sz="1800"/>
            </a:pPr>
            <a:r>
              <a:rPr sz="1500"/>
              <a:t>H</a:t>
            </a:r>
          </a:p>
        </p:txBody>
      </p:sp>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431" name="Table 431"/>
          <p:cNvGraphicFramePr/>
          <p:nvPr/>
        </p:nvGraphicFramePr>
        <p:xfrm>
          <a:off x="362192" y="606848"/>
          <a:ext cx="12283591" cy="8259340"/>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6559109"/>
                <a:gridCol w="5721306"/>
              </a:tblGrid>
              <a:tr h="823858">
                <a:tc>
                  <a:txBody>
                    <a:bodyPr/>
                    <a:lstStyle/>
                    <a:p>
                      <a:pPr lvl="0">
                        <a:defRPr b="0" i="0">
                          <a:uFillTx/>
                        </a:defRPr>
                      </a:pPr>
                      <a:r>
                        <a:rPr b="1" sz="4600">
                          <a:solidFill>
                            <a:srgbClr val="FFFFFF"/>
                          </a:solidFill>
                          <a:latin typeface="+mn-lt"/>
                          <a:ea typeface="+mn-ea"/>
                          <a:cs typeface="+mn-cs"/>
                          <a:sym typeface="Helvetica Neue"/>
                        </a:rPr>
                        <a:t>Site Leader</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a:solidFill>
                        <a:srgbClr val="000000"/>
                      </a:solidFill>
                      <a:miter lim="400000"/>
                    </a:lnB>
                    <a:solidFill>
                      <a:srgbClr val="64B2DF"/>
                    </a:solidFill>
                  </a:tcPr>
                </a:tc>
                <a:tc>
                  <a:txBody>
                    <a:bodyPr/>
                    <a:lstStyle/>
                    <a:p>
                      <a:pPr lvl="0">
                        <a:defRPr b="0" i="0">
                          <a:uFillTx/>
                        </a:defRPr>
                      </a:pPr>
                      <a:r>
                        <a:rPr b="1" sz="4600">
                          <a:solidFill>
                            <a:srgbClr val="FFFFFF"/>
                          </a:solidFill>
                          <a:latin typeface="+mn-lt"/>
                          <a:ea typeface="+mn-ea"/>
                          <a:cs typeface="+mn-cs"/>
                          <a:sym typeface="Helvetica Neue"/>
                        </a:rPr>
                        <a:t>Teacher Participant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a:solidFill>
                        <a:srgbClr val="000000"/>
                      </a:solidFill>
                      <a:miter lim="400000"/>
                    </a:lnB>
                    <a:solidFill>
                      <a:srgbClr val="64B2DF"/>
                    </a:solidFill>
                  </a:tcPr>
                </a:tc>
              </a:tr>
              <a:tr h="671705">
                <a:tc gridSpan="2">
                  <a:txBody>
                    <a:bodyPr/>
                    <a:lstStyle/>
                    <a:p>
                      <a:pPr lvl="0" defTabSz="457200">
                        <a:defRPr b="0" i="0">
                          <a:uFillTx/>
                        </a:defRPr>
                      </a:pPr>
                      <a:r>
                        <a:rPr sz="2500">
                          <a:sym typeface="Helvetica"/>
                        </a:rPr>
                        <a:t>Design and implement arts integrated lessons </a:t>
                      </a:r>
                    </a:p>
                  </a:txBody>
                  <a:tcPr marL="50800" marR="50800" marT="50800" marB="50800" anchor="t" anchorCtr="0" horzOverflow="overflow">
                    <a:lnL w="3175">
                      <a:solidFill>
                        <a:srgbClr val="000000"/>
                      </a:solidFill>
                      <a:miter lim="400000"/>
                    </a:lnL>
                    <a:lnR w="3175">
                      <a:solidFill>
                        <a:srgbClr val="000000"/>
                      </a:solidFill>
                      <a:miter lim="400000"/>
                    </a:lnR>
                    <a:lnT>
                      <a:solidFill>
                        <a:srgbClr val="000000"/>
                      </a:solidFill>
                      <a:miter lim="400000"/>
                    </a:lnT>
                    <a:lnB w="3175">
                      <a:solidFill>
                        <a:srgbClr val="000000"/>
                      </a:solidFill>
                      <a:miter lim="400000"/>
                    </a:lnB>
                    <a:solidFill>
                      <a:srgbClr val="FFFFFF"/>
                    </a:solidFill>
                  </a:tcPr>
                </a:tc>
                <a:tc hMerge="1">
                  <a:tcPr/>
                </a:tc>
              </a:tr>
              <a:tr h="668444">
                <a:tc gridSpan="2">
                  <a:txBody>
                    <a:bodyPr/>
                    <a:lstStyle/>
                    <a:p>
                      <a:pPr lvl="0" defTabSz="457200">
                        <a:defRPr b="0" i="0">
                          <a:uFillTx/>
                        </a:defRPr>
                      </a:pPr>
                      <a:r>
                        <a:rPr sz="2500">
                          <a:sym typeface="Helvetica"/>
                        </a:rPr>
                        <a:t>Collaborate and co-teach with teaching artists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hMerge="1">
                  <a:tcPr/>
                </a:tc>
              </a:tr>
              <a:tr h="668444">
                <a:tc gridSpan="2">
                  <a:txBody>
                    <a:bodyPr/>
                    <a:lstStyle/>
                    <a:p>
                      <a:pPr lvl="0" defTabSz="457200">
                        <a:defRPr b="0" i="0">
                          <a:uFillTx/>
                        </a:defRPr>
                      </a:pPr>
                      <a:r>
                        <a:rPr sz="2500">
                          <a:sym typeface="Helvetica"/>
                        </a:rPr>
                        <a:t>Regular meetings to discuss progress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hMerge="1">
                  <a:tcPr/>
                </a:tc>
              </a:tr>
              <a:tr h="668444">
                <a:tc gridSpan="2">
                  <a:txBody>
                    <a:bodyPr/>
                    <a:lstStyle/>
                    <a:p>
                      <a:pPr lvl="0" defTabSz="457200">
                        <a:defRPr b="0" i="0">
                          <a:uFillTx/>
                        </a:defRPr>
                      </a:pPr>
                      <a:r>
                        <a:rPr sz="2500">
                          <a:sym typeface="Helvetica"/>
                        </a:rPr>
                        <a:t>4 Day Summer Institute August 11-14</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hMerge="1">
                  <a:tcPr/>
                </a:tc>
              </a:tr>
              <a:tr h="619033">
                <a:tc>
                  <a:txBody>
                    <a:bodyPr/>
                    <a:lstStyle/>
                    <a:p>
                      <a:pPr lvl="0" defTabSz="457200">
                        <a:defRPr b="0" i="0">
                          <a:uFillTx/>
                        </a:defRPr>
                      </a:pPr>
                      <a:r>
                        <a:rPr sz="2500">
                          <a:sym typeface="Helvetica"/>
                        </a:rPr>
                        <a:t>Present at Summer Institute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defTabSz="457200">
                        <a:defRPr b="0" i="0">
                          <a:uFillTx/>
                        </a:defRPr>
                      </a:pPr>
                      <a:r>
                        <a:rPr sz="2500">
                          <a:sym typeface="Helvetica"/>
                        </a:rPr>
                        <a:t>_</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r h="927276">
                <a:tc>
                  <a:txBody>
                    <a:bodyPr/>
                    <a:lstStyle/>
                    <a:p>
                      <a:pPr lvl="0" defTabSz="457200">
                        <a:defRPr b="0" i="0">
                          <a:uFillTx/>
                        </a:defRPr>
                      </a:pPr>
                      <a:r>
                        <a:rPr sz="2500">
                          <a:sym typeface="Helvetica"/>
                        </a:rPr>
                        <a:t>Be contact/ organizing person </a:t>
                      </a:r>
                      <a:endParaRPr sz="2500">
                        <a:sym typeface="Helvetica"/>
                      </a:endParaRPr>
                    </a:p>
                    <a:p>
                      <a:pPr lvl="0" defTabSz="457200">
                        <a:defRPr b="0" i="0">
                          <a:uFillTx/>
                        </a:defRPr>
                      </a:pPr>
                      <a:r>
                        <a:rPr sz="2500">
                          <a:sym typeface="Helvetica"/>
                        </a:rPr>
                        <a:t>at your school</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defTabSz="457200">
                        <a:defRPr b="0" i="0">
                          <a:uFillTx/>
                        </a:defRPr>
                      </a:pPr>
                      <a:r>
                        <a:rPr sz="2500">
                          <a:sym typeface="Helvetica"/>
                        </a:rPr>
                        <a:t>_</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r h="797357">
                <a:tc>
                  <a:txBody>
                    <a:bodyPr/>
                    <a:lstStyle/>
                    <a:p>
                      <a:pPr lvl="0" defTabSz="457200">
                        <a:defRPr b="0" i="0">
                          <a:uFillTx/>
                        </a:defRPr>
                      </a:pPr>
                      <a:r>
                        <a:rPr sz="2500">
                          <a:sym typeface="Helvetica"/>
                        </a:rPr>
                        <a:t>30 hours professional development in Spring</a:t>
                      </a:r>
                      <a:endParaRPr sz="2500">
                        <a:sym typeface="Helvetica"/>
                      </a:endParaR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defTabSz="457200">
                        <a:defRPr b="0" i="0">
                          <a:uFillTx/>
                        </a:defRPr>
                      </a:pPr>
                      <a:r>
                        <a:rPr sz="2500">
                          <a:sym typeface="Helvetica"/>
                        </a:rPr>
                        <a:t>_</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r h="797357">
                <a:tc>
                  <a:txBody>
                    <a:bodyPr/>
                    <a:lstStyle/>
                    <a:p>
                      <a:pPr lvl="0" defTabSz="457200">
                        <a:defRPr b="0" i="0">
                          <a:uFillTx/>
                        </a:defRPr>
                      </a:pPr>
                      <a:r>
                        <a:rPr sz="2500">
                          <a:sym typeface="Helvetica"/>
                        </a:rPr>
                        <a:t>The Art of Coaching training Aug 17-18</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defTabSz="457200">
                        <a:defRPr b="0" i="0">
                          <a:uFillTx/>
                        </a:defRPr>
                      </a:pPr>
                      <a:r>
                        <a:rPr sz="2500">
                          <a:latin typeface="Helvetica Light"/>
                          <a:ea typeface="Helvetica Light"/>
                          <a:cs typeface="Helvetica Light"/>
                          <a:sym typeface="Helvetica Light"/>
                        </a:rPr>
                        <a:t>_</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r h="686965">
                <a:tc>
                  <a:txBody>
                    <a:bodyPr/>
                    <a:lstStyle/>
                    <a:p>
                      <a:pPr lvl="0" defTabSz="457200">
                        <a:defRPr b="0" i="0">
                          <a:uFillTx/>
                        </a:defRPr>
                      </a:pPr>
                      <a:r>
                        <a:rPr sz="2500">
                          <a:sym typeface="Helvetica"/>
                        </a:rPr>
                        <a:t>3 year commitment</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defTabSz="457200">
                        <a:defRPr b="0" i="0">
                          <a:uFillTx/>
                        </a:defRPr>
                      </a:pPr>
                      <a:r>
                        <a:rPr sz="2500">
                          <a:sym typeface="Helvetica"/>
                        </a:rPr>
                        <a:t>1 year renewable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r h="927276">
                <a:tc>
                  <a:txBody>
                    <a:bodyPr/>
                    <a:lstStyle/>
                    <a:p>
                      <a:pPr lvl="0" defTabSz="457200">
                        <a:defRPr b="0" i="0">
                          <a:uFillTx/>
                        </a:defRPr>
                      </a:pPr>
                      <a:r>
                        <a:rPr sz="2500">
                          <a:sym typeface="Helvetica"/>
                        </a:rPr>
                        <a:t>$1000 per 12 month year</a:t>
                      </a:r>
                      <a:endParaRPr sz="2500">
                        <a:sym typeface="Helvetica"/>
                      </a:endParaRPr>
                    </a:p>
                    <a:p>
                      <a:pPr lvl="0" defTabSz="457200">
                        <a:defRPr b="0" i="0">
                          <a:uFillTx/>
                        </a:defRPr>
                      </a:pPr>
                      <a:r>
                        <a:rPr sz="2500">
                          <a:sym typeface="Helvetica"/>
                        </a:rPr>
                        <a:t> (1/2 in June then 1/2 in Dec)</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c>
                  <a:txBody>
                    <a:bodyPr/>
                    <a:lstStyle/>
                    <a:p>
                      <a:pPr lvl="0" defTabSz="457200">
                        <a:defRPr b="0" i="0">
                          <a:uFillTx/>
                        </a:defRPr>
                      </a:pPr>
                      <a:r>
                        <a:rPr sz="2500">
                          <a:sym typeface="Helvetica"/>
                        </a:rPr>
                        <a:t>$500 per year</a:t>
                      </a:r>
                      <a:endParaRPr sz="2500">
                        <a:sym typeface="Helvetica"/>
                      </a:endParaRPr>
                    </a:p>
                    <a:p>
                      <a:pPr lvl="0" defTabSz="457200">
                        <a:defRPr b="0" i="0">
                          <a:uFillTx/>
                        </a:defRPr>
                      </a:pPr>
                      <a:r>
                        <a:rPr sz="2500">
                          <a:sym typeface="Helvetica"/>
                        </a:rPr>
                        <a:t>(paid in June)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solidFill>
                      <a:srgbClr val="FFFFFF"/>
                    </a:solidFill>
                  </a:tcPr>
                </a:tc>
              </a:tr>
            </a:tbl>
          </a:graphicData>
        </a:graphic>
      </p:graphicFrame>
      <p:sp>
        <p:nvSpPr>
          <p:cNvPr id="432" name="Shape 432"/>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4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1" grpId="1"/>
    </p:bldLst>
  </p:timing>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434" name="Table 434"/>
          <p:cNvGraphicFramePr/>
          <p:nvPr/>
        </p:nvGraphicFramePr>
        <p:xfrm>
          <a:off x="2800350" y="156353"/>
          <a:ext cx="9563249" cy="8266504"/>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413397"/>
                <a:gridCol w="5934323"/>
                <a:gridCol w="1212353"/>
              </a:tblGrid>
              <a:tr h="681635">
                <a:tc>
                  <a:txBody>
                    <a:bodyPr/>
                    <a:lstStyle/>
                    <a:p>
                      <a:pPr lvl="0" algn="l" defTabSz="457200">
                        <a:defRPr b="0" i="0">
                          <a:uFillTx/>
                        </a:defRPr>
                      </a:pPr>
                      <a:r>
                        <a:rPr b="1" sz="2300">
                          <a:sym typeface="Helvetica"/>
                        </a:rPr>
                        <a:t>Site Leader Names (co-presenters)</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algn="l" defTabSz="457200">
                        <a:defRPr b="0" i="0">
                          <a:uFillTx/>
                        </a:defRPr>
                      </a:pPr>
                      <a:r>
                        <a:rPr b="1" sz="2300">
                          <a:sym typeface="Helvetica"/>
                        </a:rPr>
                        <a:t>Topic</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defTabSz="457200">
                        <a:defRPr b="0" i="0">
                          <a:uFillTx/>
                        </a:defRPr>
                      </a:pPr>
                      <a:r>
                        <a:rPr b="1" sz="2300">
                          <a:sym typeface="Helvetica"/>
                        </a:rPr>
                        <a:t>Time needed</a:t>
                      </a:r>
                    </a:p>
                  </a:txBody>
                  <a:tcPr marL="50800" marR="50800" marT="50800" marB="50800" anchor="ctr"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r>
              <a:tr h="681635">
                <a:tc>
                  <a:txBody>
                    <a:bodyPr/>
                    <a:lstStyle/>
                    <a:p>
                      <a:pPr lvl="0" algn="l" defTabSz="457200">
                        <a:defRPr b="0" i="0" sz="2300">
                          <a:uFillTx/>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algn="l" defTabSz="457200">
                        <a:defRPr b="0" i="0">
                          <a:uFillTx/>
                        </a:defRPr>
                      </a:pPr>
                      <a:r>
                        <a:rPr b="1" sz="2300">
                          <a:sym typeface="Helvetica"/>
                        </a:rPr>
                        <a:t>Unit share: </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defTabSz="457200">
                        <a:defRPr b="0" i="0">
                          <a:uFillTx/>
                        </a:defRPr>
                      </a:pPr>
                      <a:r>
                        <a:rPr sz="2300">
                          <a:sym typeface="Helvetica"/>
                        </a:rPr>
                        <a:t>20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r>
              <a:tr h="681635">
                <a:tc>
                  <a:txBody>
                    <a:bodyPr/>
                    <a:lstStyle/>
                    <a:p>
                      <a:pPr lvl="0" algn="l" defTabSz="457200">
                        <a:defRPr b="0" i="0" sz="2300">
                          <a:uFillTx/>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algn="l" defTabSz="457200">
                        <a:defRPr b="0" i="0">
                          <a:uFillTx/>
                        </a:defRPr>
                      </a:pPr>
                      <a:r>
                        <a:rPr b="1" sz="2300">
                          <a:sym typeface="Helvetica"/>
                        </a:rPr>
                        <a:t>Unit share: </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defTabSz="457200">
                        <a:defRPr b="0" i="0">
                          <a:uFillTx/>
                        </a:defRPr>
                      </a:pPr>
                      <a:r>
                        <a:rPr sz="2300">
                          <a:sym typeface="Helvetica"/>
                        </a:rPr>
                        <a:t>20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r>
              <a:tr h="681635">
                <a:tc>
                  <a:txBody>
                    <a:bodyPr/>
                    <a:lstStyle/>
                    <a:p>
                      <a:pPr lvl="0" algn="l" defTabSz="457200">
                        <a:defRPr b="0" i="0" sz="2300">
                          <a:uFillTx/>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algn="l" defTabSz="457200">
                        <a:defRPr b="0" i="0">
                          <a:uFillTx/>
                        </a:defRPr>
                      </a:pPr>
                      <a:r>
                        <a:rPr sz="2300">
                          <a:sym typeface="Helvetica"/>
                        </a:rPr>
                        <a:t>VTS:  “Beginning, Middle, End” and how it worked in our classrooms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defTabSz="457200">
                        <a:defRPr b="0" i="0">
                          <a:uFillTx/>
                        </a:defRPr>
                      </a:pPr>
                      <a:r>
                        <a:rPr sz="2300">
                          <a:sym typeface="Helvetica"/>
                        </a:rPr>
                        <a:t>20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r>
              <a:tr h="681635">
                <a:tc>
                  <a:txBody>
                    <a:bodyPr/>
                    <a:lstStyle/>
                    <a:p>
                      <a:pPr lvl="0" algn="l" defTabSz="457200">
                        <a:defRPr b="0" i="0" sz="2300">
                          <a:uFillTx/>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algn="l" defTabSz="457200">
                        <a:defRPr b="0" i="0">
                          <a:uFillTx/>
                        </a:defRPr>
                      </a:pPr>
                      <a:r>
                        <a:rPr sz="2300">
                          <a:sym typeface="Helvetica"/>
                        </a:rPr>
                        <a:t>VTS:  “Telephone” and how it worked in our classrooms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defTabSz="457200">
                        <a:defRPr b="0" i="0">
                          <a:uFillTx/>
                        </a:defRPr>
                      </a:pPr>
                      <a:r>
                        <a:rPr sz="2300">
                          <a:sym typeface="Helvetica"/>
                        </a:rPr>
                        <a:t>20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r>
              <a:tr h="502549">
                <a:tc>
                  <a:txBody>
                    <a:bodyPr/>
                    <a:lstStyle/>
                    <a:p>
                      <a:pPr lvl="0" algn="l" defTabSz="457200">
                        <a:defRPr b="0" i="0" sz="2300">
                          <a:uFillTx/>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algn="l" defTabSz="457200">
                        <a:defRPr b="0" i="0">
                          <a:uFillTx/>
                        </a:defRPr>
                      </a:pPr>
                      <a:r>
                        <a:rPr sz="2300">
                          <a:sym typeface="Helvetica"/>
                        </a:rPr>
                        <a:t>Why use Arts Integration?</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defTabSz="457200">
                        <a:defRPr b="0" i="0">
                          <a:uFillTx/>
                        </a:defRPr>
                      </a:pPr>
                      <a:r>
                        <a:rPr sz="2300">
                          <a:sym typeface="Helvetica"/>
                        </a:rPr>
                        <a:t>20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r>
              <a:tr h="502549">
                <a:tc>
                  <a:txBody>
                    <a:bodyPr/>
                    <a:lstStyle/>
                    <a:p>
                      <a:pPr lvl="0" algn="l" defTabSz="457200">
                        <a:defRPr b="0" i="0" sz="2300">
                          <a:uFillTx/>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algn="l" defTabSz="457200">
                        <a:defRPr b="0" i="0">
                          <a:uFillTx/>
                        </a:defRPr>
                      </a:pPr>
                      <a:r>
                        <a:rPr sz="2300">
                          <a:sym typeface="Helvetica"/>
                        </a:rPr>
                        <a:t>Studio Habits of Mind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defTabSz="457200">
                        <a:defRPr b="0" i="0">
                          <a:uFillTx/>
                        </a:defRPr>
                      </a:pPr>
                      <a:r>
                        <a:rPr sz="2300">
                          <a:sym typeface="Helvetica"/>
                        </a:rPr>
                        <a:t>20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r>
              <a:tr h="502549">
                <a:tc>
                  <a:txBody>
                    <a:bodyPr/>
                    <a:lstStyle/>
                    <a:p>
                      <a:pPr lvl="0" algn="l" defTabSz="457200">
                        <a:defRPr b="0" i="0" sz="2300">
                          <a:uFillTx/>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algn="l" defTabSz="457200">
                        <a:defRPr b="0" i="0">
                          <a:uFillTx/>
                        </a:defRPr>
                      </a:pPr>
                      <a:r>
                        <a:rPr sz="2300">
                          <a:sym typeface="Helvetica"/>
                        </a:rPr>
                        <a:t>Making Learning Visible</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defTabSz="457200">
                        <a:defRPr b="0" i="0">
                          <a:uFillTx/>
                        </a:defRPr>
                      </a:pPr>
                      <a:r>
                        <a:rPr sz="2300">
                          <a:sym typeface="Helvetica"/>
                        </a:rPr>
                        <a:t>20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r>
              <a:tr h="681635">
                <a:tc>
                  <a:txBody>
                    <a:bodyPr/>
                    <a:lstStyle/>
                    <a:p>
                      <a:pPr lvl="0" algn="l" defTabSz="457200">
                        <a:defRPr b="0" i="0" sz="2300">
                          <a:uFillTx/>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algn="l" defTabSz="457200">
                        <a:defRPr b="0" i="0">
                          <a:uFillTx/>
                        </a:defRPr>
                      </a:pPr>
                      <a:r>
                        <a:rPr sz="2300">
                          <a:sym typeface="Helvetica"/>
                        </a:rPr>
                        <a:t>VTS:  “See, Wonder, Think” and how it worked in our classrooms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defTabSz="457200">
                        <a:defRPr b="0" i="0">
                          <a:uFillTx/>
                        </a:defRPr>
                      </a:pPr>
                      <a:r>
                        <a:rPr sz="2300">
                          <a:sym typeface="Helvetica"/>
                        </a:rPr>
                        <a:t>20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r>
              <a:tr h="800044">
                <a:tc>
                  <a:txBody>
                    <a:bodyPr/>
                    <a:lstStyle/>
                    <a:p>
                      <a:pPr lvl="0" algn="l" defTabSz="457200">
                        <a:defRPr b="0" i="0" sz="2300">
                          <a:uFillTx/>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algn="l" defTabSz="457200">
                        <a:defRPr b="0" i="0">
                          <a:uFillTx/>
                        </a:defRPr>
                      </a:pPr>
                      <a:r>
                        <a:rPr sz="2300">
                          <a:sym typeface="Helvetica"/>
                        </a:rPr>
                        <a:t>VTS:  “What is going on in this picture” and how it worked in our classrooms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defTabSz="457200">
                        <a:defRPr b="0" i="0">
                          <a:uFillTx/>
                        </a:defRPr>
                      </a:pPr>
                      <a:r>
                        <a:rPr sz="2300">
                          <a:sym typeface="Helvetica"/>
                        </a:rPr>
                        <a:t>20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r>
              <a:tr h="681635">
                <a:tc>
                  <a:txBody>
                    <a:bodyPr/>
                    <a:lstStyle/>
                    <a:p>
                      <a:pPr lvl="0" algn="l" defTabSz="457200">
                        <a:defRPr b="0" i="0" sz="2300">
                          <a:uFillTx/>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algn="l" defTabSz="457200">
                        <a:defRPr b="0" i="0">
                          <a:uFillTx/>
                        </a:defRPr>
                      </a:pPr>
                      <a:r>
                        <a:rPr sz="2300">
                          <a:sym typeface="Helvetica"/>
                        </a:rPr>
                        <a:t>VTS:  “See, Know, Care About” and how it worked in our classrooms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defTabSz="457200">
                        <a:defRPr b="0" i="0">
                          <a:uFillTx/>
                        </a:defRPr>
                      </a:pPr>
                      <a:r>
                        <a:rPr sz="2300">
                          <a:sym typeface="Helvetica"/>
                        </a:rPr>
                        <a:t>20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r>
              <a:tr h="681635">
                <a:tc>
                  <a:txBody>
                    <a:bodyPr/>
                    <a:lstStyle/>
                    <a:p>
                      <a:pPr lvl="0" algn="l" defTabSz="457200">
                        <a:defRPr b="0" i="0" sz="2300">
                          <a:uFillTx/>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algn="l" defTabSz="457200">
                        <a:defRPr b="0" i="0">
                          <a:uFillTx/>
                        </a:defRPr>
                      </a:pPr>
                      <a:r>
                        <a:rPr sz="2300">
                          <a:sym typeface="Helvetica"/>
                        </a:rPr>
                        <a:t>VTS:  “Creative Questions” and how it worked in our classrooms</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defTabSz="457200">
                        <a:defRPr b="0" i="0">
                          <a:uFillTx/>
                        </a:defRPr>
                      </a:pPr>
                      <a:r>
                        <a:rPr sz="2300">
                          <a:sym typeface="Helvetica"/>
                        </a:rPr>
                        <a:t>20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r>
              <a:tr h="502549">
                <a:tc>
                  <a:txBody>
                    <a:bodyPr/>
                    <a:lstStyle/>
                    <a:p>
                      <a:pPr lvl="0" algn="l" defTabSz="457200">
                        <a:defRPr b="0" i="0" sz="2300">
                          <a:uFillTx/>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algn="l" defTabSz="457200">
                        <a:defRPr b="0" i="0">
                          <a:uFillTx/>
                        </a:defRPr>
                      </a:pPr>
                      <a:r>
                        <a:rPr sz="2300">
                          <a:sym typeface="Helvetica"/>
                        </a:rPr>
                        <a:t>Other: _______________</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c>
                  <a:txBody>
                    <a:bodyPr/>
                    <a:lstStyle/>
                    <a:p>
                      <a:pPr lvl="0" defTabSz="457200">
                        <a:defRPr b="0" i="0">
                          <a:uFillTx/>
                        </a:defRPr>
                      </a:pPr>
                      <a:r>
                        <a:rPr sz="2300">
                          <a:sym typeface="Helvetica"/>
                        </a:rPr>
                        <a:t>20</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tcPr>
                </a:tc>
              </a:tr>
            </a:tbl>
          </a:graphicData>
        </a:graphic>
      </p:graphicFrame>
      <p:sp>
        <p:nvSpPr>
          <p:cNvPr id="435" name="Shape 435"/>
          <p:cNvSpPr/>
          <p:nvPr/>
        </p:nvSpPr>
        <p:spPr>
          <a:xfrm rot="16200000">
            <a:off x="-904494" y="4076700"/>
            <a:ext cx="4920489" cy="160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900">
                <a:latin typeface="+mj-lt"/>
                <a:ea typeface="+mj-ea"/>
                <a:cs typeface="+mj-cs"/>
                <a:sym typeface="Helvetica"/>
              </a:defRPr>
            </a:lvl1pPr>
          </a:lstStyle>
          <a:p>
            <a:pPr lvl="0">
              <a:defRPr b="0" sz="1800"/>
            </a:pPr>
            <a:r>
              <a:rPr b="1" sz="4900"/>
              <a:t>Summer Presentations</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title"/>
          </p:nvPr>
        </p:nvSpPr>
        <p:spPr>
          <a:prstGeom prst="rect">
            <a:avLst/>
          </a:prstGeom>
        </p:spPr>
        <p:txBody>
          <a:bodyPr/>
          <a:lstStyle/>
          <a:p>
            <a:pPr lvl="0">
              <a:defRPr sz="1800"/>
            </a:pPr>
            <a:r>
              <a:rPr sz="8000"/>
              <a:t>Share your show</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hape 248"/>
          <p:cNvSpPr/>
          <p:nvPr/>
        </p:nvSpPr>
        <p:spPr>
          <a:xfrm>
            <a:off x="56870" y="3460749"/>
            <a:ext cx="5093260" cy="283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3600"/>
              <a:t>Zane Middle School</a:t>
            </a:r>
            <a:endParaRPr sz="3600"/>
          </a:p>
          <a:p>
            <a:pPr lvl="0">
              <a:defRPr sz="1800"/>
            </a:pPr>
            <a:r>
              <a:rPr sz="3600"/>
              <a:t>student group</a:t>
            </a:r>
            <a:endParaRPr sz="3600"/>
          </a:p>
          <a:p>
            <a:pPr lvl="0">
              <a:defRPr sz="1800"/>
            </a:pPr>
            <a:endParaRPr sz="3600"/>
          </a:p>
          <a:p>
            <a:pPr lvl="0">
              <a:defRPr sz="1800"/>
            </a:pPr>
            <a:r>
              <a:rPr sz="3600"/>
              <a:t>“The calming state comes from animals.”</a:t>
            </a:r>
          </a:p>
        </p:txBody>
      </p:sp>
      <p:pic>
        <p:nvPicPr>
          <p:cNvPr id="249" name="IMG_1236.jpg"/>
          <p:cNvPicPr/>
          <p:nvPr/>
        </p:nvPicPr>
        <p:blipFill>
          <a:blip r:embed="rId2">
            <a:extLst/>
          </a:blip>
          <a:srcRect l="12372" t="7482" r="5994" b="10884"/>
          <a:stretch>
            <a:fillRect/>
          </a:stretch>
        </p:blipFill>
        <p:spPr>
          <a:xfrm rot="16200000">
            <a:off x="4203957" y="-474514"/>
            <a:ext cx="9753601" cy="7312720"/>
          </a:xfrm>
          <a:prstGeom prst="rect">
            <a:avLst/>
          </a:prstGeom>
          <a:ln w="12700">
            <a:miter lim="400000"/>
          </a:ln>
        </p:spPr>
      </p:pic>
      <p:sp>
        <p:nvSpPr>
          <p:cNvPr id="250" name="Shape 250"/>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H</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2" name="IMG_1233.jpg"/>
          <p:cNvPicPr/>
          <p:nvPr/>
        </p:nvPicPr>
        <p:blipFill>
          <a:blip r:embed="rId2">
            <a:extLst/>
          </a:blip>
          <a:stretch>
            <a:fillRect/>
          </a:stretch>
        </p:blipFill>
        <p:spPr>
          <a:xfrm>
            <a:off x="5976391" y="-222250"/>
            <a:ext cx="7023101" cy="9359900"/>
          </a:xfrm>
          <a:prstGeom prst="rect">
            <a:avLst/>
          </a:prstGeom>
          <a:ln w="12700">
            <a:miter lim="400000"/>
          </a:ln>
        </p:spPr>
      </p:pic>
      <p:sp>
        <p:nvSpPr>
          <p:cNvPr id="253" name="Shape 253"/>
          <p:cNvSpPr/>
          <p:nvPr/>
        </p:nvSpPr>
        <p:spPr>
          <a:xfrm>
            <a:off x="56870" y="3187699"/>
            <a:ext cx="5817160" cy="3378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pPr>
            <a:r>
              <a:rPr sz="3600"/>
              <a:t>Zane Middle School</a:t>
            </a:r>
            <a:endParaRPr sz="3600"/>
          </a:p>
          <a:p>
            <a:pPr lvl="0">
              <a:defRPr sz="1800"/>
            </a:pPr>
            <a:r>
              <a:rPr sz="3600"/>
              <a:t>student group</a:t>
            </a:r>
            <a:endParaRPr sz="3600"/>
          </a:p>
          <a:p>
            <a:pPr lvl="0">
              <a:defRPr sz="1800"/>
            </a:pPr>
            <a:endParaRPr sz="3600"/>
          </a:p>
          <a:p>
            <a:pPr lvl="0">
              <a:defRPr sz="1800"/>
            </a:pPr>
            <a:r>
              <a:rPr sz="3600"/>
              <a:t>“Love can exist in many different ways, but every way is beautiful.”</a:t>
            </a:r>
          </a:p>
        </p:txBody>
      </p:sp>
      <p:sp>
        <p:nvSpPr>
          <p:cNvPr id="254" name="Shape 254"/>
          <p:cNvSpPr/>
          <p:nvPr/>
        </p:nvSpPr>
        <p:spPr>
          <a:xfrm>
            <a:off x="12605829" y="91948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H</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Shape 256"/>
          <p:cNvSpPr/>
          <p:nvPr>
            <p:ph type="title"/>
          </p:nvPr>
        </p:nvSpPr>
        <p:spPr>
          <a:xfrm>
            <a:off x="742950" y="1066800"/>
            <a:ext cx="11518901" cy="2159000"/>
          </a:xfrm>
          <a:prstGeom prst="rect">
            <a:avLst/>
          </a:prstGeom>
        </p:spPr>
        <p:txBody>
          <a:bodyPr/>
          <a:lstStyle>
            <a:lvl1pPr defTabSz="490727">
              <a:defRPr sz="6719"/>
            </a:lvl1pPr>
          </a:lstStyle>
          <a:p>
            <a:pPr lvl="0">
              <a:defRPr sz="1800"/>
            </a:pPr>
            <a:r>
              <a:rPr sz="6719"/>
              <a:t>Speaking and Listening Anchor Standards #1, 2, 4</a:t>
            </a:r>
          </a:p>
        </p:txBody>
      </p:sp>
      <p:sp>
        <p:nvSpPr>
          <p:cNvPr id="257" name="Shape 257"/>
          <p:cNvSpPr/>
          <p:nvPr>
            <p:ph type="body" idx="1"/>
          </p:nvPr>
        </p:nvSpPr>
        <p:spPr>
          <a:xfrm>
            <a:off x="952500" y="2609850"/>
            <a:ext cx="11099800" cy="6286500"/>
          </a:xfrm>
          <a:prstGeom prst="rect">
            <a:avLst/>
          </a:prstGeom>
        </p:spPr>
        <p:txBody>
          <a:bodyPr/>
          <a:lstStyle/>
          <a:p>
            <a:pPr lvl="0">
              <a:defRPr sz="1800"/>
            </a:pPr>
            <a:r>
              <a:rPr sz="3600"/>
              <a:t>Participate in a range of conversations with diverse partners</a:t>
            </a:r>
            <a:endParaRPr sz="3600"/>
          </a:p>
          <a:p>
            <a:pPr lvl="0">
              <a:defRPr sz="1800"/>
            </a:pPr>
            <a:r>
              <a:rPr sz="3600"/>
              <a:t>Integrate and evaluate information presented visually and orally</a:t>
            </a:r>
            <a:endParaRPr sz="3600"/>
          </a:p>
          <a:p>
            <a:pPr lvl="0">
              <a:defRPr sz="1800"/>
            </a:pPr>
            <a:r>
              <a:rPr sz="3600"/>
              <a:t>Present information so that listeners can follow the line of reasoning and organization</a:t>
            </a:r>
          </a:p>
        </p:txBody>
      </p:sp>
      <p:sp>
        <p:nvSpPr>
          <p:cNvPr id="258" name="Shape 258"/>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57">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25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25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25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7" grpId="1"/>
    </p:bldLst>
  </p:timing>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365C0"/>
          </a:solidFill>
          <a:prstDash val="solid"/>
          <a:bevel/>
        </a:ln>
        <a:effectLst>
          <a:outerShdw sx="100000" sy="100000" kx="0" ky="0" algn="b" rotWithShape="0" blurRad="38100" dist="25400" dir="5400000">
            <a:srgbClr val="000000">
              <a:alpha val="50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365C0"/>
          </a:solidFill>
          <a:prstDash val="solid"/>
          <a:bevel/>
        </a:ln>
        <a:effectLst>
          <a:outerShdw sx="100000" sy="100000" kx="0" ky="0" algn="b" rotWithShape="0" blurRad="38100" dist="25400" dir="5400000">
            <a:srgbClr val="000000">
              <a:alpha val="50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