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92596" y="9017000"/>
            <a:ext cx="406909" cy="3808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F1F1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8175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471" y="973311"/>
            <a:ext cx="11087858" cy="780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8164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043" y="975121"/>
            <a:ext cx="11082714" cy="7803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8166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378" y="987573"/>
            <a:ext cx="11032044" cy="7778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81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366" y="991195"/>
            <a:ext cx="11060068" cy="777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8170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945" y="980157"/>
            <a:ext cx="11056910" cy="7793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8172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287" y="981868"/>
            <a:ext cx="11048226" cy="778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8173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859" y="987325"/>
            <a:ext cx="11071082" cy="777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8175-small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471" y="973311"/>
            <a:ext cx="11087858" cy="780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