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10 x 2"/>
          <p:cNvSpPr txBox="1"/>
          <p:nvPr>
            <p:ph type="ctrTitle"/>
          </p:nvPr>
        </p:nvSpPr>
        <p:spPr>
          <a:xfrm>
            <a:off x="1270000" y="1835150"/>
            <a:ext cx="10464800" cy="1358900"/>
          </a:xfrm>
          <a:prstGeom prst="rect">
            <a:avLst/>
          </a:prstGeom>
        </p:spPr>
        <p:txBody>
          <a:bodyPr/>
          <a:lstStyle/>
          <a:p>
            <a:pPr/>
            <a:r>
              <a:t>10 x 2</a:t>
            </a:r>
          </a:p>
        </p:txBody>
      </p:sp>
      <p:sp>
        <p:nvSpPr>
          <p:cNvPr id="120" name="H"/>
          <p:cNvSpPr txBox="1"/>
          <p:nvPr/>
        </p:nvSpPr>
        <p:spPr>
          <a:xfrm>
            <a:off x="12593129" y="9093200"/>
            <a:ext cx="25184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/>
            <a:r>
              <a:t>H</a:t>
            </a:r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1792" y="3709191"/>
            <a:ext cx="3141216" cy="37830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Evert Collie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79729">
              <a:defRPr sz="5200"/>
            </a:pPr>
            <a:r>
              <a:t>Evert Collier</a:t>
            </a:r>
          </a:p>
          <a:p>
            <a:pPr defTabSz="379729">
              <a:defRPr sz="5200"/>
            </a:pPr>
            <a:r>
              <a:t>Körül</a:t>
            </a:r>
          </a:p>
          <a:p>
            <a:pPr defTabSz="379729">
              <a:defRPr sz="5200"/>
            </a:pPr>
            <a:r>
              <a:t>Victoria and Albert Museum</a:t>
            </a:r>
          </a:p>
          <a:p>
            <a:pPr defTabSz="379729">
              <a:defRPr sz="5200"/>
            </a:pPr>
            <a:r>
              <a:t>1699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8400" y="897097"/>
            <a:ext cx="10534600" cy="7547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8400" y="897097"/>
            <a:ext cx="10534600" cy="754790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Carmen Lomas Garza The Fair at Reynosa  1987"/>
          <p:cNvSpPr txBox="1"/>
          <p:nvPr/>
        </p:nvSpPr>
        <p:spPr>
          <a:xfrm>
            <a:off x="3849611" y="8458199"/>
            <a:ext cx="759157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/>
            </a:pPr>
            <a:r>
              <a:t>Carmen Lomas Garza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 The Fair at Reynosa</a:t>
            </a:r>
            <a:r>
              <a:t>  1987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11078113_10206225272813701_1513961416923886674_o.jpg" descr="11078113_10206225272813701_1513961416923886674_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2201"/>
            <a:ext cx="13004800" cy="84930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Make a list of 10 words or phrases to describe things you see."/>
          <p:cNvSpPr txBox="1"/>
          <p:nvPr/>
        </p:nvSpPr>
        <p:spPr>
          <a:xfrm>
            <a:off x="109829" y="8760528"/>
            <a:ext cx="1278514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Make a list of 10 words or phrases to describe things you see.</a:t>
            </a:r>
          </a:p>
        </p:txBody>
      </p:sp>
      <p:pic>
        <p:nvPicPr>
          <p:cNvPr id="126" name="11078113_10206225272813701_1513961416923886674_o.jpg" descr="11078113_10206225272813701_1513961416923886674_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2201"/>
            <a:ext cx="13004800" cy="84930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10 x 2"/>
          <p:cNvSpPr txBox="1"/>
          <p:nvPr>
            <p:ph type="ctrTitle"/>
          </p:nvPr>
        </p:nvSpPr>
        <p:spPr>
          <a:xfrm>
            <a:off x="1270000" y="1835150"/>
            <a:ext cx="10464800" cy="1358900"/>
          </a:xfrm>
          <a:prstGeom prst="rect">
            <a:avLst/>
          </a:prstGeom>
        </p:spPr>
        <p:txBody>
          <a:bodyPr/>
          <a:lstStyle/>
          <a:p>
            <a:pPr/>
            <a:r>
              <a:t>10 x 2</a:t>
            </a:r>
          </a:p>
        </p:txBody>
      </p:sp>
      <p:sp>
        <p:nvSpPr>
          <p:cNvPr id="129" name="H"/>
          <p:cNvSpPr txBox="1"/>
          <p:nvPr/>
        </p:nvSpPr>
        <p:spPr>
          <a:xfrm>
            <a:off x="12593129" y="9093200"/>
            <a:ext cx="25184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/>
            <a:r>
              <a:t>H</a:t>
            </a:r>
          </a:p>
        </p:txBody>
      </p:sp>
      <p:pic>
        <p:nvPicPr>
          <p:cNvPr id="13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1792" y="3709191"/>
            <a:ext cx="3141216" cy="3783018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Rectangle"/>
          <p:cNvSpPr/>
          <p:nvPr/>
        </p:nvSpPr>
        <p:spPr>
          <a:xfrm>
            <a:off x="6870562" y="4542748"/>
            <a:ext cx="1168005" cy="13739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32" name="Rectangle"/>
          <p:cNvSpPr/>
          <p:nvPr/>
        </p:nvSpPr>
        <p:spPr>
          <a:xfrm>
            <a:off x="6870562" y="4542748"/>
            <a:ext cx="1168005" cy="13739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10 x 2"/>
          <p:cNvSpPr txBox="1"/>
          <p:nvPr>
            <p:ph type="ctrTitle"/>
          </p:nvPr>
        </p:nvSpPr>
        <p:spPr>
          <a:xfrm>
            <a:off x="1270000" y="1835150"/>
            <a:ext cx="10464800" cy="1358900"/>
          </a:xfrm>
          <a:prstGeom prst="rect">
            <a:avLst/>
          </a:prstGeom>
        </p:spPr>
        <p:txBody>
          <a:bodyPr/>
          <a:lstStyle/>
          <a:p>
            <a:pPr/>
            <a:r>
              <a:t>10 x 2</a:t>
            </a:r>
          </a:p>
        </p:txBody>
      </p:sp>
      <p:sp>
        <p:nvSpPr>
          <p:cNvPr id="135" name="H"/>
          <p:cNvSpPr txBox="1"/>
          <p:nvPr/>
        </p:nvSpPr>
        <p:spPr>
          <a:xfrm>
            <a:off x="12593129" y="9093200"/>
            <a:ext cx="25184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/>
            <a:r>
              <a:t>H</a:t>
            </a:r>
          </a:p>
        </p:txBody>
      </p:sp>
      <p:pic>
        <p:nvPicPr>
          <p:cNvPr id="1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1792" y="3709191"/>
            <a:ext cx="3141216" cy="3783018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Rectangle"/>
          <p:cNvSpPr/>
          <p:nvPr/>
        </p:nvSpPr>
        <p:spPr>
          <a:xfrm>
            <a:off x="6870562" y="4542748"/>
            <a:ext cx="1168005" cy="13739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38" name="Rectangle"/>
          <p:cNvSpPr/>
          <p:nvPr/>
        </p:nvSpPr>
        <p:spPr>
          <a:xfrm>
            <a:off x="5918397" y="6282648"/>
            <a:ext cx="1168006" cy="13739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ick one word and write more 10 words that…"/>
          <p:cNvSpPr txBox="1"/>
          <p:nvPr/>
        </p:nvSpPr>
        <p:spPr>
          <a:xfrm>
            <a:off x="1676120" y="8386578"/>
            <a:ext cx="1050600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Pick one word and write more 10 words that </a:t>
            </a:r>
          </a:p>
          <a:p>
            <a:pPr/>
            <a:r>
              <a:t>further describe or elaborate on your original word.</a:t>
            </a:r>
          </a:p>
        </p:txBody>
      </p:sp>
      <p:pic>
        <p:nvPicPr>
          <p:cNvPr id="141" name="11078113_10206225272813701_1513961416923886674_o.jpg" descr="11078113_10206225272813701_1513961416923886674_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8900" y="-169899"/>
            <a:ext cx="13004800" cy="84930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11078113_10206225272813701_1513961416923886674_o.jpg" descr="11078113_10206225272813701_1513961416923886674_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7499"/>
            <a:ext cx="13004800" cy="8493098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'A still life with cheese, bread, butter and wine'…"/>
          <p:cNvSpPr txBox="1"/>
          <p:nvPr/>
        </p:nvSpPr>
        <p:spPr>
          <a:xfrm>
            <a:off x="4600655" y="8551333"/>
            <a:ext cx="81806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457200">
              <a:defRPr sz="3000">
                <a:solidFill>
                  <a:srgbClr val="14192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'A still life with cheese, bread, butter and wine'  </a:t>
            </a:r>
          </a:p>
          <a:p>
            <a:pPr algn="r" defTabSz="457200">
              <a:defRPr sz="3000">
                <a:solidFill>
                  <a:srgbClr val="14192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Jan Eversen (Dutch painter, 1963)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2043" y="265901"/>
            <a:ext cx="8035354" cy="8100156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Marilyn (Vanitas) Audrey Flack 1977"/>
          <p:cNvSpPr txBox="1"/>
          <p:nvPr/>
        </p:nvSpPr>
        <p:spPr>
          <a:xfrm>
            <a:off x="3209620" y="8401050"/>
            <a:ext cx="744916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Marilyn (Vanitas) Audrey Flack 1977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8730" y="91903"/>
            <a:ext cx="10966340" cy="83906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